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8" r:id="rId3"/>
    <p:sldMasterId id="2147483700" r:id="rId4"/>
  </p:sldMasterIdLst>
  <p:notesMasterIdLst>
    <p:notesMasterId r:id="rId152"/>
  </p:notesMasterIdLst>
  <p:handoutMasterIdLst>
    <p:handoutMasterId r:id="rId153"/>
  </p:handoutMasterIdLst>
  <p:sldIdLst>
    <p:sldId id="841" r:id="rId5"/>
    <p:sldId id="458" r:id="rId6"/>
    <p:sldId id="260" r:id="rId7"/>
    <p:sldId id="265" r:id="rId8"/>
    <p:sldId id="328" r:id="rId9"/>
    <p:sldId id="1978" r:id="rId10"/>
    <p:sldId id="2729" r:id="rId11"/>
    <p:sldId id="2730" r:id="rId12"/>
    <p:sldId id="2731" r:id="rId13"/>
    <p:sldId id="2732" r:id="rId14"/>
    <p:sldId id="2733" r:id="rId15"/>
    <p:sldId id="2734" r:id="rId16"/>
    <p:sldId id="2735" r:id="rId17"/>
    <p:sldId id="2736" r:id="rId18"/>
    <p:sldId id="2737" r:id="rId19"/>
    <p:sldId id="2738" r:id="rId20"/>
    <p:sldId id="2739" r:id="rId21"/>
    <p:sldId id="2740" r:id="rId22"/>
    <p:sldId id="2741" r:id="rId23"/>
    <p:sldId id="2742" r:id="rId24"/>
    <p:sldId id="2743" r:id="rId25"/>
    <p:sldId id="2744" r:id="rId26"/>
    <p:sldId id="2745" r:id="rId27"/>
    <p:sldId id="2746" r:id="rId28"/>
    <p:sldId id="2747" r:id="rId29"/>
    <p:sldId id="2899" r:id="rId30"/>
    <p:sldId id="2659" r:id="rId31"/>
    <p:sldId id="2748" r:id="rId32"/>
    <p:sldId id="2749" r:id="rId33"/>
    <p:sldId id="2750" r:id="rId34"/>
    <p:sldId id="2751" r:id="rId35"/>
    <p:sldId id="2752" r:id="rId36"/>
    <p:sldId id="2754" r:id="rId37"/>
    <p:sldId id="2753" r:id="rId38"/>
    <p:sldId id="2755" r:id="rId39"/>
    <p:sldId id="2756" r:id="rId40"/>
    <p:sldId id="2757" r:id="rId41"/>
    <p:sldId id="2758" r:id="rId42"/>
    <p:sldId id="2759" r:id="rId43"/>
    <p:sldId id="2760" r:id="rId44"/>
    <p:sldId id="2761" r:id="rId45"/>
    <p:sldId id="2762" r:id="rId46"/>
    <p:sldId id="2763" r:id="rId47"/>
    <p:sldId id="2764" r:id="rId48"/>
    <p:sldId id="2765" r:id="rId49"/>
    <p:sldId id="2766" r:id="rId50"/>
    <p:sldId id="2767" r:id="rId51"/>
    <p:sldId id="2768" r:id="rId52"/>
    <p:sldId id="2900" r:id="rId53"/>
    <p:sldId id="1979" r:id="rId54"/>
    <p:sldId id="2771" r:id="rId55"/>
    <p:sldId id="2772" r:id="rId56"/>
    <p:sldId id="2773" r:id="rId57"/>
    <p:sldId id="2774" r:id="rId58"/>
    <p:sldId id="2775" r:id="rId59"/>
    <p:sldId id="2776" r:id="rId60"/>
    <p:sldId id="389" r:id="rId61"/>
    <p:sldId id="2021" r:id="rId62"/>
    <p:sldId id="2893" r:id="rId63"/>
    <p:sldId id="2894" r:id="rId64"/>
    <p:sldId id="2895" r:id="rId65"/>
    <p:sldId id="2896" r:id="rId66"/>
    <p:sldId id="2897" r:id="rId67"/>
    <p:sldId id="2898" r:id="rId68"/>
    <p:sldId id="1905" r:id="rId69"/>
    <p:sldId id="2777" r:id="rId70"/>
    <p:sldId id="2839" r:id="rId71"/>
    <p:sldId id="334" r:id="rId72"/>
    <p:sldId id="2840" r:id="rId73"/>
    <p:sldId id="2842" r:id="rId74"/>
    <p:sldId id="2844" r:id="rId75"/>
    <p:sldId id="2846" r:id="rId76"/>
    <p:sldId id="2847" r:id="rId77"/>
    <p:sldId id="2848" r:id="rId78"/>
    <p:sldId id="2849" r:id="rId79"/>
    <p:sldId id="2850" r:id="rId80"/>
    <p:sldId id="2851" r:id="rId81"/>
    <p:sldId id="2852" r:id="rId82"/>
    <p:sldId id="2853" r:id="rId83"/>
    <p:sldId id="2854" r:id="rId84"/>
    <p:sldId id="2855" r:id="rId85"/>
    <p:sldId id="2856" r:id="rId86"/>
    <p:sldId id="2857" r:id="rId87"/>
    <p:sldId id="2858" r:id="rId88"/>
    <p:sldId id="2859" r:id="rId89"/>
    <p:sldId id="2860" r:id="rId90"/>
    <p:sldId id="2861" r:id="rId91"/>
    <p:sldId id="2863" r:id="rId92"/>
    <p:sldId id="2864" r:id="rId93"/>
    <p:sldId id="2865" r:id="rId94"/>
    <p:sldId id="2866" r:id="rId95"/>
    <p:sldId id="2867" r:id="rId96"/>
    <p:sldId id="2868" r:id="rId97"/>
    <p:sldId id="2869" r:id="rId98"/>
    <p:sldId id="2870" r:id="rId99"/>
    <p:sldId id="2871" r:id="rId100"/>
    <p:sldId id="2872" r:id="rId101"/>
    <p:sldId id="2873" r:id="rId102"/>
    <p:sldId id="2874" r:id="rId103"/>
    <p:sldId id="2875" r:id="rId104"/>
    <p:sldId id="2876" r:id="rId105"/>
    <p:sldId id="2877" r:id="rId106"/>
    <p:sldId id="336" r:id="rId107"/>
    <p:sldId id="347" r:id="rId108"/>
    <p:sldId id="2901" r:id="rId109"/>
    <p:sldId id="324" r:id="rId110"/>
    <p:sldId id="281" r:id="rId111"/>
    <p:sldId id="329" r:id="rId112"/>
    <p:sldId id="356" r:id="rId113"/>
    <p:sldId id="349" r:id="rId114"/>
    <p:sldId id="318" r:id="rId115"/>
    <p:sldId id="346" r:id="rId116"/>
    <p:sldId id="326" r:id="rId117"/>
    <p:sldId id="321" r:id="rId118"/>
    <p:sldId id="350" r:id="rId119"/>
    <p:sldId id="354" r:id="rId120"/>
    <p:sldId id="368" r:id="rId121"/>
    <p:sldId id="320" r:id="rId122"/>
    <p:sldId id="353" r:id="rId123"/>
    <p:sldId id="374" r:id="rId124"/>
    <p:sldId id="363" r:id="rId125"/>
    <p:sldId id="364" r:id="rId126"/>
    <p:sldId id="372" r:id="rId127"/>
    <p:sldId id="370" r:id="rId128"/>
    <p:sldId id="371" r:id="rId129"/>
    <p:sldId id="373" r:id="rId130"/>
    <p:sldId id="331" r:id="rId131"/>
    <p:sldId id="352" r:id="rId132"/>
    <p:sldId id="337" r:id="rId133"/>
    <p:sldId id="2878" r:id="rId134"/>
    <p:sldId id="2885" r:id="rId135"/>
    <p:sldId id="2886" r:id="rId136"/>
    <p:sldId id="2887" r:id="rId137"/>
    <p:sldId id="2888" r:id="rId138"/>
    <p:sldId id="2889" r:id="rId139"/>
    <p:sldId id="2890" r:id="rId140"/>
    <p:sldId id="2891" r:id="rId141"/>
    <p:sldId id="340" r:id="rId142"/>
    <p:sldId id="256" r:id="rId143"/>
    <p:sldId id="257" r:id="rId144"/>
    <p:sldId id="258" r:id="rId145"/>
    <p:sldId id="259" r:id="rId146"/>
    <p:sldId id="343" r:id="rId147"/>
    <p:sldId id="1936" r:id="rId148"/>
    <p:sldId id="2892" r:id="rId149"/>
    <p:sldId id="342" r:id="rId150"/>
    <p:sldId id="327" r:id="rId1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4" autoAdjust="0"/>
    <p:restoredTop sz="94718" autoAdjust="0"/>
  </p:normalViewPr>
  <p:slideViewPr>
    <p:cSldViewPr>
      <p:cViewPr varScale="1">
        <p:scale>
          <a:sx n="64" d="100"/>
          <a:sy n="64" d="100"/>
        </p:scale>
        <p:origin x="117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02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5B7F6-0143-41C2-97C9-4F05DC18A6A4}" type="datetimeFigureOut">
              <a:rPr lang="en-US" smtClean="0"/>
              <a:pPr/>
              <a:t>2/23/2020</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9F3CA4-CC92-4A82-A449-D9014E7EF9A9}" type="slidenum">
              <a:rPr lang="en-AU" smtClean="0"/>
              <a:pPr/>
              <a:t>‹#›</a:t>
            </a:fld>
            <a:endParaRPr lang="en-AU"/>
          </a:p>
        </p:txBody>
      </p:sp>
    </p:spTree>
    <p:extLst>
      <p:ext uri="{BB962C8B-B14F-4D97-AF65-F5344CB8AC3E}">
        <p14:creationId xmlns:p14="http://schemas.microsoft.com/office/powerpoint/2010/main" val="1358415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9AEB8-D6C1-4FEB-85D1-908D706F6FDD}" type="datetimeFigureOut">
              <a:rPr lang="en-US" smtClean="0"/>
              <a:pPr/>
              <a:t>2/23/2020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41873-79E9-4174-80D2-8BAFBFA9A2A6}" type="slidenum">
              <a:rPr lang="en-AU" smtClean="0"/>
              <a:pPr/>
              <a:t>‹#›</a:t>
            </a:fld>
            <a:endParaRPr lang="en-AU"/>
          </a:p>
        </p:txBody>
      </p:sp>
    </p:spTree>
    <p:extLst>
      <p:ext uri="{BB962C8B-B14F-4D97-AF65-F5344CB8AC3E}">
        <p14:creationId xmlns:p14="http://schemas.microsoft.com/office/powerpoint/2010/main" val="1942349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2</a:t>
            </a:fld>
            <a:endParaRPr lang="en-AU"/>
          </a:p>
        </p:txBody>
      </p:sp>
    </p:spTree>
    <p:extLst>
      <p:ext uri="{BB962C8B-B14F-4D97-AF65-F5344CB8AC3E}">
        <p14:creationId xmlns:p14="http://schemas.microsoft.com/office/powerpoint/2010/main" val="28879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59</a:t>
            </a:fld>
            <a:endParaRPr lang="en-AU"/>
          </a:p>
        </p:txBody>
      </p:sp>
    </p:spTree>
    <p:extLst>
      <p:ext uri="{BB962C8B-B14F-4D97-AF65-F5344CB8AC3E}">
        <p14:creationId xmlns:p14="http://schemas.microsoft.com/office/powerpoint/2010/main" val="115999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60</a:t>
            </a:fld>
            <a:endParaRPr lang="en-AU"/>
          </a:p>
        </p:txBody>
      </p:sp>
    </p:spTree>
    <p:extLst>
      <p:ext uri="{BB962C8B-B14F-4D97-AF65-F5344CB8AC3E}">
        <p14:creationId xmlns:p14="http://schemas.microsoft.com/office/powerpoint/2010/main" val="2090411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61</a:t>
            </a:fld>
            <a:endParaRPr lang="en-AU"/>
          </a:p>
        </p:txBody>
      </p:sp>
    </p:spTree>
    <p:extLst>
      <p:ext uri="{BB962C8B-B14F-4D97-AF65-F5344CB8AC3E}">
        <p14:creationId xmlns:p14="http://schemas.microsoft.com/office/powerpoint/2010/main" val="3549482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62</a:t>
            </a:fld>
            <a:endParaRPr lang="en-AU"/>
          </a:p>
        </p:txBody>
      </p:sp>
    </p:spTree>
    <p:extLst>
      <p:ext uri="{BB962C8B-B14F-4D97-AF65-F5344CB8AC3E}">
        <p14:creationId xmlns:p14="http://schemas.microsoft.com/office/powerpoint/2010/main" val="846498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63</a:t>
            </a:fld>
            <a:endParaRPr lang="en-AU"/>
          </a:p>
        </p:txBody>
      </p:sp>
    </p:spTree>
    <p:extLst>
      <p:ext uri="{BB962C8B-B14F-4D97-AF65-F5344CB8AC3E}">
        <p14:creationId xmlns:p14="http://schemas.microsoft.com/office/powerpoint/2010/main" val="1830984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64</a:t>
            </a:fld>
            <a:endParaRPr lang="en-AU"/>
          </a:p>
        </p:txBody>
      </p:sp>
    </p:spTree>
    <p:extLst>
      <p:ext uri="{BB962C8B-B14F-4D97-AF65-F5344CB8AC3E}">
        <p14:creationId xmlns:p14="http://schemas.microsoft.com/office/powerpoint/2010/main" val="2208649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103</a:t>
            </a:fld>
            <a:endParaRPr lang="en-AU" dirty="0"/>
          </a:p>
        </p:txBody>
      </p:sp>
    </p:spTree>
    <p:extLst>
      <p:ext uri="{BB962C8B-B14F-4D97-AF65-F5344CB8AC3E}">
        <p14:creationId xmlns:p14="http://schemas.microsoft.com/office/powerpoint/2010/main" val="247624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146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57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72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a:t>
            </a:fld>
            <a:endParaRPr lang="en-AU"/>
          </a:p>
        </p:txBody>
      </p:sp>
    </p:spTree>
    <p:extLst>
      <p:ext uri="{BB962C8B-B14F-4D97-AF65-F5344CB8AC3E}">
        <p14:creationId xmlns:p14="http://schemas.microsoft.com/office/powerpoint/2010/main" val="2669809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527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97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31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644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88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694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01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650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293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43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Ay that </a:t>
            </a:r>
          </a:p>
        </p:txBody>
      </p:sp>
      <p:sp>
        <p:nvSpPr>
          <p:cNvPr id="4" name="Slide Number Placeholder 3"/>
          <p:cNvSpPr>
            <a:spLocks noGrp="1"/>
          </p:cNvSpPr>
          <p:nvPr>
            <p:ph type="sldNum" sz="quarter" idx="5"/>
          </p:nvPr>
        </p:nvSpPr>
        <p:spPr/>
        <p:txBody>
          <a:bodyPr/>
          <a:lstStyle/>
          <a:p>
            <a:fld id="{70C41873-79E9-4174-80D2-8BAFBFA9A2A6}" type="slidenum">
              <a:rPr lang="en-AU" smtClean="0"/>
              <a:pPr/>
              <a:t>50</a:t>
            </a:fld>
            <a:endParaRPr lang="en-AU"/>
          </a:p>
        </p:txBody>
      </p:sp>
    </p:spTree>
    <p:extLst>
      <p:ext uri="{BB962C8B-B14F-4D97-AF65-F5344CB8AC3E}">
        <p14:creationId xmlns:p14="http://schemas.microsoft.com/office/powerpoint/2010/main" val="1537798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937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201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040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675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365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2741E-8992-4E65-8A51-8AA43D1BCF7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577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144</a:t>
            </a:fld>
            <a:endParaRPr lang="en-AU"/>
          </a:p>
        </p:txBody>
      </p:sp>
    </p:spTree>
    <p:extLst>
      <p:ext uri="{BB962C8B-B14F-4D97-AF65-F5344CB8AC3E}">
        <p14:creationId xmlns:p14="http://schemas.microsoft.com/office/powerpoint/2010/main" val="2677395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145</a:t>
            </a:fld>
            <a:endParaRPr lang="en-AU"/>
          </a:p>
        </p:txBody>
      </p:sp>
    </p:spTree>
    <p:extLst>
      <p:ext uri="{BB962C8B-B14F-4D97-AF65-F5344CB8AC3E}">
        <p14:creationId xmlns:p14="http://schemas.microsoft.com/office/powerpoint/2010/main" val="143630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Ay that </a:t>
            </a:r>
          </a:p>
        </p:txBody>
      </p:sp>
      <p:sp>
        <p:nvSpPr>
          <p:cNvPr id="4" name="Slide Number Placeholder 3"/>
          <p:cNvSpPr>
            <a:spLocks noGrp="1"/>
          </p:cNvSpPr>
          <p:nvPr>
            <p:ph type="sldNum" sz="quarter" idx="5"/>
          </p:nvPr>
        </p:nvSpPr>
        <p:spPr/>
        <p:txBody>
          <a:bodyPr/>
          <a:lstStyle/>
          <a:p>
            <a:fld id="{70C41873-79E9-4174-80D2-8BAFBFA9A2A6}" type="slidenum">
              <a:rPr lang="en-AU" smtClean="0"/>
              <a:pPr/>
              <a:t>51</a:t>
            </a:fld>
            <a:endParaRPr lang="en-AU"/>
          </a:p>
        </p:txBody>
      </p:sp>
    </p:spTree>
    <p:extLst>
      <p:ext uri="{BB962C8B-B14F-4D97-AF65-F5344CB8AC3E}">
        <p14:creationId xmlns:p14="http://schemas.microsoft.com/office/powerpoint/2010/main" val="1832119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Ay that </a:t>
            </a:r>
          </a:p>
        </p:txBody>
      </p:sp>
      <p:sp>
        <p:nvSpPr>
          <p:cNvPr id="4" name="Slide Number Placeholder 3"/>
          <p:cNvSpPr>
            <a:spLocks noGrp="1"/>
          </p:cNvSpPr>
          <p:nvPr>
            <p:ph type="sldNum" sz="quarter" idx="5"/>
          </p:nvPr>
        </p:nvSpPr>
        <p:spPr/>
        <p:txBody>
          <a:bodyPr/>
          <a:lstStyle/>
          <a:p>
            <a:fld id="{70C41873-79E9-4174-80D2-8BAFBFA9A2A6}" type="slidenum">
              <a:rPr lang="en-AU" smtClean="0"/>
              <a:pPr/>
              <a:t>52</a:t>
            </a:fld>
            <a:endParaRPr lang="en-AU"/>
          </a:p>
        </p:txBody>
      </p:sp>
    </p:spTree>
    <p:extLst>
      <p:ext uri="{BB962C8B-B14F-4D97-AF65-F5344CB8AC3E}">
        <p14:creationId xmlns:p14="http://schemas.microsoft.com/office/powerpoint/2010/main" val="302978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Ay that </a:t>
            </a:r>
          </a:p>
        </p:txBody>
      </p:sp>
      <p:sp>
        <p:nvSpPr>
          <p:cNvPr id="4" name="Slide Number Placeholder 3"/>
          <p:cNvSpPr>
            <a:spLocks noGrp="1"/>
          </p:cNvSpPr>
          <p:nvPr>
            <p:ph type="sldNum" sz="quarter" idx="5"/>
          </p:nvPr>
        </p:nvSpPr>
        <p:spPr/>
        <p:txBody>
          <a:bodyPr/>
          <a:lstStyle/>
          <a:p>
            <a:fld id="{70C41873-79E9-4174-80D2-8BAFBFA9A2A6}" type="slidenum">
              <a:rPr lang="en-AU" smtClean="0"/>
              <a:pPr/>
              <a:t>53</a:t>
            </a:fld>
            <a:endParaRPr lang="en-AU"/>
          </a:p>
        </p:txBody>
      </p:sp>
    </p:spTree>
    <p:extLst>
      <p:ext uri="{BB962C8B-B14F-4D97-AF65-F5344CB8AC3E}">
        <p14:creationId xmlns:p14="http://schemas.microsoft.com/office/powerpoint/2010/main" val="238389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Ay that </a:t>
            </a:r>
          </a:p>
        </p:txBody>
      </p:sp>
      <p:sp>
        <p:nvSpPr>
          <p:cNvPr id="4" name="Slide Number Placeholder 3"/>
          <p:cNvSpPr>
            <a:spLocks noGrp="1"/>
          </p:cNvSpPr>
          <p:nvPr>
            <p:ph type="sldNum" sz="quarter" idx="5"/>
          </p:nvPr>
        </p:nvSpPr>
        <p:spPr/>
        <p:txBody>
          <a:bodyPr/>
          <a:lstStyle/>
          <a:p>
            <a:fld id="{70C41873-79E9-4174-80D2-8BAFBFA9A2A6}" type="slidenum">
              <a:rPr lang="en-AU" smtClean="0"/>
              <a:pPr/>
              <a:t>54</a:t>
            </a:fld>
            <a:endParaRPr lang="en-AU"/>
          </a:p>
        </p:txBody>
      </p:sp>
    </p:spTree>
    <p:extLst>
      <p:ext uri="{BB962C8B-B14F-4D97-AF65-F5344CB8AC3E}">
        <p14:creationId xmlns:p14="http://schemas.microsoft.com/office/powerpoint/2010/main" val="360154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Ay that </a:t>
            </a:r>
          </a:p>
        </p:txBody>
      </p:sp>
      <p:sp>
        <p:nvSpPr>
          <p:cNvPr id="4" name="Slide Number Placeholder 3"/>
          <p:cNvSpPr>
            <a:spLocks noGrp="1"/>
          </p:cNvSpPr>
          <p:nvPr>
            <p:ph type="sldNum" sz="quarter" idx="5"/>
          </p:nvPr>
        </p:nvSpPr>
        <p:spPr/>
        <p:txBody>
          <a:bodyPr/>
          <a:lstStyle/>
          <a:p>
            <a:fld id="{70C41873-79E9-4174-80D2-8BAFBFA9A2A6}" type="slidenum">
              <a:rPr lang="en-AU" smtClean="0"/>
              <a:pPr/>
              <a:t>55</a:t>
            </a:fld>
            <a:endParaRPr lang="en-AU"/>
          </a:p>
        </p:txBody>
      </p:sp>
    </p:spTree>
    <p:extLst>
      <p:ext uri="{BB962C8B-B14F-4D97-AF65-F5344CB8AC3E}">
        <p14:creationId xmlns:p14="http://schemas.microsoft.com/office/powerpoint/2010/main" val="362971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Ay that </a:t>
            </a:r>
          </a:p>
        </p:txBody>
      </p:sp>
      <p:sp>
        <p:nvSpPr>
          <p:cNvPr id="4" name="Slide Number Placeholder 3"/>
          <p:cNvSpPr>
            <a:spLocks noGrp="1"/>
          </p:cNvSpPr>
          <p:nvPr>
            <p:ph type="sldNum" sz="quarter" idx="5"/>
          </p:nvPr>
        </p:nvSpPr>
        <p:spPr/>
        <p:txBody>
          <a:bodyPr/>
          <a:lstStyle/>
          <a:p>
            <a:fld id="{70C41873-79E9-4174-80D2-8BAFBFA9A2A6}" type="slidenum">
              <a:rPr lang="en-AU" smtClean="0"/>
              <a:pPr/>
              <a:t>56</a:t>
            </a:fld>
            <a:endParaRPr lang="en-AU"/>
          </a:p>
        </p:txBody>
      </p:sp>
    </p:spTree>
    <p:extLst>
      <p:ext uri="{BB962C8B-B14F-4D97-AF65-F5344CB8AC3E}">
        <p14:creationId xmlns:p14="http://schemas.microsoft.com/office/powerpoint/2010/main" val="1385169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792088"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896D5-CAEC-4E90-B2AF-D360D1E61757}" type="datetimeFigureOut">
              <a:rPr lang="en-US" smtClean="0"/>
              <a:pPr/>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896D5-CAEC-4E90-B2AF-D360D1E61757}" type="datetimeFigureOut">
              <a:rPr lang="en-US" smtClean="0"/>
              <a:pPr/>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DA6E-0E27-4B0D-8B82-99750B03BC5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3097E8EC-2E91-4B51-90F3-C821A3A4BE1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BFF31E3-1798-4335-892B-633F1D7EADF1}"/>
              </a:ext>
            </a:extLst>
          </p:cNvPr>
          <p:cNvSpPr>
            <a:spLocks noGrp="1"/>
          </p:cNvSpPr>
          <p:nvPr>
            <p:ph type="dt" sz="half" idx="10"/>
          </p:nvPr>
        </p:nvSpPr>
        <p:spPr/>
        <p:txBody>
          <a:bodyPr/>
          <a:lstStyle/>
          <a:p>
            <a:fld id="{99F81AB9-9C64-49DF-8094-8E7E5572D3A1}" type="datetimeFigureOut">
              <a:rPr lang="en-AU" smtClean="0"/>
              <a:t>23/02/2020</a:t>
            </a:fld>
            <a:endParaRPr lang="en-AU"/>
          </a:p>
        </p:txBody>
      </p:sp>
      <p:sp>
        <p:nvSpPr>
          <p:cNvPr id="5" name="Footer Placeholder 4">
            <a:extLst>
              <a:ext uri="{FF2B5EF4-FFF2-40B4-BE49-F238E27FC236}">
                <a16:creationId xmlns:a16="http://schemas.microsoft.com/office/drawing/2014/main" id="{D64D0F9C-DD5A-4B43-9DA0-227D55A476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BCEB971-191C-496E-96C8-384481F7C563}"/>
              </a:ext>
            </a:extLst>
          </p:cNvPr>
          <p:cNvSpPr>
            <a:spLocks noGrp="1"/>
          </p:cNvSpPr>
          <p:nvPr>
            <p:ph type="sldNum" sz="quarter" idx="12"/>
          </p:nvPr>
        </p:nvSpPr>
        <p:spPr/>
        <p:txBody>
          <a:bodyPr/>
          <a:lstStyle/>
          <a:p>
            <a:fld id="{7A81BD60-16D0-4270-950B-DDF98397AF09}" type="slidenum">
              <a:rPr lang="en-AU" smtClean="0"/>
              <a:t>‹#›</a:t>
            </a:fld>
            <a:endParaRPr lang="en-AU"/>
          </a:p>
        </p:txBody>
      </p:sp>
    </p:spTree>
    <p:extLst>
      <p:ext uri="{BB962C8B-B14F-4D97-AF65-F5344CB8AC3E}">
        <p14:creationId xmlns:p14="http://schemas.microsoft.com/office/powerpoint/2010/main" val="223866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EA4EC-09BE-4804-A39D-83A3DBCACA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0F8AEB3-E169-45C9-9A28-22643A52F4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5B34EC-A0A0-494D-B280-059CFE7A75AA}"/>
              </a:ext>
            </a:extLst>
          </p:cNvPr>
          <p:cNvSpPr>
            <a:spLocks noGrp="1"/>
          </p:cNvSpPr>
          <p:nvPr>
            <p:ph type="dt" sz="half" idx="10"/>
          </p:nvPr>
        </p:nvSpPr>
        <p:spPr/>
        <p:txBody>
          <a:bodyPr/>
          <a:lstStyle/>
          <a:p>
            <a:fld id="{99F81AB9-9C64-49DF-8094-8E7E5572D3A1}" type="datetimeFigureOut">
              <a:rPr lang="en-AU" smtClean="0"/>
              <a:t>23/02/2020</a:t>
            </a:fld>
            <a:endParaRPr lang="en-AU"/>
          </a:p>
        </p:txBody>
      </p:sp>
      <p:sp>
        <p:nvSpPr>
          <p:cNvPr id="5" name="Footer Placeholder 4">
            <a:extLst>
              <a:ext uri="{FF2B5EF4-FFF2-40B4-BE49-F238E27FC236}">
                <a16:creationId xmlns:a16="http://schemas.microsoft.com/office/drawing/2014/main" id="{E3588AA1-A858-499A-BD85-372BC727B8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23C0C9-C027-4F3A-B8DB-FE3A2D0FC84D}"/>
              </a:ext>
            </a:extLst>
          </p:cNvPr>
          <p:cNvSpPr>
            <a:spLocks noGrp="1"/>
          </p:cNvSpPr>
          <p:nvPr>
            <p:ph type="sldNum" sz="quarter" idx="12"/>
          </p:nvPr>
        </p:nvSpPr>
        <p:spPr/>
        <p:txBody>
          <a:bodyPr/>
          <a:lstStyle/>
          <a:p>
            <a:fld id="{7A81BD60-16D0-4270-950B-DDF98397AF09}" type="slidenum">
              <a:rPr lang="en-AU" smtClean="0"/>
              <a:t>‹#›</a:t>
            </a:fld>
            <a:endParaRPr lang="en-AU"/>
          </a:p>
        </p:txBody>
      </p:sp>
    </p:spTree>
    <p:extLst>
      <p:ext uri="{BB962C8B-B14F-4D97-AF65-F5344CB8AC3E}">
        <p14:creationId xmlns:p14="http://schemas.microsoft.com/office/powerpoint/2010/main" val="464383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4AD5-2DDD-48A3-8268-79A00F68B4B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570C53A-B586-4D9B-84C7-1C6C8140BF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BEE9D2-D42B-45EC-80E0-26510F01FEA5}"/>
              </a:ext>
            </a:extLst>
          </p:cNvPr>
          <p:cNvSpPr>
            <a:spLocks noGrp="1"/>
          </p:cNvSpPr>
          <p:nvPr>
            <p:ph type="dt" sz="half" idx="10"/>
          </p:nvPr>
        </p:nvSpPr>
        <p:spPr/>
        <p:txBody>
          <a:bodyPr/>
          <a:lstStyle/>
          <a:p>
            <a:fld id="{99F81AB9-9C64-49DF-8094-8E7E5572D3A1}" type="datetimeFigureOut">
              <a:rPr lang="en-AU" smtClean="0"/>
              <a:t>23/02/2020</a:t>
            </a:fld>
            <a:endParaRPr lang="en-AU"/>
          </a:p>
        </p:txBody>
      </p:sp>
      <p:sp>
        <p:nvSpPr>
          <p:cNvPr id="5" name="Footer Placeholder 4">
            <a:extLst>
              <a:ext uri="{FF2B5EF4-FFF2-40B4-BE49-F238E27FC236}">
                <a16:creationId xmlns:a16="http://schemas.microsoft.com/office/drawing/2014/main" id="{A6D1F890-3924-4EF5-A982-710748C857A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524415-AD03-4371-9FD4-96BC84F73FC8}"/>
              </a:ext>
            </a:extLst>
          </p:cNvPr>
          <p:cNvSpPr>
            <a:spLocks noGrp="1"/>
          </p:cNvSpPr>
          <p:nvPr>
            <p:ph type="sldNum" sz="quarter" idx="12"/>
          </p:nvPr>
        </p:nvSpPr>
        <p:spPr/>
        <p:txBody>
          <a:bodyPr/>
          <a:lstStyle/>
          <a:p>
            <a:fld id="{7A81BD60-16D0-4270-950B-DDF98397AF09}" type="slidenum">
              <a:rPr lang="en-AU" smtClean="0"/>
              <a:t>‹#›</a:t>
            </a:fld>
            <a:endParaRPr lang="en-AU"/>
          </a:p>
        </p:txBody>
      </p:sp>
    </p:spTree>
    <p:extLst>
      <p:ext uri="{BB962C8B-B14F-4D97-AF65-F5344CB8AC3E}">
        <p14:creationId xmlns:p14="http://schemas.microsoft.com/office/powerpoint/2010/main" val="38197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2127-3960-4BAD-80A1-9A0621DE1D3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C02B705-FF96-4DB8-9159-97C2DB9468E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7AC3B17-E6B3-4B4E-A59F-F6AC722F70A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0005705-6D6F-461A-81D2-7A31BEF1826F}"/>
              </a:ext>
            </a:extLst>
          </p:cNvPr>
          <p:cNvSpPr>
            <a:spLocks noGrp="1"/>
          </p:cNvSpPr>
          <p:nvPr>
            <p:ph type="dt" sz="half" idx="10"/>
          </p:nvPr>
        </p:nvSpPr>
        <p:spPr/>
        <p:txBody>
          <a:bodyPr/>
          <a:lstStyle/>
          <a:p>
            <a:fld id="{99F81AB9-9C64-49DF-8094-8E7E5572D3A1}" type="datetimeFigureOut">
              <a:rPr lang="en-AU" smtClean="0"/>
              <a:t>23/02/2020</a:t>
            </a:fld>
            <a:endParaRPr lang="en-AU"/>
          </a:p>
        </p:txBody>
      </p:sp>
      <p:sp>
        <p:nvSpPr>
          <p:cNvPr id="6" name="Footer Placeholder 5">
            <a:extLst>
              <a:ext uri="{FF2B5EF4-FFF2-40B4-BE49-F238E27FC236}">
                <a16:creationId xmlns:a16="http://schemas.microsoft.com/office/drawing/2014/main" id="{3D3028E0-9584-45C8-8711-39EE1695B42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FFC9C93-6986-4E97-9D5A-A0732141342C}"/>
              </a:ext>
            </a:extLst>
          </p:cNvPr>
          <p:cNvSpPr>
            <a:spLocks noGrp="1"/>
          </p:cNvSpPr>
          <p:nvPr>
            <p:ph type="sldNum" sz="quarter" idx="12"/>
          </p:nvPr>
        </p:nvSpPr>
        <p:spPr/>
        <p:txBody>
          <a:bodyPr/>
          <a:lstStyle/>
          <a:p>
            <a:fld id="{7A81BD60-16D0-4270-950B-DDF98397AF09}" type="slidenum">
              <a:rPr lang="en-AU" smtClean="0"/>
              <a:t>‹#›</a:t>
            </a:fld>
            <a:endParaRPr lang="en-AU"/>
          </a:p>
        </p:txBody>
      </p:sp>
    </p:spTree>
    <p:extLst>
      <p:ext uri="{BB962C8B-B14F-4D97-AF65-F5344CB8AC3E}">
        <p14:creationId xmlns:p14="http://schemas.microsoft.com/office/powerpoint/2010/main" val="345152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a:solidFill>
                  <a:srgbClr val="FF0000"/>
                </a:solidFill>
                <a:latin typeface="Calibri" pitchFamily="34" charset="0"/>
              </a:rPr>
              <a:t> </a:t>
            </a:r>
            <a:endParaRPr lang="zh-TW" altLang="en-US" dirty="0">
              <a:solidFill>
                <a:srgbClr val="FF0000"/>
              </a:solidFill>
              <a:latin typeface="Calibri" pitchFamily="34" charset="0"/>
            </a:endParaRPr>
          </a:p>
        </p:txBody>
      </p:sp>
      <p:sp>
        <p:nvSpPr>
          <p:cNvPr id="14" name="Slide Number Placeholder 5"/>
          <p:cNvSpPr>
            <a:spLocks noGrp="1"/>
          </p:cNvSpPr>
          <p:nvPr>
            <p:ph type="sldNum" sz="quarter" idx="12"/>
          </p:nvPr>
        </p:nvSpPr>
        <p:spPr>
          <a:xfrm>
            <a:off x="539552" y="6093296"/>
            <a:ext cx="86409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 y="0"/>
            <a:ext cx="1187624" cy="5712589"/>
          </a:xfrm>
          <a:prstGeom prst="rect">
            <a:avLst/>
          </a:prstGeom>
          <a:noFill/>
          <a:ln w="9525">
            <a:noFill/>
            <a:miter lim="800000"/>
            <a:headEnd/>
            <a:tailEnd/>
          </a:ln>
        </p:spPr>
        <p:txBody>
          <a:bodyPr wrap="square">
            <a:spAutoFit/>
          </a:bodyPr>
          <a:lstStyle/>
          <a:p>
            <a:pPr>
              <a:lnSpc>
                <a:spcPts val="3400"/>
              </a:lnSpc>
              <a:buClr>
                <a:srgbClr val="000000"/>
              </a:buClr>
              <a:buSzPct val="100000"/>
              <a:defRPr/>
            </a:pPr>
            <a:r>
              <a:rPr lang="en-US" altLang="en-US" sz="2000" b="1" dirty="0">
                <a:solidFill>
                  <a:schemeClr val="accent1">
                    <a:lumMod val="50000"/>
                  </a:schemeClr>
                </a:solidFill>
                <a:latin typeface="HanWangYenLight" pitchFamily="18" charset="-120"/>
                <a:ea typeface="HanWangYenLight" pitchFamily="18" charset="-120"/>
              </a:rPr>
              <a:t>默禱</a:t>
            </a:r>
          </a:p>
          <a:p>
            <a:pPr>
              <a:lnSpc>
                <a:spcPts val="3400"/>
              </a:lnSpc>
              <a:buClr>
                <a:srgbClr val="000000"/>
              </a:buClr>
              <a:buSzPct val="100000"/>
              <a:defRPr/>
            </a:pPr>
            <a:r>
              <a:rPr lang="en-US" altLang="en-US" sz="2000" b="1" dirty="0">
                <a:solidFill>
                  <a:schemeClr val="accent1">
                    <a:lumMod val="50000"/>
                  </a:schemeClr>
                </a:solidFill>
                <a:latin typeface="HanWangYenLight" pitchFamily="18" charset="-120"/>
                <a:ea typeface="HanWangYenLight" pitchFamily="18" charset="-120"/>
              </a:rPr>
              <a:t>宣召</a:t>
            </a:r>
          </a:p>
          <a:p>
            <a:pPr>
              <a:lnSpc>
                <a:spcPts val="3400"/>
              </a:lnSpc>
              <a:buClr>
                <a:srgbClr val="000000"/>
              </a:buClr>
              <a:buSzPct val="100000"/>
              <a:defRPr/>
            </a:pPr>
            <a:r>
              <a:rPr lang="zh-TW" altLang="en-US" sz="2000" b="1" dirty="0">
                <a:solidFill>
                  <a:schemeClr val="accent1">
                    <a:lumMod val="50000"/>
                  </a:schemeClr>
                </a:solidFill>
                <a:latin typeface="HanWangYenLight" pitchFamily="18" charset="-120"/>
                <a:ea typeface="HanWangYenLight" pitchFamily="18" charset="-120"/>
              </a:rPr>
              <a:t>詩歌</a:t>
            </a:r>
            <a:endParaRPr lang="en-US" altLang="en-US" sz="2000" b="1" dirty="0">
              <a:solidFill>
                <a:schemeClr val="accent1">
                  <a:lumMod val="50000"/>
                </a:schemeClr>
              </a:solidFill>
              <a:latin typeface="HanWangYenLight" pitchFamily="18" charset="-120"/>
              <a:ea typeface="HanWangYenLight" pitchFamily="18" charset="-120"/>
            </a:endParaRPr>
          </a:p>
          <a:p>
            <a:pPr>
              <a:lnSpc>
                <a:spcPts val="3400"/>
              </a:lnSpc>
              <a:buClr>
                <a:srgbClr val="000000"/>
              </a:buClr>
              <a:buSzPct val="100000"/>
              <a:defRPr/>
            </a:pPr>
            <a:r>
              <a:rPr lang="zh-TW" altLang="en-US" sz="2000" b="1" dirty="0">
                <a:solidFill>
                  <a:schemeClr val="accent1">
                    <a:lumMod val="50000"/>
                  </a:schemeClr>
                </a:solidFill>
                <a:latin typeface="HanWangYenLight" pitchFamily="18" charset="-120"/>
                <a:ea typeface="HanWangYenLight" pitchFamily="18" charset="-120"/>
              </a:rPr>
              <a:t>祈禱</a:t>
            </a:r>
            <a:endParaRPr lang="en-US" altLang="zh-TW" sz="2000" b="1" dirty="0">
              <a:solidFill>
                <a:schemeClr val="accent1">
                  <a:lumMod val="50000"/>
                </a:schemeClr>
              </a:solidFill>
              <a:latin typeface="HanWangYenLight" pitchFamily="18" charset="-120"/>
              <a:ea typeface="HanWangYenLight" pitchFamily="18" charset="-120"/>
            </a:endParaRPr>
          </a:p>
          <a:p>
            <a:pPr marL="0" marR="0" lvl="0" indent="0" algn="l" defTabSz="914400" rtl="0" eaLnBrk="1" fontAlgn="auto" latinLnBrk="0" hangingPunct="1">
              <a:lnSpc>
                <a:spcPts val="3400"/>
              </a:lnSpc>
              <a:spcBef>
                <a:spcPts val="0"/>
              </a:spcBef>
              <a:spcAft>
                <a:spcPts val="0"/>
              </a:spcAft>
              <a:buClr>
                <a:srgbClr val="000000"/>
              </a:buClr>
              <a:buSzPct val="100000"/>
              <a:buFontTx/>
              <a:buNone/>
              <a:tabLst/>
              <a:defRPr/>
            </a:pPr>
            <a:r>
              <a:rPr lang="zh-TW" altLang="en-US" sz="2000" b="1" dirty="0">
                <a:solidFill>
                  <a:schemeClr val="accent1">
                    <a:lumMod val="50000"/>
                  </a:schemeClr>
                </a:solidFill>
                <a:latin typeface="HanWangYenLight" pitchFamily="18" charset="-120"/>
                <a:ea typeface="HanWangYenLight" pitchFamily="18" charset="-120"/>
              </a:rPr>
              <a:t>獻詩</a:t>
            </a:r>
            <a:endParaRPr lang="en-AU" altLang="zh-TW" sz="20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ts val="3400"/>
              </a:lnSpc>
              <a:spcBef>
                <a:spcPts val="0"/>
              </a:spcBef>
              <a:spcAft>
                <a:spcPts val="0"/>
              </a:spcAft>
              <a:buClr>
                <a:srgbClr val="000000"/>
              </a:buClr>
              <a:buSzPct val="100000"/>
              <a:buFontTx/>
              <a:buNone/>
              <a:tabLst/>
              <a:defRPr/>
            </a:pPr>
            <a:r>
              <a:rPr lang="ja-JP" altLang="en-US" sz="2000" b="1" kern="1200" dirty="0">
                <a:solidFill>
                  <a:schemeClr val="accent1">
                    <a:lumMod val="50000"/>
                  </a:schemeClr>
                </a:solidFill>
                <a:latin typeface="HanWangYenLight" pitchFamily="18" charset="-120"/>
                <a:ea typeface="HanWangYenLight" pitchFamily="18" charset="-120"/>
                <a:cs typeface="+mn-cs"/>
              </a:rPr>
              <a:t>金句</a:t>
            </a:r>
            <a:endParaRPr lang="en-AU" altLang="zh-TW" sz="2000" b="1" kern="1200" dirty="0">
              <a:solidFill>
                <a:schemeClr val="accent1">
                  <a:lumMod val="50000"/>
                </a:schemeClr>
              </a:solidFill>
              <a:latin typeface="HanWangYenLight" pitchFamily="18" charset="-120"/>
              <a:ea typeface="HanWangYenLight" pitchFamily="18" charset="-120"/>
              <a:cs typeface="+mn-cs"/>
            </a:endParaRPr>
          </a:p>
          <a:p>
            <a:pPr>
              <a:lnSpc>
                <a:spcPts val="3400"/>
              </a:lnSpc>
              <a:buClr>
                <a:srgbClr val="000000"/>
              </a:buClr>
              <a:buSzPct val="100000"/>
              <a:defRPr/>
            </a:pPr>
            <a:r>
              <a:rPr lang="en-US" altLang="en-US" sz="2000" b="1" dirty="0" err="1">
                <a:solidFill>
                  <a:schemeClr val="accent1">
                    <a:lumMod val="50000"/>
                  </a:schemeClr>
                </a:solidFill>
                <a:latin typeface="HanWangYenLight" pitchFamily="18" charset="-120"/>
                <a:ea typeface="HanWangYenLight" pitchFamily="18" charset="-120"/>
              </a:rPr>
              <a:t>讀經</a:t>
            </a:r>
            <a:endParaRPr lang="en-US" altLang="en-US" sz="2000" b="1" dirty="0">
              <a:solidFill>
                <a:schemeClr val="accent1">
                  <a:lumMod val="50000"/>
                </a:schemeClr>
              </a:solidFill>
              <a:latin typeface="HanWangYenLight" pitchFamily="18" charset="-120"/>
              <a:ea typeface="HanWangYenLight" pitchFamily="18" charset="-120"/>
            </a:endParaRPr>
          </a:p>
          <a:p>
            <a:pPr>
              <a:lnSpc>
                <a:spcPts val="3400"/>
              </a:lnSpc>
              <a:buClr>
                <a:srgbClr val="000000"/>
              </a:buClr>
              <a:buSzPct val="100000"/>
              <a:defRPr/>
            </a:pPr>
            <a:r>
              <a:rPr lang="en-US" altLang="en-US" sz="2000" b="1" dirty="0">
                <a:solidFill>
                  <a:schemeClr val="accent1">
                    <a:lumMod val="50000"/>
                  </a:schemeClr>
                </a:solidFill>
                <a:latin typeface="HanWangYenLight" pitchFamily="18" charset="-120"/>
                <a:ea typeface="HanWangYenLight" pitchFamily="18" charset="-120"/>
              </a:rPr>
              <a:t>信息</a:t>
            </a:r>
          </a:p>
          <a:p>
            <a:pPr>
              <a:lnSpc>
                <a:spcPts val="3400"/>
              </a:lnSpc>
              <a:buClr>
                <a:srgbClr val="000000"/>
              </a:buClr>
              <a:buSzPct val="100000"/>
              <a:defRPr/>
            </a:pPr>
            <a:r>
              <a:rPr lang="zh-TW" altLang="en-US" sz="2000" b="1" dirty="0">
                <a:solidFill>
                  <a:schemeClr val="accent1">
                    <a:lumMod val="50000"/>
                  </a:schemeClr>
                </a:solidFill>
                <a:latin typeface="HanWangYenLight" pitchFamily="18" charset="-120"/>
                <a:ea typeface="HanWangYenLight" pitchFamily="18" charset="-120"/>
              </a:rPr>
              <a:t>奉獻</a:t>
            </a:r>
            <a:endParaRPr lang="en-US" altLang="zh-TW" sz="2000" b="1" dirty="0">
              <a:solidFill>
                <a:schemeClr val="accent1">
                  <a:lumMod val="50000"/>
                </a:schemeClr>
              </a:solidFill>
              <a:latin typeface="HanWangYenLight" pitchFamily="18" charset="-120"/>
              <a:ea typeface="HanWangYenLight" pitchFamily="18" charset="-120"/>
              <a:cs typeface="Arial" pitchFamily="34" charset="0"/>
            </a:endParaRPr>
          </a:p>
          <a:p>
            <a:pPr>
              <a:lnSpc>
                <a:spcPts val="3400"/>
              </a:lnSpc>
              <a:buClr>
                <a:srgbClr val="000000"/>
              </a:buClr>
              <a:buSzPct val="100000"/>
              <a:defRPr/>
            </a:pPr>
            <a:r>
              <a:rPr lang="en-US" altLang="en-US" sz="2000" b="1" dirty="0" err="1">
                <a:solidFill>
                  <a:schemeClr val="accent1">
                    <a:lumMod val="50000"/>
                  </a:schemeClr>
                </a:solidFill>
                <a:latin typeface="HanWangYenLight" pitchFamily="18" charset="-120"/>
                <a:ea typeface="HanWangYenLight" pitchFamily="18" charset="-120"/>
              </a:rPr>
              <a:t>歡迎</a:t>
            </a:r>
            <a:endParaRPr lang="en-US" altLang="en-US" sz="2000" b="1" dirty="0">
              <a:solidFill>
                <a:schemeClr val="accent1">
                  <a:lumMod val="50000"/>
                </a:schemeClr>
              </a:solidFill>
              <a:latin typeface="HanWangYenLight" pitchFamily="18" charset="-120"/>
              <a:ea typeface="HanWangYenLight" pitchFamily="18" charset="-120"/>
            </a:endParaRPr>
          </a:p>
          <a:p>
            <a:pPr>
              <a:lnSpc>
                <a:spcPts val="3400"/>
              </a:lnSpc>
              <a:buClr>
                <a:srgbClr val="000000"/>
              </a:buClr>
              <a:buSzPct val="100000"/>
              <a:defRPr/>
            </a:pPr>
            <a:r>
              <a:rPr lang="en-US" altLang="en-US" sz="2000" b="1" dirty="0" err="1">
                <a:solidFill>
                  <a:schemeClr val="accent1">
                    <a:lumMod val="50000"/>
                  </a:schemeClr>
                </a:solidFill>
                <a:latin typeface="HanWangYenLight" pitchFamily="18" charset="-120"/>
                <a:ea typeface="HanWangYenLight" pitchFamily="18" charset="-120"/>
              </a:rPr>
              <a:t>報告</a:t>
            </a:r>
            <a:endParaRPr lang="en-US" altLang="en-US" sz="2000" b="1" dirty="0">
              <a:solidFill>
                <a:schemeClr val="accent1">
                  <a:lumMod val="50000"/>
                </a:schemeClr>
              </a:solidFill>
              <a:latin typeface="HanWangYenLight" pitchFamily="18" charset="-120"/>
              <a:ea typeface="HanWangYenLight" pitchFamily="18" charset="-120"/>
            </a:endParaRPr>
          </a:p>
          <a:p>
            <a:pPr>
              <a:lnSpc>
                <a:spcPts val="3400"/>
              </a:lnSpc>
              <a:buClr>
                <a:srgbClr val="000000"/>
              </a:buClr>
              <a:buSzPct val="100000"/>
              <a:defRPr/>
            </a:pPr>
            <a:r>
              <a:rPr lang="en-US" altLang="en-US" sz="2000" b="1" dirty="0" err="1">
                <a:solidFill>
                  <a:schemeClr val="accent1">
                    <a:lumMod val="50000"/>
                  </a:schemeClr>
                </a:solidFill>
                <a:latin typeface="HanWangYenLight" pitchFamily="18" charset="-120"/>
                <a:ea typeface="HanWangYenLight" pitchFamily="18" charset="-120"/>
              </a:rPr>
              <a:t>回應</a:t>
            </a:r>
            <a:endParaRPr lang="en-US" altLang="zh-TW" sz="2000" b="1" dirty="0">
              <a:solidFill>
                <a:schemeClr val="accent1">
                  <a:lumMod val="50000"/>
                </a:schemeClr>
              </a:solidFill>
              <a:latin typeface="HanWangYenLight" pitchFamily="18" charset="-120"/>
              <a:ea typeface="HanWangYenLight" pitchFamily="18" charset="-120"/>
            </a:endParaRPr>
          </a:p>
          <a:p>
            <a:pPr>
              <a:lnSpc>
                <a:spcPts val="3400"/>
              </a:lnSpc>
              <a:buClr>
                <a:srgbClr val="000000"/>
              </a:buClr>
              <a:buSzPct val="100000"/>
              <a:defRPr/>
            </a:pPr>
            <a:r>
              <a:rPr lang="en-US" altLang="en-US" sz="20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975F-A473-42BE-BA70-37BE9EFA8AEA}"/>
              </a:ext>
            </a:extLst>
          </p:cNvPr>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67FB14-CAA1-4773-BC1F-45FBB6E180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7B0072F-0D25-4562-A71F-86632D736B5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70F5CFE-2D3F-4562-AAFC-BA3E80092FA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E87466A-661E-4A55-ABCA-6C84CD24F5A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E18CD60-7580-4E6B-9CB6-AC953072B200}"/>
              </a:ext>
            </a:extLst>
          </p:cNvPr>
          <p:cNvSpPr>
            <a:spLocks noGrp="1"/>
          </p:cNvSpPr>
          <p:nvPr>
            <p:ph type="dt" sz="half" idx="10"/>
          </p:nvPr>
        </p:nvSpPr>
        <p:spPr/>
        <p:txBody>
          <a:bodyPr/>
          <a:lstStyle/>
          <a:p>
            <a:fld id="{99F81AB9-9C64-49DF-8094-8E7E5572D3A1}" type="datetimeFigureOut">
              <a:rPr lang="en-AU" smtClean="0"/>
              <a:t>23/02/2020</a:t>
            </a:fld>
            <a:endParaRPr lang="en-AU"/>
          </a:p>
        </p:txBody>
      </p:sp>
      <p:sp>
        <p:nvSpPr>
          <p:cNvPr id="8" name="Footer Placeholder 7">
            <a:extLst>
              <a:ext uri="{FF2B5EF4-FFF2-40B4-BE49-F238E27FC236}">
                <a16:creationId xmlns:a16="http://schemas.microsoft.com/office/drawing/2014/main" id="{605F654A-5423-4FD7-9DE5-5960CA10788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9AC4A23-9323-43DD-A2DF-CC710C88345E}"/>
              </a:ext>
            </a:extLst>
          </p:cNvPr>
          <p:cNvSpPr>
            <a:spLocks noGrp="1"/>
          </p:cNvSpPr>
          <p:nvPr>
            <p:ph type="sldNum" sz="quarter" idx="12"/>
          </p:nvPr>
        </p:nvSpPr>
        <p:spPr/>
        <p:txBody>
          <a:bodyPr/>
          <a:lstStyle/>
          <a:p>
            <a:fld id="{7A81BD60-16D0-4270-950B-DDF98397AF09}" type="slidenum">
              <a:rPr lang="en-AU" smtClean="0"/>
              <a:t>‹#›</a:t>
            </a:fld>
            <a:endParaRPr lang="en-AU"/>
          </a:p>
        </p:txBody>
      </p:sp>
    </p:spTree>
    <p:extLst>
      <p:ext uri="{BB962C8B-B14F-4D97-AF65-F5344CB8AC3E}">
        <p14:creationId xmlns:p14="http://schemas.microsoft.com/office/powerpoint/2010/main" val="2890374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CB96-2F0C-4C6B-B613-7D2391688F5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581105C-B4AD-4EEE-876F-E3AFE26D649C}"/>
              </a:ext>
            </a:extLst>
          </p:cNvPr>
          <p:cNvSpPr>
            <a:spLocks noGrp="1"/>
          </p:cNvSpPr>
          <p:nvPr>
            <p:ph type="dt" sz="half" idx="10"/>
          </p:nvPr>
        </p:nvSpPr>
        <p:spPr/>
        <p:txBody>
          <a:bodyPr/>
          <a:lstStyle/>
          <a:p>
            <a:fld id="{99F81AB9-9C64-49DF-8094-8E7E5572D3A1}" type="datetimeFigureOut">
              <a:rPr lang="en-AU" smtClean="0"/>
              <a:t>23/02/2020</a:t>
            </a:fld>
            <a:endParaRPr lang="en-AU"/>
          </a:p>
        </p:txBody>
      </p:sp>
      <p:sp>
        <p:nvSpPr>
          <p:cNvPr id="4" name="Footer Placeholder 3">
            <a:extLst>
              <a:ext uri="{FF2B5EF4-FFF2-40B4-BE49-F238E27FC236}">
                <a16:creationId xmlns:a16="http://schemas.microsoft.com/office/drawing/2014/main" id="{DEB0F4EF-C0A4-4DAB-820A-2986B6BCFA3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D75A16C-1DD5-484E-A21E-37A084F0B2E7}"/>
              </a:ext>
            </a:extLst>
          </p:cNvPr>
          <p:cNvSpPr>
            <a:spLocks noGrp="1"/>
          </p:cNvSpPr>
          <p:nvPr>
            <p:ph type="sldNum" sz="quarter" idx="12"/>
          </p:nvPr>
        </p:nvSpPr>
        <p:spPr/>
        <p:txBody>
          <a:bodyPr/>
          <a:lstStyle/>
          <a:p>
            <a:fld id="{7A81BD60-16D0-4270-950B-DDF98397AF09}" type="slidenum">
              <a:rPr lang="en-AU" smtClean="0"/>
              <a:t>‹#›</a:t>
            </a:fld>
            <a:endParaRPr lang="en-AU"/>
          </a:p>
        </p:txBody>
      </p:sp>
    </p:spTree>
    <p:extLst>
      <p:ext uri="{BB962C8B-B14F-4D97-AF65-F5344CB8AC3E}">
        <p14:creationId xmlns:p14="http://schemas.microsoft.com/office/powerpoint/2010/main" val="361180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01078-58DB-465A-B57E-37E2301BF3C7}"/>
              </a:ext>
            </a:extLst>
          </p:cNvPr>
          <p:cNvSpPr>
            <a:spLocks noGrp="1"/>
          </p:cNvSpPr>
          <p:nvPr>
            <p:ph type="dt" sz="half" idx="10"/>
          </p:nvPr>
        </p:nvSpPr>
        <p:spPr/>
        <p:txBody>
          <a:bodyPr/>
          <a:lstStyle/>
          <a:p>
            <a:fld id="{99F81AB9-9C64-49DF-8094-8E7E5572D3A1}" type="datetimeFigureOut">
              <a:rPr lang="en-AU" smtClean="0"/>
              <a:t>23/02/2020</a:t>
            </a:fld>
            <a:endParaRPr lang="en-AU"/>
          </a:p>
        </p:txBody>
      </p:sp>
      <p:sp>
        <p:nvSpPr>
          <p:cNvPr id="3" name="Footer Placeholder 2">
            <a:extLst>
              <a:ext uri="{FF2B5EF4-FFF2-40B4-BE49-F238E27FC236}">
                <a16:creationId xmlns:a16="http://schemas.microsoft.com/office/drawing/2014/main" id="{5A7E6D81-9CED-440F-A964-687917D3F9F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353CF0A-1DE2-4F88-88DE-170610C5F527}"/>
              </a:ext>
            </a:extLst>
          </p:cNvPr>
          <p:cNvSpPr>
            <a:spLocks noGrp="1"/>
          </p:cNvSpPr>
          <p:nvPr>
            <p:ph type="sldNum" sz="quarter" idx="12"/>
          </p:nvPr>
        </p:nvSpPr>
        <p:spPr/>
        <p:txBody>
          <a:bodyPr/>
          <a:lstStyle/>
          <a:p>
            <a:fld id="{7A81BD60-16D0-4270-950B-DDF98397AF09}" type="slidenum">
              <a:rPr lang="en-AU" smtClean="0"/>
              <a:t>‹#›</a:t>
            </a:fld>
            <a:endParaRPr lang="en-AU"/>
          </a:p>
        </p:txBody>
      </p:sp>
    </p:spTree>
    <p:extLst>
      <p:ext uri="{BB962C8B-B14F-4D97-AF65-F5344CB8AC3E}">
        <p14:creationId xmlns:p14="http://schemas.microsoft.com/office/powerpoint/2010/main" val="134955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6BEB-4550-4931-A9A2-FE5C64089B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F110875-35D1-4644-944B-1A6E5365B58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8561209-E0C9-4C13-928C-E0596367F1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0428412-BB3C-4747-BE47-3EF3D25D6025}"/>
              </a:ext>
            </a:extLst>
          </p:cNvPr>
          <p:cNvSpPr>
            <a:spLocks noGrp="1"/>
          </p:cNvSpPr>
          <p:nvPr>
            <p:ph type="dt" sz="half" idx="10"/>
          </p:nvPr>
        </p:nvSpPr>
        <p:spPr/>
        <p:txBody>
          <a:bodyPr/>
          <a:lstStyle/>
          <a:p>
            <a:fld id="{99F81AB9-9C64-49DF-8094-8E7E5572D3A1}" type="datetimeFigureOut">
              <a:rPr lang="en-AU" smtClean="0"/>
              <a:t>23/02/2020</a:t>
            </a:fld>
            <a:endParaRPr lang="en-AU"/>
          </a:p>
        </p:txBody>
      </p:sp>
      <p:sp>
        <p:nvSpPr>
          <p:cNvPr id="6" name="Footer Placeholder 5">
            <a:extLst>
              <a:ext uri="{FF2B5EF4-FFF2-40B4-BE49-F238E27FC236}">
                <a16:creationId xmlns:a16="http://schemas.microsoft.com/office/drawing/2014/main" id="{BF9BAF7D-F9DC-4B9D-A5A6-FA5D069660D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C24AFC0-BB1A-4185-A3E9-DA94EF581BEE}"/>
              </a:ext>
            </a:extLst>
          </p:cNvPr>
          <p:cNvSpPr>
            <a:spLocks noGrp="1"/>
          </p:cNvSpPr>
          <p:nvPr>
            <p:ph type="sldNum" sz="quarter" idx="12"/>
          </p:nvPr>
        </p:nvSpPr>
        <p:spPr/>
        <p:txBody>
          <a:bodyPr/>
          <a:lstStyle/>
          <a:p>
            <a:fld id="{7A81BD60-16D0-4270-950B-DDF98397AF09}" type="slidenum">
              <a:rPr lang="en-AU" smtClean="0"/>
              <a:t>‹#›</a:t>
            </a:fld>
            <a:endParaRPr lang="en-AU"/>
          </a:p>
        </p:txBody>
      </p:sp>
    </p:spTree>
    <p:extLst>
      <p:ext uri="{BB962C8B-B14F-4D97-AF65-F5344CB8AC3E}">
        <p14:creationId xmlns:p14="http://schemas.microsoft.com/office/powerpoint/2010/main" val="2407015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9C70-707A-402C-A570-3EA1911116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3EA9128-60F8-48CA-97EA-E05BF9B8E0F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DA883A03-156B-45C5-93C5-40B6EF8BD7C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3AB9373-8D3B-43EC-935E-B489A67B1C33}"/>
              </a:ext>
            </a:extLst>
          </p:cNvPr>
          <p:cNvSpPr>
            <a:spLocks noGrp="1"/>
          </p:cNvSpPr>
          <p:nvPr>
            <p:ph type="dt" sz="half" idx="10"/>
          </p:nvPr>
        </p:nvSpPr>
        <p:spPr/>
        <p:txBody>
          <a:bodyPr/>
          <a:lstStyle/>
          <a:p>
            <a:fld id="{99F81AB9-9C64-49DF-8094-8E7E5572D3A1}" type="datetimeFigureOut">
              <a:rPr lang="en-AU" smtClean="0"/>
              <a:t>23/02/2020</a:t>
            </a:fld>
            <a:endParaRPr lang="en-AU"/>
          </a:p>
        </p:txBody>
      </p:sp>
      <p:sp>
        <p:nvSpPr>
          <p:cNvPr id="6" name="Footer Placeholder 5">
            <a:extLst>
              <a:ext uri="{FF2B5EF4-FFF2-40B4-BE49-F238E27FC236}">
                <a16:creationId xmlns:a16="http://schemas.microsoft.com/office/drawing/2014/main" id="{782285A8-EAE3-47B2-BCD6-99FCF472E31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8D2542F-B3F2-4408-8EA5-8BB0697B84B2}"/>
              </a:ext>
            </a:extLst>
          </p:cNvPr>
          <p:cNvSpPr>
            <a:spLocks noGrp="1"/>
          </p:cNvSpPr>
          <p:nvPr>
            <p:ph type="sldNum" sz="quarter" idx="12"/>
          </p:nvPr>
        </p:nvSpPr>
        <p:spPr/>
        <p:txBody>
          <a:bodyPr/>
          <a:lstStyle/>
          <a:p>
            <a:fld id="{7A81BD60-16D0-4270-950B-DDF98397AF09}" type="slidenum">
              <a:rPr lang="en-AU" smtClean="0"/>
              <a:t>‹#›</a:t>
            </a:fld>
            <a:endParaRPr lang="en-AU"/>
          </a:p>
        </p:txBody>
      </p:sp>
    </p:spTree>
    <p:extLst>
      <p:ext uri="{BB962C8B-B14F-4D97-AF65-F5344CB8AC3E}">
        <p14:creationId xmlns:p14="http://schemas.microsoft.com/office/powerpoint/2010/main" val="4036977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95B5-0458-44EE-820F-19C976EB15C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879E69B-277A-45DE-B69E-B356984686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C70286-C734-403F-9FBA-97BA386A8BB0}"/>
              </a:ext>
            </a:extLst>
          </p:cNvPr>
          <p:cNvSpPr>
            <a:spLocks noGrp="1"/>
          </p:cNvSpPr>
          <p:nvPr>
            <p:ph type="dt" sz="half" idx="10"/>
          </p:nvPr>
        </p:nvSpPr>
        <p:spPr/>
        <p:txBody>
          <a:bodyPr/>
          <a:lstStyle/>
          <a:p>
            <a:fld id="{99F81AB9-9C64-49DF-8094-8E7E5572D3A1}" type="datetimeFigureOut">
              <a:rPr lang="en-AU" smtClean="0"/>
              <a:t>23/02/2020</a:t>
            </a:fld>
            <a:endParaRPr lang="en-AU"/>
          </a:p>
        </p:txBody>
      </p:sp>
      <p:sp>
        <p:nvSpPr>
          <p:cNvPr id="5" name="Footer Placeholder 4">
            <a:extLst>
              <a:ext uri="{FF2B5EF4-FFF2-40B4-BE49-F238E27FC236}">
                <a16:creationId xmlns:a16="http://schemas.microsoft.com/office/drawing/2014/main" id="{045963A3-21E4-4E79-A49E-621A55613D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8B4F644-EC8A-415A-982B-2C2D422CE7A9}"/>
              </a:ext>
            </a:extLst>
          </p:cNvPr>
          <p:cNvSpPr>
            <a:spLocks noGrp="1"/>
          </p:cNvSpPr>
          <p:nvPr>
            <p:ph type="sldNum" sz="quarter" idx="12"/>
          </p:nvPr>
        </p:nvSpPr>
        <p:spPr/>
        <p:txBody>
          <a:bodyPr/>
          <a:lstStyle/>
          <a:p>
            <a:fld id="{7A81BD60-16D0-4270-950B-DDF98397AF09}" type="slidenum">
              <a:rPr lang="en-AU" smtClean="0"/>
              <a:t>‹#›</a:t>
            </a:fld>
            <a:endParaRPr lang="en-AU"/>
          </a:p>
        </p:txBody>
      </p:sp>
    </p:spTree>
    <p:extLst>
      <p:ext uri="{BB962C8B-B14F-4D97-AF65-F5344CB8AC3E}">
        <p14:creationId xmlns:p14="http://schemas.microsoft.com/office/powerpoint/2010/main" val="1023258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EFA72D-63CE-47C6-BDD5-48DF380BE3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1E44756-562D-4F80-85E0-75BBD3F7053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CF7126C-73C1-4F26-9326-0772BFEACA52}"/>
              </a:ext>
            </a:extLst>
          </p:cNvPr>
          <p:cNvSpPr>
            <a:spLocks noGrp="1"/>
          </p:cNvSpPr>
          <p:nvPr>
            <p:ph type="dt" sz="half" idx="10"/>
          </p:nvPr>
        </p:nvSpPr>
        <p:spPr/>
        <p:txBody>
          <a:bodyPr/>
          <a:lstStyle/>
          <a:p>
            <a:fld id="{99F81AB9-9C64-49DF-8094-8E7E5572D3A1}" type="datetimeFigureOut">
              <a:rPr lang="en-AU" smtClean="0"/>
              <a:t>23/02/2020</a:t>
            </a:fld>
            <a:endParaRPr lang="en-AU"/>
          </a:p>
        </p:txBody>
      </p:sp>
      <p:sp>
        <p:nvSpPr>
          <p:cNvPr id="5" name="Footer Placeholder 4">
            <a:extLst>
              <a:ext uri="{FF2B5EF4-FFF2-40B4-BE49-F238E27FC236}">
                <a16:creationId xmlns:a16="http://schemas.microsoft.com/office/drawing/2014/main" id="{44C61246-0610-490C-BC3C-FB052361E37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7E812D6-7F8B-4A0C-8200-04CC9C19D024}"/>
              </a:ext>
            </a:extLst>
          </p:cNvPr>
          <p:cNvSpPr>
            <a:spLocks noGrp="1"/>
          </p:cNvSpPr>
          <p:nvPr>
            <p:ph type="sldNum" sz="quarter" idx="12"/>
          </p:nvPr>
        </p:nvSpPr>
        <p:spPr/>
        <p:txBody>
          <a:bodyPr/>
          <a:lstStyle/>
          <a:p>
            <a:fld id="{7A81BD60-16D0-4270-950B-DDF98397AF09}" type="slidenum">
              <a:rPr lang="en-AU" smtClean="0"/>
              <a:t>‹#›</a:t>
            </a:fld>
            <a:endParaRPr lang="en-AU"/>
          </a:p>
        </p:txBody>
      </p:sp>
    </p:spTree>
    <p:extLst>
      <p:ext uri="{BB962C8B-B14F-4D97-AF65-F5344CB8AC3E}">
        <p14:creationId xmlns:p14="http://schemas.microsoft.com/office/powerpoint/2010/main" val="2785106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F604616-E5B8-446D-A372-6D02523F8987}" type="datetimeFigureOut">
              <a:rPr lang="en-AU" smtClean="0"/>
              <a:t>23/02/2020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613D27-9D83-4271-A5A8-9EA26A8F66B4}" type="slidenum">
              <a:rPr lang="en-AU" smtClean="0"/>
              <a:t>‹#›</a:t>
            </a:fld>
            <a:endParaRPr lang="en-AU"/>
          </a:p>
        </p:txBody>
      </p:sp>
    </p:spTree>
    <p:extLst>
      <p:ext uri="{BB962C8B-B14F-4D97-AF65-F5344CB8AC3E}">
        <p14:creationId xmlns:p14="http://schemas.microsoft.com/office/powerpoint/2010/main" val="1076797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F604616-E5B8-446D-A372-6D02523F8987}" type="datetimeFigureOut">
              <a:rPr lang="en-AU" smtClean="0"/>
              <a:t>23/02/2020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613D27-9D83-4271-A5A8-9EA26A8F66B4}" type="slidenum">
              <a:rPr lang="en-AU" smtClean="0"/>
              <a:t>‹#›</a:t>
            </a:fld>
            <a:endParaRPr lang="en-AU"/>
          </a:p>
        </p:txBody>
      </p:sp>
    </p:spTree>
    <p:extLst>
      <p:ext uri="{BB962C8B-B14F-4D97-AF65-F5344CB8AC3E}">
        <p14:creationId xmlns:p14="http://schemas.microsoft.com/office/powerpoint/2010/main" val="1151396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04616-E5B8-446D-A372-6D02523F8987}" type="datetimeFigureOut">
              <a:rPr lang="en-AU" smtClean="0"/>
              <a:t>23/02/2020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613D27-9D83-4271-A5A8-9EA26A8F66B4}" type="slidenum">
              <a:rPr lang="en-AU" smtClean="0"/>
              <a:t>‹#›</a:t>
            </a:fld>
            <a:endParaRPr lang="en-AU"/>
          </a:p>
        </p:txBody>
      </p:sp>
    </p:spTree>
    <p:extLst>
      <p:ext uri="{BB962C8B-B14F-4D97-AF65-F5344CB8AC3E}">
        <p14:creationId xmlns:p14="http://schemas.microsoft.com/office/powerpoint/2010/main" val="43245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1555DE-D2EA-AE46-87D8-261D19303BA6}" type="datetimeFigureOut">
              <a:rPr lang="en-US" smtClean="0"/>
              <a:pPr/>
              <a:t>2/23/2020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E01B97-78B1-D041-B12F-E0AF7183B133}" type="slidenum">
              <a:rPr lang="en-US" smtClean="0"/>
              <a:pPr/>
              <a:t>‹#›</a:t>
            </a:fld>
            <a:endParaRPr lang="en-US"/>
          </a:p>
        </p:txBody>
      </p:sp>
    </p:spTree>
    <p:extLst>
      <p:ext uri="{BB962C8B-B14F-4D97-AF65-F5344CB8AC3E}">
        <p14:creationId xmlns:p14="http://schemas.microsoft.com/office/powerpoint/2010/main" val="984928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F604616-E5B8-446D-A372-6D02523F8987}" type="datetimeFigureOut">
              <a:rPr lang="en-AU" smtClean="0"/>
              <a:t>23/02/2020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613D27-9D83-4271-A5A8-9EA26A8F66B4}" type="slidenum">
              <a:rPr lang="en-AU" smtClean="0"/>
              <a:t>‹#›</a:t>
            </a:fld>
            <a:endParaRPr lang="en-AU"/>
          </a:p>
        </p:txBody>
      </p:sp>
    </p:spTree>
    <p:extLst>
      <p:ext uri="{BB962C8B-B14F-4D97-AF65-F5344CB8AC3E}">
        <p14:creationId xmlns:p14="http://schemas.microsoft.com/office/powerpoint/2010/main" val="2797673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F604616-E5B8-446D-A372-6D02523F8987}" type="datetimeFigureOut">
              <a:rPr lang="en-AU" smtClean="0"/>
              <a:t>23/02/2020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1613D27-9D83-4271-A5A8-9EA26A8F66B4}" type="slidenum">
              <a:rPr lang="en-AU" smtClean="0"/>
              <a:t>‹#›</a:t>
            </a:fld>
            <a:endParaRPr lang="en-AU"/>
          </a:p>
        </p:txBody>
      </p:sp>
    </p:spTree>
    <p:extLst>
      <p:ext uri="{BB962C8B-B14F-4D97-AF65-F5344CB8AC3E}">
        <p14:creationId xmlns:p14="http://schemas.microsoft.com/office/powerpoint/2010/main" val="3668973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F604616-E5B8-446D-A372-6D02523F8987}" type="datetimeFigureOut">
              <a:rPr lang="en-AU" smtClean="0"/>
              <a:t>23/02/2020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1613D27-9D83-4271-A5A8-9EA26A8F66B4}" type="slidenum">
              <a:rPr lang="en-AU" smtClean="0"/>
              <a:t>‹#›</a:t>
            </a:fld>
            <a:endParaRPr lang="en-AU"/>
          </a:p>
        </p:txBody>
      </p:sp>
    </p:spTree>
    <p:extLst>
      <p:ext uri="{BB962C8B-B14F-4D97-AF65-F5344CB8AC3E}">
        <p14:creationId xmlns:p14="http://schemas.microsoft.com/office/powerpoint/2010/main" val="469373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04616-E5B8-446D-A372-6D02523F8987}" type="datetimeFigureOut">
              <a:rPr lang="en-AU" smtClean="0"/>
              <a:t>23/02/2020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1613D27-9D83-4271-A5A8-9EA26A8F66B4}" type="slidenum">
              <a:rPr lang="en-AU" smtClean="0"/>
              <a:t>‹#›</a:t>
            </a:fld>
            <a:endParaRPr lang="en-AU"/>
          </a:p>
        </p:txBody>
      </p:sp>
    </p:spTree>
    <p:extLst>
      <p:ext uri="{BB962C8B-B14F-4D97-AF65-F5344CB8AC3E}">
        <p14:creationId xmlns:p14="http://schemas.microsoft.com/office/powerpoint/2010/main" val="982872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04616-E5B8-446D-A372-6D02523F8987}" type="datetimeFigureOut">
              <a:rPr lang="en-AU" smtClean="0"/>
              <a:t>23/02/2020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613D27-9D83-4271-A5A8-9EA26A8F66B4}" type="slidenum">
              <a:rPr lang="en-AU" smtClean="0"/>
              <a:t>‹#›</a:t>
            </a:fld>
            <a:endParaRPr lang="en-AU"/>
          </a:p>
        </p:txBody>
      </p:sp>
    </p:spTree>
    <p:extLst>
      <p:ext uri="{BB962C8B-B14F-4D97-AF65-F5344CB8AC3E}">
        <p14:creationId xmlns:p14="http://schemas.microsoft.com/office/powerpoint/2010/main" val="2095521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04616-E5B8-446D-A372-6D02523F8987}" type="datetimeFigureOut">
              <a:rPr lang="en-AU" smtClean="0"/>
              <a:t>23/02/2020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613D27-9D83-4271-A5A8-9EA26A8F66B4}" type="slidenum">
              <a:rPr lang="en-AU" smtClean="0"/>
              <a:t>‹#›</a:t>
            </a:fld>
            <a:endParaRPr lang="en-AU"/>
          </a:p>
        </p:txBody>
      </p:sp>
    </p:spTree>
    <p:extLst>
      <p:ext uri="{BB962C8B-B14F-4D97-AF65-F5344CB8AC3E}">
        <p14:creationId xmlns:p14="http://schemas.microsoft.com/office/powerpoint/2010/main" val="3424389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F604616-E5B8-446D-A372-6D02523F8987}" type="datetimeFigureOut">
              <a:rPr lang="en-AU" smtClean="0"/>
              <a:t>23/02/2020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613D27-9D83-4271-A5A8-9EA26A8F66B4}" type="slidenum">
              <a:rPr lang="en-AU" smtClean="0"/>
              <a:t>‹#›</a:t>
            </a:fld>
            <a:endParaRPr lang="en-AU"/>
          </a:p>
        </p:txBody>
      </p:sp>
    </p:spTree>
    <p:extLst>
      <p:ext uri="{BB962C8B-B14F-4D97-AF65-F5344CB8AC3E}">
        <p14:creationId xmlns:p14="http://schemas.microsoft.com/office/powerpoint/2010/main" val="1736859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F604616-E5B8-446D-A372-6D02523F8987}" type="datetimeFigureOut">
              <a:rPr lang="en-AU" smtClean="0"/>
              <a:t>23/02/2020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613D27-9D83-4271-A5A8-9EA26A8F66B4}" type="slidenum">
              <a:rPr lang="en-AU" smtClean="0"/>
              <a:t>‹#›</a:t>
            </a:fld>
            <a:endParaRPr lang="en-AU"/>
          </a:p>
        </p:txBody>
      </p:sp>
    </p:spTree>
    <p:extLst>
      <p:ext uri="{BB962C8B-B14F-4D97-AF65-F5344CB8AC3E}">
        <p14:creationId xmlns:p14="http://schemas.microsoft.com/office/powerpoint/2010/main" val="83424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896D5-CAEC-4E90-B2AF-D360D1E61757}"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896D5-CAEC-4E90-B2AF-D360D1E61757}"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896D5-CAEC-4E90-B2AF-D360D1E61757}"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896D5-CAEC-4E90-B2AF-D360D1E61757}" type="datetimeFigureOut">
              <a:rPr lang="en-US" smtClean="0"/>
              <a:pPr/>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75"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896D5-CAEC-4E90-B2AF-D360D1E61757}" type="datetimeFigureOut">
              <a:rPr lang="en-US" smtClean="0"/>
              <a:pPr/>
              <a:t>2/23/2020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FCB5E-8B2F-4E99-8720-DB94C5C23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332C5-56E4-481E-B9FD-F316DAB8CC0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2DF4F80-5587-45DF-970D-B30FA59ECA8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6D0EBB-5EDA-4687-B83E-37AB8F8AE87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F81AB9-9C64-49DF-8094-8E7E5572D3A1}" type="datetimeFigureOut">
              <a:rPr lang="en-AU" smtClean="0"/>
              <a:t>23/02/2020</a:t>
            </a:fld>
            <a:endParaRPr lang="en-AU"/>
          </a:p>
        </p:txBody>
      </p:sp>
      <p:sp>
        <p:nvSpPr>
          <p:cNvPr id="5" name="Footer Placeholder 4">
            <a:extLst>
              <a:ext uri="{FF2B5EF4-FFF2-40B4-BE49-F238E27FC236}">
                <a16:creationId xmlns:a16="http://schemas.microsoft.com/office/drawing/2014/main" id="{ACE9DE82-95E9-40B2-B2C9-EF2C1885FC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E8ACD94-EC71-4722-80BD-44C4A071E2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81BD60-16D0-4270-950B-DDF98397AF09}" type="slidenum">
              <a:rPr lang="en-AU" smtClean="0"/>
              <a:t>‹#›</a:t>
            </a:fld>
            <a:endParaRPr lang="en-AU"/>
          </a:p>
        </p:txBody>
      </p:sp>
    </p:spTree>
    <p:extLst>
      <p:ext uri="{BB962C8B-B14F-4D97-AF65-F5344CB8AC3E}">
        <p14:creationId xmlns:p14="http://schemas.microsoft.com/office/powerpoint/2010/main" val="36662256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04616-E5B8-446D-A372-6D02523F8987}" type="datetimeFigureOut">
              <a:rPr lang="en-AU" smtClean="0"/>
              <a:t>23/02/2020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13D27-9D83-4271-A5A8-9EA26A8F66B4}" type="slidenum">
              <a:rPr lang="en-AU" smtClean="0"/>
              <a:t>‹#›</a:t>
            </a:fld>
            <a:endParaRPr lang="en-AU"/>
          </a:p>
        </p:txBody>
      </p:sp>
    </p:spTree>
    <p:extLst>
      <p:ext uri="{BB962C8B-B14F-4D97-AF65-F5344CB8AC3E}">
        <p14:creationId xmlns:p14="http://schemas.microsoft.com/office/powerpoint/2010/main" val="1012968661"/>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0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covers ccc.jpg"/>
          <p:cNvPicPr>
            <a:picLocks noChangeAspect="1"/>
          </p:cNvPicPr>
          <p:nvPr/>
        </p:nvPicPr>
        <p:blipFill rotWithShape="1">
          <a:blip r:embed="rId2" cstate="print">
            <a:extLst>
              <a:ext uri="{28A0092B-C50C-407E-A947-70E740481C1C}">
                <a14:useLocalDpi xmlns:a14="http://schemas.microsoft.com/office/drawing/2010/main" val="0"/>
              </a:ext>
            </a:extLst>
          </a:blip>
          <a:srcRect t="1254" b="1972"/>
          <a:stretch/>
        </p:blipFill>
        <p:spPr>
          <a:xfrm>
            <a:off x="0" y="0"/>
            <a:ext cx="9144000" cy="6858000"/>
          </a:xfrm>
          <a:prstGeom prst="rect">
            <a:avLst/>
          </a:prstGeom>
        </p:spPr>
      </p:pic>
    </p:spTree>
    <p:extLst>
      <p:ext uri="{BB962C8B-B14F-4D97-AF65-F5344CB8AC3E}">
        <p14:creationId xmlns:p14="http://schemas.microsoft.com/office/powerpoint/2010/main" val="391604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10</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3139321"/>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昨日今日直到永遠</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耶穌不改變，</a:t>
            </a:r>
          </a:p>
          <a:p>
            <a:pPr algn="ctr"/>
            <a:r>
              <a:rPr lang="zh-TW" altLang="en-US" sz="5400" dirty="0">
                <a:solidFill>
                  <a:schemeClr val="bg1"/>
                </a:solidFill>
                <a:latin typeface="HanWangYenLight" pitchFamily="18" charset="-120"/>
                <a:ea typeface="HanWangYenLight" pitchFamily="18" charset="-120"/>
              </a:rPr>
              <a:t>　</a:t>
            </a:r>
            <a:r>
              <a:rPr lang="en-AU" sz="3600" dirty="0">
                <a:solidFill>
                  <a:schemeClr val="bg1"/>
                </a:solidFill>
              </a:rPr>
              <a:t>Yesterday, today, forever, </a:t>
            </a:r>
          </a:p>
          <a:p>
            <a:pPr algn="ctr"/>
            <a:r>
              <a:rPr lang="en-AU" sz="3600" dirty="0">
                <a:solidFill>
                  <a:schemeClr val="bg1"/>
                </a:solidFill>
              </a:rPr>
              <a:t>Jesus is the same.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C1a</a:t>
            </a:r>
          </a:p>
        </p:txBody>
      </p:sp>
    </p:spTree>
    <p:extLst>
      <p:ext uri="{BB962C8B-B14F-4D97-AF65-F5344CB8AC3E}">
        <p14:creationId xmlns:p14="http://schemas.microsoft.com/office/powerpoint/2010/main" val="3409189416"/>
      </p:ext>
    </p:extLst>
  </p:cSld>
  <p:clrMapOvr>
    <a:masterClrMapping/>
  </p:clrMapOvr>
  <p:transition>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100</a:t>
            </a:fld>
            <a:endParaRPr lang="en-AU"/>
          </a:p>
        </p:txBody>
      </p:sp>
      <p:sp>
        <p:nvSpPr>
          <p:cNvPr id="19" name="TextBox 18"/>
          <p:cNvSpPr txBox="1"/>
          <p:nvPr/>
        </p:nvSpPr>
        <p:spPr>
          <a:xfrm>
            <a:off x="0" y="23056"/>
            <a:ext cx="9144000" cy="3416320"/>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2:43 </a:t>
            </a:r>
            <a:r>
              <a:rPr lang="zh-TW" altLang="en-US" sz="5400" dirty="0">
                <a:solidFill>
                  <a:schemeClr val="bg1"/>
                </a:solidFill>
                <a:latin typeface="HanWangYenLight" pitchFamily="18" charset="-120"/>
                <a:ea typeface="HanWangYenLight" pitchFamily="18" charset="-120"/>
              </a:rPr>
              <a:t>眾人都懼怕；使徒又行了許多奇事神蹟。 </a:t>
            </a:r>
          </a:p>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2:44 </a:t>
            </a:r>
            <a:r>
              <a:rPr lang="zh-TW" altLang="en-US" sz="5400" dirty="0">
                <a:solidFill>
                  <a:schemeClr val="bg1"/>
                </a:solidFill>
                <a:latin typeface="HanWangYenLight" pitchFamily="18" charset="-120"/>
                <a:ea typeface="HanWangYenLight" pitchFamily="18" charset="-120"/>
              </a:rPr>
              <a:t>信的人都在一處，凡物公用；</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5354288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101</a:t>
            </a:fld>
            <a:endParaRPr lang="en-AU"/>
          </a:p>
        </p:txBody>
      </p:sp>
      <p:sp>
        <p:nvSpPr>
          <p:cNvPr id="19" name="TextBox 18"/>
          <p:cNvSpPr txBox="1"/>
          <p:nvPr/>
        </p:nvSpPr>
        <p:spPr>
          <a:xfrm>
            <a:off x="0" y="23056"/>
            <a:ext cx="9144000" cy="2677656"/>
          </a:xfrm>
          <a:prstGeom prst="rect">
            <a:avLst/>
          </a:prstGeom>
          <a:noFill/>
        </p:spPr>
        <p:txBody>
          <a:bodyPr wrap="square">
            <a:spAutoFit/>
          </a:bodyPr>
          <a:lstStyle/>
          <a:p>
            <a:pPr algn="just" fontAlgn="auto">
              <a:spcBef>
                <a:spcPts val="0"/>
              </a:spcBef>
              <a:spcAft>
                <a:spcPts val="0"/>
              </a:spcAft>
              <a:defRPr/>
            </a:pPr>
            <a:r>
              <a:rPr lang="en-US" altLang="zh-TW" sz="5400">
                <a:solidFill>
                  <a:schemeClr val="bg1"/>
                </a:solidFill>
                <a:latin typeface="HanWangYenLight" pitchFamily="18" charset="-120"/>
                <a:ea typeface="HanWangYenLight" pitchFamily="18" charset="-120"/>
              </a:rPr>
              <a:t>2:45 </a:t>
            </a:r>
            <a:r>
              <a:rPr lang="zh-TW" altLang="en-US" sz="5400">
                <a:solidFill>
                  <a:schemeClr val="bg1"/>
                </a:solidFill>
                <a:latin typeface="HanWangYenLight" pitchFamily="18" charset="-120"/>
                <a:ea typeface="HanWangYenLight" pitchFamily="18" charset="-120"/>
              </a:rPr>
              <a:t>並且賣了田產，家業，照各人所需用的分給各人。 </a:t>
            </a:r>
          </a:p>
          <a:p>
            <a:pPr algn="just" fontAlgn="auto">
              <a:spcBef>
                <a:spcPts val="0"/>
              </a:spcBef>
              <a:spcAft>
                <a:spcPts val="0"/>
              </a:spcAft>
              <a:defRPr/>
            </a:pP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8477130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102</a:t>
            </a:fld>
            <a:endParaRPr lang="en-AU"/>
          </a:p>
        </p:txBody>
      </p:sp>
      <p:sp>
        <p:nvSpPr>
          <p:cNvPr id="19" name="TextBox 18"/>
          <p:cNvSpPr txBox="1"/>
          <p:nvPr/>
        </p:nvSpPr>
        <p:spPr>
          <a:xfrm>
            <a:off x="0" y="23056"/>
            <a:ext cx="9144000" cy="4247317"/>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2:46 </a:t>
            </a:r>
            <a:r>
              <a:rPr lang="zh-TW" altLang="en-US" sz="5400" dirty="0">
                <a:solidFill>
                  <a:schemeClr val="bg1"/>
                </a:solidFill>
                <a:latin typeface="HanWangYenLight" pitchFamily="18" charset="-120"/>
                <a:ea typeface="HanWangYenLight" pitchFamily="18" charset="-120"/>
              </a:rPr>
              <a:t>他們天天同心合意恆切的在殿裡，且在家中擘餅，存著歡喜、誠實的心用飯，</a:t>
            </a:r>
          </a:p>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2:47 </a:t>
            </a:r>
            <a:r>
              <a:rPr lang="zh-TW" altLang="en-US" sz="5400" dirty="0">
                <a:solidFill>
                  <a:schemeClr val="bg1"/>
                </a:solidFill>
                <a:latin typeface="HanWangYenLight" pitchFamily="18" charset="-120"/>
                <a:ea typeface="HanWangYenLight" pitchFamily="18" charset="-120"/>
              </a:rPr>
              <a:t>讚美神，得眾民的喜愛。主將得救的人天天加給他們。</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4877398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566255C-C172-4097-8760-ECCEBBB20EF8}" type="slidenum">
              <a:rPr lang="en-AU"/>
              <a:pPr>
                <a:defRPr/>
              </a:pPr>
              <a:t>103</a:t>
            </a:fld>
            <a:endParaRPr lang="en-AU" dirty="0"/>
          </a:p>
        </p:txBody>
      </p:sp>
      <p:pic>
        <p:nvPicPr>
          <p:cNvPr id="34825" name="Picture 10" descr="message.jpg"/>
          <p:cNvPicPr>
            <a:picLocks noChangeAspect="1"/>
          </p:cNvPicPr>
          <p:nvPr/>
        </p:nvPicPr>
        <p:blipFill>
          <a:blip r:embed="rId3" cstate="print"/>
          <a:srcRect/>
          <a:stretch>
            <a:fillRect/>
          </a:stretch>
        </p:blipFill>
        <p:spPr bwMode="auto">
          <a:xfrm>
            <a:off x="2110905" y="223037"/>
            <a:ext cx="6722390" cy="5722472"/>
          </a:xfrm>
          <a:prstGeom prst="rect">
            <a:avLst/>
          </a:prstGeom>
          <a:noFill/>
          <a:ln w="9525">
            <a:noFill/>
            <a:miter lim="800000"/>
            <a:headEnd/>
            <a:tailEnd/>
          </a:ln>
        </p:spPr>
      </p:pic>
      <p:sp>
        <p:nvSpPr>
          <p:cNvPr id="12" name="TextBox 11"/>
          <p:cNvSpPr txBox="1"/>
          <p:nvPr/>
        </p:nvSpPr>
        <p:spPr>
          <a:xfrm>
            <a:off x="4857752" y="188640"/>
            <a:ext cx="3070071" cy="784830"/>
          </a:xfrm>
          <a:prstGeom prst="rect">
            <a:avLst/>
          </a:prstGeom>
          <a:noFill/>
        </p:spPr>
        <p:txBody>
          <a:bodyPr wrap="none">
            <a:spAutoFit/>
          </a:bodyPr>
          <a:lstStyle/>
          <a:p>
            <a:pPr>
              <a:defRPr/>
            </a:pPr>
            <a:r>
              <a:rPr lang="zh-TW" altLang="en-US" sz="4500" dirty="0">
                <a:solidFill>
                  <a:schemeClr val="accent1">
                    <a:lumMod val="50000"/>
                  </a:schemeClr>
                </a:solidFill>
                <a:latin typeface="HanWangYenHeavy" pitchFamily="18" charset="-120"/>
                <a:ea typeface="HanWangYenHeavy" pitchFamily="18" charset="-120"/>
              </a:rPr>
              <a:t>陳克儉弟兄</a:t>
            </a:r>
          </a:p>
        </p:txBody>
      </p:sp>
      <p:sp>
        <p:nvSpPr>
          <p:cNvPr id="34827" name="TextBox 15"/>
          <p:cNvSpPr txBox="1">
            <a:spLocks noChangeArrowheads="1"/>
          </p:cNvSpPr>
          <p:nvPr/>
        </p:nvSpPr>
        <p:spPr bwMode="auto">
          <a:xfrm>
            <a:off x="2392249" y="2420888"/>
            <a:ext cx="6408712" cy="830997"/>
          </a:xfrm>
          <a:prstGeom prst="rect">
            <a:avLst/>
          </a:prstGeom>
          <a:noFill/>
          <a:ln w="9525">
            <a:noFill/>
            <a:miter lim="800000"/>
            <a:headEnd/>
            <a:tailEnd/>
          </a:ln>
        </p:spPr>
        <p:txBody>
          <a:bodyPr wrap="square">
            <a:spAutoFit/>
          </a:bodyPr>
          <a:lstStyle/>
          <a:p>
            <a:pPr algn="ctr"/>
            <a:r>
              <a:rPr lang="zh-TW" altLang="en-US" sz="4800" dirty="0">
                <a:latin typeface="HanWangYenHeavy" panose="02020300000000000000" pitchFamily="18" charset="-120"/>
                <a:ea typeface="HanWangYenHeavy" panose="02020300000000000000" pitchFamily="18" charset="-120"/>
              </a:rPr>
              <a:t>五旬節聖靈降臨</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43C5A39-B6DD-4DD9-9903-B3E64E36277E}"/>
              </a:ext>
            </a:extLst>
          </p:cNvPr>
          <p:cNvGrpSpPr/>
          <p:nvPr/>
        </p:nvGrpSpPr>
        <p:grpSpPr>
          <a:xfrm>
            <a:off x="377506" y="1027128"/>
            <a:ext cx="8890235" cy="4939019"/>
            <a:chOff x="503340" y="226504"/>
            <a:chExt cx="11853647" cy="6585358"/>
          </a:xfrm>
        </p:grpSpPr>
        <p:pic>
          <p:nvPicPr>
            <p:cNvPr id="2" name="Picture 2" descr="Pentecost_map">
              <a:extLst>
                <a:ext uri="{FF2B5EF4-FFF2-40B4-BE49-F238E27FC236}">
                  <a16:creationId xmlns:a16="http://schemas.microsoft.com/office/drawing/2014/main" id="{91E585AD-AE0B-4C07-9511-2BD3597599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90" r="2847" b="5236"/>
            <a:stretch/>
          </p:blipFill>
          <p:spPr bwMode="auto">
            <a:xfrm>
              <a:off x="1484384" y="226504"/>
              <a:ext cx="10872603" cy="6585358"/>
            </a:xfrm>
            <a:prstGeom prst="rect">
              <a:avLst/>
            </a:prstGeom>
            <a:solidFill>
              <a:srgbClr val="FF3300"/>
            </a:solidFill>
          </p:spPr>
        </p:pic>
        <p:sp>
          <p:nvSpPr>
            <p:cNvPr id="3" name="Title 1">
              <a:extLst>
                <a:ext uri="{FF2B5EF4-FFF2-40B4-BE49-F238E27FC236}">
                  <a16:creationId xmlns:a16="http://schemas.microsoft.com/office/drawing/2014/main" id="{D1E4A1B2-F060-4CCB-BAB3-FFF6F056E47A}"/>
                </a:ext>
              </a:extLst>
            </p:cNvPr>
            <p:cNvSpPr txBox="1">
              <a:spLocks/>
            </p:cNvSpPr>
            <p:nvPr/>
          </p:nvSpPr>
          <p:spPr>
            <a:xfrm>
              <a:off x="503340" y="493821"/>
              <a:ext cx="1216846" cy="5644786"/>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spcAft>
                  <a:spcPts val="450"/>
                </a:spcAft>
              </a:pPr>
              <a:r>
                <a:rPr lang="zh-TW" altLang="en-US" sz="4050" dirty="0">
                  <a:solidFill>
                    <a:srgbClr val="C00000"/>
                  </a:solidFill>
                  <a:latin typeface="Yu Gothic" panose="020B0400000000000000" pitchFamily="34" charset="-128"/>
                  <a:ea typeface="Yu Gothic" panose="020B0400000000000000" pitchFamily="34" charset="-128"/>
                </a:rPr>
                <a:t>五旬節聖靈降臨</a:t>
              </a:r>
              <a:endParaRPr lang="en-US" sz="4050" b="1" dirty="0">
                <a:solidFill>
                  <a:srgbClr val="C00000"/>
                </a:solidFill>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AE83E30F-1F56-4E84-BF95-D6968A971258}"/>
                </a:ext>
              </a:extLst>
            </p:cNvPr>
            <p:cNvSpPr txBox="1"/>
            <p:nvPr/>
          </p:nvSpPr>
          <p:spPr>
            <a:xfrm>
              <a:off x="10500250" y="3107786"/>
              <a:ext cx="938719" cy="400109"/>
            </a:xfrm>
            <a:prstGeom prst="rect">
              <a:avLst/>
            </a:prstGeom>
            <a:solidFill>
              <a:srgbClr val="FF3300"/>
            </a:solidFill>
          </p:spPr>
          <p:txBody>
            <a:bodyPr wrap="none" rtlCol="0">
              <a:spAutoFit/>
            </a:bodyPr>
            <a:lstStyle/>
            <a:p>
              <a:pPr defTabSz="685800"/>
              <a:r>
                <a:rPr lang="ja-JP" altLang="en-US" sz="1350" b="1" dirty="0">
                  <a:solidFill>
                    <a:prstClr val="white"/>
                  </a:solidFill>
                  <a:latin typeface="Yu Gothic" panose="020B0400000000000000" pitchFamily="34" charset="-128"/>
                  <a:ea typeface="Yu Gothic" panose="020B0400000000000000" pitchFamily="34" charset="-128"/>
                </a:rPr>
                <a:t>帕提亞</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88FD8ADD-ACEC-4F8C-8FB9-F1831B97DF74}"/>
                </a:ext>
              </a:extLst>
            </p:cNvPr>
            <p:cNvSpPr txBox="1"/>
            <p:nvPr/>
          </p:nvSpPr>
          <p:spPr>
            <a:xfrm>
              <a:off x="10966246" y="3790676"/>
              <a:ext cx="707887"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瑪代</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7" name="TextBox 6">
              <a:extLst>
                <a:ext uri="{FF2B5EF4-FFF2-40B4-BE49-F238E27FC236}">
                  <a16:creationId xmlns:a16="http://schemas.microsoft.com/office/drawing/2014/main" id="{370A80F9-9918-4099-A2B1-7B7C4D975F55}"/>
                </a:ext>
              </a:extLst>
            </p:cNvPr>
            <p:cNvSpPr txBox="1"/>
            <p:nvPr/>
          </p:nvSpPr>
          <p:spPr>
            <a:xfrm>
              <a:off x="11337555" y="4795132"/>
              <a:ext cx="707887"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以攔</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8" name="TextBox 7">
              <a:extLst>
                <a:ext uri="{FF2B5EF4-FFF2-40B4-BE49-F238E27FC236}">
                  <a16:creationId xmlns:a16="http://schemas.microsoft.com/office/drawing/2014/main" id="{F3ACB4FF-AFF0-4379-A904-1FC06AE3A3FB}"/>
                </a:ext>
              </a:extLst>
            </p:cNvPr>
            <p:cNvSpPr txBox="1"/>
            <p:nvPr/>
          </p:nvSpPr>
          <p:spPr>
            <a:xfrm>
              <a:off x="8281642" y="2424594"/>
              <a:ext cx="1169551"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加帕多迦</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E827C61A-1FBA-4EC0-BE15-7694A9BB5E55}"/>
                </a:ext>
              </a:extLst>
            </p:cNvPr>
            <p:cNvSpPr txBox="1"/>
            <p:nvPr/>
          </p:nvSpPr>
          <p:spPr>
            <a:xfrm>
              <a:off x="8797722" y="3112709"/>
              <a:ext cx="1631216"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美索不達米亞</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0" name="TextBox 9">
              <a:extLst>
                <a:ext uri="{FF2B5EF4-FFF2-40B4-BE49-F238E27FC236}">
                  <a16:creationId xmlns:a16="http://schemas.microsoft.com/office/drawing/2014/main" id="{B4FC5145-6876-4FB3-A65A-4F91670A5483}"/>
                </a:ext>
              </a:extLst>
            </p:cNvPr>
            <p:cNvSpPr txBox="1"/>
            <p:nvPr/>
          </p:nvSpPr>
          <p:spPr>
            <a:xfrm>
              <a:off x="7706142" y="5105164"/>
              <a:ext cx="707887"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猶太</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2" name="TextBox 11">
              <a:extLst>
                <a:ext uri="{FF2B5EF4-FFF2-40B4-BE49-F238E27FC236}">
                  <a16:creationId xmlns:a16="http://schemas.microsoft.com/office/drawing/2014/main" id="{E284D0F2-AF15-427D-BAB6-AE996E5E2241}"/>
                </a:ext>
              </a:extLst>
            </p:cNvPr>
            <p:cNvSpPr txBox="1"/>
            <p:nvPr/>
          </p:nvSpPr>
          <p:spPr>
            <a:xfrm>
              <a:off x="7833006" y="2015909"/>
              <a:ext cx="840401"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 本都 </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3" name="TextBox 12">
              <a:extLst>
                <a:ext uri="{FF2B5EF4-FFF2-40B4-BE49-F238E27FC236}">
                  <a16:creationId xmlns:a16="http://schemas.microsoft.com/office/drawing/2014/main" id="{088B0D72-CE9D-4751-BDE9-4297C0A4567A}"/>
                </a:ext>
              </a:extLst>
            </p:cNvPr>
            <p:cNvSpPr txBox="1"/>
            <p:nvPr/>
          </p:nvSpPr>
          <p:spPr>
            <a:xfrm>
              <a:off x="5486987" y="2677056"/>
              <a:ext cx="938719"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亞細亞</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4" name="TextBox 13">
              <a:extLst>
                <a:ext uri="{FF2B5EF4-FFF2-40B4-BE49-F238E27FC236}">
                  <a16:creationId xmlns:a16="http://schemas.microsoft.com/office/drawing/2014/main" id="{CF1DB44E-3F40-41E8-A777-AF0654FEFD6E}"/>
                </a:ext>
              </a:extLst>
            </p:cNvPr>
            <p:cNvSpPr txBox="1"/>
            <p:nvPr/>
          </p:nvSpPr>
          <p:spPr>
            <a:xfrm>
              <a:off x="2034169" y="1313847"/>
              <a:ext cx="707887"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羅馬</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5" name="TextBox 14">
              <a:extLst>
                <a:ext uri="{FF2B5EF4-FFF2-40B4-BE49-F238E27FC236}">
                  <a16:creationId xmlns:a16="http://schemas.microsoft.com/office/drawing/2014/main" id="{A91703CD-F4FB-4980-9262-9E6D6A55A7A6}"/>
                </a:ext>
              </a:extLst>
            </p:cNvPr>
            <p:cNvSpPr txBox="1"/>
            <p:nvPr/>
          </p:nvSpPr>
          <p:spPr>
            <a:xfrm>
              <a:off x="2738849" y="4828488"/>
              <a:ext cx="2438825" cy="400109"/>
            </a:xfrm>
            <a:prstGeom prst="rect">
              <a:avLst/>
            </a:prstGeom>
            <a:solidFill>
              <a:srgbClr val="FF3300"/>
            </a:solidFill>
          </p:spPr>
          <p:txBody>
            <a:bodyPr wrap="squar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靠近古利奈的利比亞</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6" name="TextBox 15">
              <a:extLst>
                <a:ext uri="{FF2B5EF4-FFF2-40B4-BE49-F238E27FC236}">
                  <a16:creationId xmlns:a16="http://schemas.microsoft.com/office/drawing/2014/main" id="{52601ADD-8DA1-4EB0-B140-1DD15526B465}"/>
                </a:ext>
              </a:extLst>
            </p:cNvPr>
            <p:cNvSpPr txBox="1"/>
            <p:nvPr/>
          </p:nvSpPr>
          <p:spPr>
            <a:xfrm>
              <a:off x="7310310" y="3071313"/>
              <a:ext cx="964367" cy="338555"/>
            </a:xfrm>
            <a:prstGeom prst="rect">
              <a:avLst/>
            </a:prstGeom>
            <a:solidFill>
              <a:srgbClr val="FF3300"/>
            </a:solidFill>
          </p:spPr>
          <p:txBody>
            <a:bodyPr wrap="none" rtlCol="0">
              <a:spAutoFit/>
            </a:bodyPr>
            <a:lstStyle/>
            <a:p>
              <a:pPr defTabSz="685800"/>
              <a:r>
                <a:rPr lang="zh-TW" altLang="en-US" sz="1050" b="1" dirty="0">
                  <a:solidFill>
                    <a:prstClr val="white"/>
                  </a:solidFill>
                  <a:latin typeface="Yu Gothic" panose="020B0400000000000000" pitchFamily="34" charset="-128"/>
                  <a:ea typeface="Yu Gothic" panose="020B0400000000000000" pitchFamily="34" charset="-128"/>
                </a:rPr>
                <a:t>旁非利亞</a:t>
              </a:r>
              <a:endParaRPr lang="en-AU" sz="1050" b="1" dirty="0">
                <a:solidFill>
                  <a:prstClr val="white"/>
                </a:solidFill>
                <a:latin typeface="Yu Gothic" panose="020B0400000000000000" pitchFamily="34" charset="-128"/>
                <a:ea typeface="Yu Gothic" panose="020B0400000000000000" pitchFamily="34" charset="-128"/>
              </a:endParaRPr>
            </a:p>
          </p:txBody>
        </p:sp>
        <p:sp>
          <p:nvSpPr>
            <p:cNvPr id="17" name="TextBox 16">
              <a:extLst>
                <a:ext uri="{FF2B5EF4-FFF2-40B4-BE49-F238E27FC236}">
                  <a16:creationId xmlns:a16="http://schemas.microsoft.com/office/drawing/2014/main" id="{53CC7B48-3979-4FBF-8EDE-A8CD7B238257}"/>
                </a:ext>
              </a:extLst>
            </p:cNvPr>
            <p:cNvSpPr txBox="1"/>
            <p:nvPr/>
          </p:nvSpPr>
          <p:spPr>
            <a:xfrm>
              <a:off x="6552118" y="2775961"/>
              <a:ext cx="861775" cy="369332"/>
            </a:xfrm>
            <a:prstGeom prst="rect">
              <a:avLst/>
            </a:prstGeom>
            <a:solidFill>
              <a:srgbClr val="FF3300"/>
            </a:solidFill>
          </p:spPr>
          <p:txBody>
            <a:bodyPr wrap="none" rtlCol="0">
              <a:spAutoFit/>
            </a:bodyPr>
            <a:lstStyle/>
            <a:p>
              <a:pPr defTabSz="685800"/>
              <a:r>
                <a:rPr lang="zh-TW" altLang="en-US" sz="1200" b="1" dirty="0">
                  <a:solidFill>
                    <a:prstClr val="white"/>
                  </a:solidFill>
                  <a:latin typeface="Yu Gothic" panose="020B0400000000000000" pitchFamily="34" charset="-128"/>
                  <a:ea typeface="Yu Gothic" panose="020B0400000000000000" pitchFamily="34" charset="-128"/>
                </a:rPr>
                <a:t>弗呂迦</a:t>
              </a:r>
              <a:endParaRPr lang="en-AU" sz="1200" b="1" dirty="0">
                <a:solidFill>
                  <a:prstClr val="white"/>
                </a:solidFill>
                <a:latin typeface="Yu Gothic" panose="020B0400000000000000" pitchFamily="34" charset="-128"/>
                <a:ea typeface="Yu Gothic" panose="020B0400000000000000" pitchFamily="34" charset="-128"/>
              </a:endParaRPr>
            </a:p>
          </p:txBody>
        </p:sp>
        <p:sp>
          <p:nvSpPr>
            <p:cNvPr id="18" name="TextBox 17">
              <a:extLst>
                <a:ext uri="{FF2B5EF4-FFF2-40B4-BE49-F238E27FC236}">
                  <a16:creationId xmlns:a16="http://schemas.microsoft.com/office/drawing/2014/main" id="{21C3B895-CB5A-4AC6-AE98-87800B627672}"/>
                </a:ext>
              </a:extLst>
            </p:cNvPr>
            <p:cNvSpPr txBox="1"/>
            <p:nvPr/>
          </p:nvSpPr>
          <p:spPr>
            <a:xfrm>
              <a:off x="5894749" y="5303458"/>
              <a:ext cx="707887"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埃及</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9" name="TextBox 18">
              <a:extLst>
                <a:ext uri="{FF2B5EF4-FFF2-40B4-BE49-F238E27FC236}">
                  <a16:creationId xmlns:a16="http://schemas.microsoft.com/office/drawing/2014/main" id="{C6B09372-090A-42E7-B4C0-54B141E63DA0}"/>
                </a:ext>
              </a:extLst>
            </p:cNvPr>
            <p:cNvSpPr txBox="1"/>
            <p:nvPr/>
          </p:nvSpPr>
          <p:spPr>
            <a:xfrm>
              <a:off x="4428597" y="3884984"/>
              <a:ext cx="938719"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克里特</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20" name="TextBox 19">
              <a:extLst>
                <a:ext uri="{FF2B5EF4-FFF2-40B4-BE49-F238E27FC236}">
                  <a16:creationId xmlns:a16="http://schemas.microsoft.com/office/drawing/2014/main" id="{EE421F28-2B3D-4F17-BA48-075380A792A4}"/>
                </a:ext>
              </a:extLst>
            </p:cNvPr>
            <p:cNvSpPr txBox="1"/>
            <p:nvPr/>
          </p:nvSpPr>
          <p:spPr>
            <a:xfrm>
              <a:off x="9685902" y="6095945"/>
              <a:ext cx="938719"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阿拉伯</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21" name="TextBox 20">
              <a:extLst>
                <a:ext uri="{FF2B5EF4-FFF2-40B4-BE49-F238E27FC236}">
                  <a16:creationId xmlns:a16="http://schemas.microsoft.com/office/drawing/2014/main" id="{6D626AD7-C130-43B0-8AA0-48B6173BA22C}"/>
                </a:ext>
              </a:extLst>
            </p:cNvPr>
            <p:cNvSpPr txBox="1"/>
            <p:nvPr/>
          </p:nvSpPr>
          <p:spPr>
            <a:xfrm>
              <a:off x="2518381" y="3901477"/>
              <a:ext cx="1815027" cy="430887"/>
            </a:xfrm>
            <a:prstGeom prst="rect">
              <a:avLst/>
            </a:prstGeom>
            <a:solidFill>
              <a:schemeClr val="accent1">
                <a:lumMod val="60000"/>
                <a:lumOff val="40000"/>
              </a:schemeClr>
            </a:solidFill>
          </p:spPr>
          <p:txBody>
            <a:bodyPr wrap="none" rtlCol="0">
              <a:spAutoFit/>
            </a:bodyPr>
            <a:lstStyle/>
            <a:p>
              <a:pPr defTabSz="685800"/>
              <a:r>
                <a:rPr lang="ja-JP" altLang="en-US" sz="1500" b="1" dirty="0">
                  <a:solidFill>
                    <a:prstClr val="white"/>
                  </a:solidFill>
                  <a:latin typeface="Yu Gothic" panose="020B0400000000000000" pitchFamily="34" charset="-128"/>
                  <a:ea typeface="Yu Gothic" panose="020B0400000000000000" pitchFamily="34" charset="-128"/>
                </a:rPr>
                <a:t>      地中海     </a:t>
              </a:r>
              <a:endParaRPr lang="en-AU" sz="1500" b="1" dirty="0">
                <a:solidFill>
                  <a:prstClr val="white"/>
                </a:solidFill>
                <a:latin typeface="Yu Gothic" panose="020B0400000000000000" pitchFamily="34" charset="-128"/>
                <a:ea typeface="Yu Gothic" panose="020B0400000000000000" pitchFamily="34" charset="-128"/>
              </a:endParaRPr>
            </a:p>
          </p:txBody>
        </p:sp>
        <p:sp>
          <p:nvSpPr>
            <p:cNvPr id="22" name="TextBox 21">
              <a:extLst>
                <a:ext uri="{FF2B5EF4-FFF2-40B4-BE49-F238E27FC236}">
                  <a16:creationId xmlns:a16="http://schemas.microsoft.com/office/drawing/2014/main" id="{4AE158BC-8766-4D5C-8D34-34B88F548019}"/>
                </a:ext>
              </a:extLst>
            </p:cNvPr>
            <p:cNvSpPr txBox="1"/>
            <p:nvPr/>
          </p:nvSpPr>
          <p:spPr>
            <a:xfrm>
              <a:off x="7064726" y="1038277"/>
              <a:ext cx="1122529" cy="430887"/>
            </a:xfrm>
            <a:prstGeom prst="rect">
              <a:avLst/>
            </a:prstGeom>
            <a:solidFill>
              <a:schemeClr val="accent1">
                <a:lumMod val="60000"/>
                <a:lumOff val="40000"/>
              </a:schemeClr>
            </a:solidFill>
          </p:spPr>
          <p:txBody>
            <a:bodyPr wrap="none" rtlCol="0">
              <a:spAutoFit/>
            </a:bodyPr>
            <a:lstStyle/>
            <a:p>
              <a:pPr defTabSz="685800"/>
              <a:r>
                <a:rPr lang="ja-JP" altLang="en-US" sz="1500" b="1" dirty="0">
                  <a:solidFill>
                    <a:prstClr val="white"/>
                  </a:solidFill>
                  <a:latin typeface="Yu Gothic" panose="020B0400000000000000" pitchFamily="34" charset="-128"/>
                  <a:ea typeface="Yu Gothic" panose="020B0400000000000000" pitchFamily="34" charset="-128"/>
                </a:rPr>
                <a:t>   黑海  </a:t>
              </a:r>
              <a:endParaRPr lang="en-AU" sz="1500" b="1" dirty="0">
                <a:solidFill>
                  <a:prstClr val="white"/>
                </a:solidFill>
                <a:latin typeface="Yu Gothic" panose="020B0400000000000000" pitchFamily="34" charset="-128"/>
                <a:ea typeface="Yu Gothic" panose="020B0400000000000000" pitchFamily="34" charset="-128"/>
              </a:endParaRPr>
            </a:p>
          </p:txBody>
        </p:sp>
        <p:sp>
          <p:nvSpPr>
            <p:cNvPr id="23" name="TextBox 22">
              <a:extLst>
                <a:ext uri="{FF2B5EF4-FFF2-40B4-BE49-F238E27FC236}">
                  <a16:creationId xmlns:a16="http://schemas.microsoft.com/office/drawing/2014/main" id="{8D19E49F-F67E-4A47-916C-154960E7320A}"/>
                </a:ext>
              </a:extLst>
            </p:cNvPr>
            <p:cNvSpPr txBox="1"/>
            <p:nvPr/>
          </p:nvSpPr>
          <p:spPr>
            <a:xfrm>
              <a:off x="8328016" y="4569733"/>
              <a:ext cx="1066959" cy="338555"/>
            </a:xfrm>
            <a:prstGeom prst="rect">
              <a:avLst/>
            </a:prstGeom>
            <a:solidFill>
              <a:schemeClr val="bg1"/>
            </a:solidFill>
          </p:spPr>
          <p:txBody>
            <a:bodyPr wrap="none" rtlCol="0">
              <a:spAutoFit/>
            </a:bodyPr>
            <a:lstStyle/>
            <a:p>
              <a:pPr defTabSz="685800"/>
              <a:r>
                <a:rPr lang="zh-TW" altLang="en-US" sz="1050" b="1" dirty="0">
                  <a:solidFill>
                    <a:srgbClr val="FF0000"/>
                  </a:solidFill>
                  <a:latin typeface="Yu Gothic" panose="020B0400000000000000" pitchFamily="34" charset="-128"/>
                  <a:ea typeface="Yu Gothic" panose="020B0400000000000000" pitchFamily="34" charset="-128"/>
                </a:rPr>
                <a:t> 耶路撒冷 </a:t>
              </a:r>
              <a:endParaRPr lang="en-AU" sz="1050" b="1" dirty="0">
                <a:solidFill>
                  <a:srgbClr val="FF0000"/>
                </a:solidFill>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40676879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a:p>
          <a:p>
            <a:endParaRPr lang="en-AU" sz="1500"/>
          </a:p>
          <a:p>
            <a:endParaRPr lang="en-AU" sz="1500" dirty="0"/>
          </a:p>
        </p:txBody>
      </p:sp>
      <p:sp>
        <p:nvSpPr>
          <p:cNvPr id="5" name="Rectangle 4">
            <a:extLst>
              <a:ext uri="{FF2B5EF4-FFF2-40B4-BE49-F238E27FC236}">
                <a16:creationId xmlns:a16="http://schemas.microsoft.com/office/drawing/2014/main" id="{1F2AACF6-EBF5-4509-8B0E-6E90D8004C64}"/>
              </a:ext>
            </a:extLst>
          </p:cNvPr>
          <p:cNvSpPr/>
          <p:nvPr/>
        </p:nvSpPr>
        <p:spPr>
          <a:xfrm>
            <a:off x="2209799" y="1031029"/>
            <a:ext cx="4336474" cy="784830"/>
          </a:xfrm>
          <a:prstGeom prst="rect">
            <a:avLst/>
          </a:prstGeom>
        </p:spPr>
        <p:txBody>
          <a:bodyPr wrap="square">
            <a:spAutoFit/>
          </a:bodyPr>
          <a:lstStyle/>
          <a:p>
            <a:pPr defTabSz="685800"/>
            <a:r>
              <a:rPr lang="zh-TW" altLang="en-US" sz="4500" b="1">
                <a:solidFill>
                  <a:prstClr val="black"/>
                </a:solidFill>
                <a:latin typeface="Yu Gothic" panose="020B0400000000000000" pitchFamily="34" charset="-128"/>
                <a:ea typeface="Yu Gothic" panose="020B0400000000000000" pitchFamily="34" charset="-128"/>
              </a:rPr>
              <a:t>五旬節聖靈降臨</a:t>
            </a:r>
            <a:endParaRPr lang="en-AU" sz="4500" b="1" dirty="0">
              <a:solidFill>
                <a:prstClr val="black"/>
              </a:solidFill>
              <a:latin typeface="Calibri" panose="020F0502020204030204"/>
            </a:endParaRPr>
          </a:p>
        </p:txBody>
      </p:sp>
      <p:sp>
        <p:nvSpPr>
          <p:cNvPr id="6" name="Title 1">
            <a:extLst>
              <a:ext uri="{FF2B5EF4-FFF2-40B4-BE49-F238E27FC236}">
                <a16:creationId xmlns:a16="http://schemas.microsoft.com/office/drawing/2014/main" id="{C1462FF2-D9DD-4F9D-AAB3-CB32B8A442F5}"/>
              </a:ext>
            </a:extLst>
          </p:cNvPr>
          <p:cNvSpPr txBox="1">
            <a:spLocks/>
          </p:cNvSpPr>
          <p:nvPr/>
        </p:nvSpPr>
        <p:spPr>
          <a:xfrm>
            <a:off x="-3296690" y="235299"/>
            <a:ext cx="7868690" cy="4181828"/>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Bef>
                <a:spcPts val="225"/>
              </a:spcBef>
            </a:pPr>
            <a:br>
              <a:rPr lang="zh-TW" altLang="en-US" sz="4050">
                <a:solidFill>
                  <a:srgbClr val="C00000"/>
                </a:solidFill>
                <a:latin typeface="Yu Gothic" panose="020B0400000000000000" pitchFamily="34" charset="-128"/>
                <a:ea typeface="Yu Gothic" panose="020B0400000000000000" pitchFamily="34" charset="-128"/>
              </a:rPr>
            </a:br>
            <a:r>
              <a:rPr lang="zh-TW" altLang="en-US" sz="4125">
                <a:solidFill>
                  <a:srgbClr val="C00000"/>
                </a:solidFill>
                <a:latin typeface="Yu Gothic" panose="020B0400000000000000" pitchFamily="34" charset="-128"/>
                <a:ea typeface="Yu Gothic" panose="020B0400000000000000" pitchFamily="34" charset="-128"/>
              </a:rPr>
              <a:t> </a:t>
            </a:r>
            <a:endParaRPr lang="en-AU" sz="4125" b="1" dirty="0">
              <a:solidFill>
                <a:srgbClr val="C00000"/>
              </a:solidFill>
              <a:latin typeface="Yu Gothic" panose="020B0400000000000000" pitchFamily="34" charset="-128"/>
              <a:ea typeface="Yu Gothic" panose="020B0400000000000000" pitchFamily="34" charset="-128"/>
            </a:endParaRPr>
          </a:p>
        </p:txBody>
      </p:sp>
      <p:sp>
        <p:nvSpPr>
          <p:cNvPr id="2" name="Rectangle 1">
            <a:extLst>
              <a:ext uri="{FF2B5EF4-FFF2-40B4-BE49-F238E27FC236}">
                <a16:creationId xmlns:a16="http://schemas.microsoft.com/office/drawing/2014/main" id="{AFEE1721-5A43-4BE0-93EB-26D99E963669}"/>
              </a:ext>
            </a:extLst>
          </p:cNvPr>
          <p:cNvSpPr/>
          <p:nvPr/>
        </p:nvSpPr>
        <p:spPr>
          <a:xfrm>
            <a:off x="104262" y="1879736"/>
            <a:ext cx="8814901" cy="3208571"/>
          </a:xfrm>
          <a:prstGeom prst="rect">
            <a:avLst/>
          </a:prstGeom>
        </p:spPr>
        <p:txBody>
          <a:bodyPr wrap="square">
            <a:spAutoFit/>
          </a:bodyPr>
          <a:lstStyle/>
          <a:p>
            <a:pPr marL="685800" indent="-685800" defTabSz="685800">
              <a:buFont typeface="+mj-lt"/>
              <a:buAutoNum type="arabicPeriod"/>
            </a:pPr>
            <a:r>
              <a:rPr lang="zh-TW" altLang="en-US" sz="4050" dirty="0">
                <a:solidFill>
                  <a:prstClr val="black"/>
                </a:solidFill>
                <a:latin typeface="Yu Gothic" panose="020B0400000000000000" pitchFamily="34" charset="-128"/>
                <a:ea typeface="Yu Gothic" panose="020B0400000000000000" pitchFamily="34" charset="-128"/>
              </a:rPr>
              <a:t>五旬節</a:t>
            </a:r>
            <a:r>
              <a:rPr lang="en-AU" altLang="zh-TW" sz="4050" dirty="0">
                <a:solidFill>
                  <a:prstClr val="black"/>
                </a:solidFill>
                <a:latin typeface="Yu Gothic" panose="020B0400000000000000" pitchFamily="34" charset="-128"/>
                <a:ea typeface="Yu Gothic" panose="020B0400000000000000" pitchFamily="34" charset="-128"/>
              </a:rPr>
              <a:t>: </a:t>
            </a:r>
            <a:r>
              <a:rPr lang="zh-TW" altLang="en-US" sz="4050" dirty="0">
                <a:solidFill>
                  <a:prstClr val="black"/>
                </a:solidFill>
                <a:latin typeface="Yu Gothic" panose="020B0400000000000000" pitchFamily="34" charset="-128"/>
                <a:ea typeface="Yu Gothic" panose="020B0400000000000000" pitchFamily="34" charset="-128"/>
              </a:rPr>
              <a:t>何意？何時？</a:t>
            </a:r>
          </a:p>
          <a:p>
            <a:pPr marL="685800" indent="-685800" defTabSz="685800">
              <a:buFont typeface="+mj-lt"/>
              <a:buAutoNum type="arabicPeriod"/>
            </a:pPr>
            <a:r>
              <a:rPr lang="zh-TW" altLang="en-US" sz="4050" dirty="0">
                <a:solidFill>
                  <a:prstClr val="black"/>
                </a:solidFill>
                <a:latin typeface="Yu Gothic" panose="020B0400000000000000" pitchFamily="34" charset="-128"/>
                <a:ea typeface="Yu Gothic" panose="020B0400000000000000" pitchFamily="34" charset="-128"/>
              </a:rPr>
              <a:t>五旬節那天門徒做了什麼？</a:t>
            </a:r>
            <a:endParaRPr lang="en-AU" altLang="zh-TW" sz="4050" dirty="0">
              <a:solidFill>
                <a:prstClr val="black"/>
              </a:solidFill>
              <a:latin typeface="Yu Gothic" panose="020B0400000000000000" pitchFamily="34" charset="-128"/>
              <a:ea typeface="Yu Gothic" panose="020B0400000000000000" pitchFamily="34" charset="-128"/>
            </a:endParaRPr>
          </a:p>
          <a:p>
            <a:pPr marL="685800" indent="-685800" defTabSz="685800">
              <a:buFont typeface="+mj-lt"/>
              <a:buAutoNum type="arabicPeriod"/>
            </a:pPr>
            <a:r>
              <a:rPr lang="ja-JP" altLang="en-US" sz="4050" dirty="0">
                <a:solidFill>
                  <a:prstClr val="black"/>
                </a:solidFill>
                <a:latin typeface="Yu Gothic" panose="020B0400000000000000" pitchFamily="34" charset="-128"/>
                <a:ea typeface="Yu Gothic" panose="020B0400000000000000" pitchFamily="34" charset="-128"/>
              </a:rPr>
              <a:t>聖靈怎麼降臨</a:t>
            </a:r>
            <a:r>
              <a:rPr lang="en-AU" altLang="ja-JP" sz="4050" dirty="0">
                <a:solidFill>
                  <a:prstClr val="black"/>
                </a:solidFill>
                <a:latin typeface="Yu Gothic" panose="020B0400000000000000" pitchFamily="34" charset="-128"/>
                <a:ea typeface="Yu Gothic" panose="020B0400000000000000" pitchFamily="34" charset="-128"/>
              </a:rPr>
              <a:t>?</a:t>
            </a:r>
          </a:p>
          <a:p>
            <a:pPr marL="685800" indent="-685800" defTabSz="685800">
              <a:buFont typeface="+mj-lt"/>
              <a:buAutoNum type="arabicPeriod"/>
            </a:pPr>
            <a:r>
              <a:rPr lang="ja-JP" altLang="en-US" sz="4050" dirty="0">
                <a:solidFill>
                  <a:prstClr val="black"/>
                </a:solidFill>
                <a:latin typeface="Yu Gothic" panose="020B0400000000000000" pitchFamily="34" charset="-128"/>
                <a:ea typeface="Yu Gothic" panose="020B0400000000000000" pitchFamily="34" charset="-128"/>
              </a:rPr>
              <a:t>聖靈降臨</a:t>
            </a:r>
            <a:r>
              <a:rPr lang="zh-TW" altLang="en-US" sz="4050" dirty="0">
                <a:solidFill>
                  <a:prstClr val="black"/>
                </a:solidFill>
                <a:latin typeface="Yu Gothic" panose="020B0400000000000000" pitchFamily="34" charset="-128"/>
                <a:ea typeface="Yu Gothic" panose="020B0400000000000000" pitchFamily="34" charset="-128"/>
              </a:rPr>
              <a:t>的意義</a:t>
            </a:r>
            <a:r>
              <a:rPr lang="en-AU" altLang="ja-JP" sz="4050" dirty="0">
                <a:solidFill>
                  <a:prstClr val="black"/>
                </a:solidFill>
                <a:latin typeface="Yu Gothic" panose="020B0400000000000000" pitchFamily="34" charset="-128"/>
                <a:ea typeface="Yu Gothic" panose="020B0400000000000000" pitchFamily="34" charset="-128"/>
              </a:rPr>
              <a:t>?</a:t>
            </a:r>
          </a:p>
          <a:p>
            <a:pPr marL="685800" indent="-685800" defTabSz="685800">
              <a:buFont typeface="+mj-lt"/>
              <a:buAutoNum type="arabicPeriod"/>
            </a:pPr>
            <a:r>
              <a:rPr lang="zh-TW" altLang="en-US" sz="4050" dirty="0">
                <a:solidFill>
                  <a:prstClr val="black"/>
                </a:solidFill>
                <a:latin typeface="Yu Gothic" panose="020B0400000000000000" pitchFamily="34" charset="-128"/>
                <a:ea typeface="Yu Gothic" panose="020B0400000000000000" pitchFamily="34" charset="-128"/>
              </a:rPr>
              <a:t>對我有什麼關係</a:t>
            </a:r>
            <a:r>
              <a:rPr lang="en-AU" altLang="zh-TW" sz="4050" dirty="0">
                <a:solidFill>
                  <a:prstClr val="black"/>
                </a:solidFill>
                <a:latin typeface="Yu Gothic" panose="020B0400000000000000" pitchFamily="34" charset="-128"/>
                <a:ea typeface="Yu Gothic" panose="020B0400000000000000" pitchFamily="34" charset="-128"/>
              </a:rPr>
              <a:t>?</a:t>
            </a:r>
          </a:p>
        </p:txBody>
      </p:sp>
      <p:pic>
        <p:nvPicPr>
          <p:cNvPr id="7" name="Picture 2" descr="Image result for pentecost wind and fire">
            <a:extLst>
              <a:ext uri="{FF2B5EF4-FFF2-40B4-BE49-F238E27FC236}">
                <a16:creationId xmlns:a16="http://schemas.microsoft.com/office/drawing/2014/main" id="{39213032-EA78-4C24-9A4E-4EBD58237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87" y="3622221"/>
            <a:ext cx="3943897" cy="214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22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dirty="0"/>
          </a:p>
          <a:p>
            <a:endParaRPr lang="en-AU" sz="1500" dirty="0"/>
          </a:p>
          <a:p>
            <a:endParaRPr lang="en-AU" sz="1500" dirty="0"/>
          </a:p>
        </p:txBody>
      </p:sp>
      <p:sp>
        <p:nvSpPr>
          <p:cNvPr id="5" name="Rectangle 4">
            <a:extLst>
              <a:ext uri="{FF2B5EF4-FFF2-40B4-BE49-F238E27FC236}">
                <a16:creationId xmlns:a16="http://schemas.microsoft.com/office/drawing/2014/main" id="{1F2AACF6-EBF5-4509-8B0E-6E90D8004C64}"/>
              </a:ext>
            </a:extLst>
          </p:cNvPr>
          <p:cNvSpPr/>
          <p:nvPr/>
        </p:nvSpPr>
        <p:spPr>
          <a:xfrm>
            <a:off x="0" y="861916"/>
            <a:ext cx="9144000" cy="784830"/>
          </a:xfrm>
          <a:prstGeom prst="rect">
            <a:avLst/>
          </a:prstGeom>
          <a:solidFill>
            <a:schemeClr val="accent2"/>
          </a:solidFill>
        </p:spPr>
        <p:txBody>
          <a:bodyPr wrap="square">
            <a:spAutoFit/>
          </a:bodyPr>
          <a:lstStyle/>
          <a:p>
            <a:pPr defTabSz="685800"/>
            <a:r>
              <a:rPr lang="en-AU" altLang="zh-TW" sz="4500" dirty="0">
                <a:solidFill>
                  <a:prstClr val="white"/>
                </a:solidFill>
                <a:latin typeface="Yu Gothic" panose="020B0400000000000000" pitchFamily="34" charset="-128"/>
                <a:ea typeface="Yu Gothic" panose="020B0400000000000000" pitchFamily="34" charset="-128"/>
              </a:rPr>
              <a:t>1. </a:t>
            </a:r>
            <a:r>
              <a:rPr lang="zh-TW" altLang="en-US" sz="4500" dirty="0">
                <a:solidFill>
                  <a:prstClr val="white"/>
                </a:solidFill>
                <a:latin typeface="Yu Gothic" panose="020B0400000000000000" pitchFamily="34" charset="-128"/>
                <a:ea typeface="Yu Gothic" panose="020B0400000000000000" pitchFamily="34" charset="-128"/>
              </a:rPr>
              <a:t>五旬節</a:t>
            </a:r>
            <a:r>
              <a:rPr lang="en-US" altLang="zh-TW" sz="4500" dirty="0">
                <a:solidFill>
                  <a:prstClr val="white"/>
                </a:solidFill>
                <a:latin typeface="Yu Gothic" panose="020B0400000000000000" pitchFamily="34" charset="-128"/>
                <a:ea typeface="Yu Gothic" panose="020B0400000000000000" pitchFamily="34" charset="-128"/>
              </a:rPr>
              <a:t>: </a:t>
            </a:r>
            <a:r>
              <a:rPr lang="zh-TW" altLang="en-US" sz="4500" dirty="0">
                <a:solidFill>
                  <a:prstClr val="white"/>
                </a:solidFill>
                <a:latin typeface="Yu Gothic" panose="020B0400000000000000" pitchFamily="34" charset="-128"/>
                <a:ea typeface="Yu Gothic" panose="020B0400000000000000" pitchFamily="34" charset="-128"/>
              </a:rPr>
              <a:t>何意？何時？利未記 </a:t>
            </a:r>
            <a:r>
              <a:rPr lang="en-US" altLang="zh-TW" sz="4500" dirty="0">
                <a:solidFill>
                  <a:prstClr val="white"/>
                </a:solidFill>
                <a:latin typeface="Yu Gothic" panose="020B0400000000000000" pitchFamily="34" charset="-128"/>
                <a:ea typeface="Yu Gothic" panose="020B0400000000000000" pitchFamily="34" charset="-128"/>
              </a:rPr>
              <a:t>23</a:t>
            </a:r>
            <a:endParaRPr lang="en-AU" sz="4500" dirty="0">
              <a:solidFill>
                <a:prstClr val="white"/>
              </a:solidFill>
              <a:latin typeface="Calibri" panose="020F0502020204030204"/>
            </a:endParaRPr>
          </a:p>
        </p:txBody>
      </p:sp>
      <p:sp>
        <p:nvSpPr>
          <p:cNvPr id="2" name="Rectangle 1">
            <a:extLst>
              <a:ext uri="{FF2B5EF4-FFF2-40B4-BE49-F238E27FC236}">
                <a16:creationId xmlns:a16="http://schemas.microsoft.com/office/drawing/2014/main" id="{AFEE1721-5A43-4BE0-93EB-26D99E963669}"/>
              </a:ext>
            </a:extLst>
          </p:cNvPr>
          <p:cNvSpPr/>
          <p:nvPr/>
        </p:nvSpPr>
        <p:spPr>
          <a:xfrm>
            <a:off x="409602" y="1624885"/>
            <a:ext cx="8814901" cy="4524315"/>
          </a:xfrm>
          <a:prstGeom prst="rect">
            <a:avLst/>
          </a:prstGeom>
        </p:spPr>
        <p:txBody>
          <a:bodyPr wrap="square">
            <a:spAutoFit/>
          </a:bodyPr>
          <a:lstStyle/>
          <a:p>
            <a:pPr defTabSz="685800"/>
            <a:r>
              <a:rPr lang="en-AU" altLang="zh-TW" sz="3600" dirty="0">
                <a:solidFill>
                  <a:prstClr val="black"/>
                </a:solidFill>
                <a:latin typeface="Yu Gothic" panose="020B0400000000000000" pitchFamily="34" charset="-128"/>
                <a:ea typeface="Yu Gothic" panose="020B0400000000000000" pitchFamily="34" charset="-128"/>
              </a:rPr>
              <a:t>1. </a:t>
            </a:r>
            <a:r>
              <a:rPr lang="zh-TW" altLang="en-US" sz="3600" dirty="0">
                <a:solidFill>
                  <a:prstClr val="black"/>
                </a:solidFill>
                <a:latin typeface="Yu Gothic" panose="020B0400000000000000" pitchFamily="34" charset="-128"/>
                <a:ea typeface="Yu Gothic" panose="020B0400000000000000" pitchFamily="34" charset="-128"/>
              </a:rPr>
              <a:t>逾越節 </a:t>
            </a:r>
            <a:r>
              <a:rPr lang="en-AU" altLang="zh-TW" sz="3600" dirty="0">
                <a:solidFill>
                  <a:prstClr val="black"/>
                </a:solidFill>
                <a:latin typeface="Yu Gothic" panose="020B0400000000000000" pitchFamily="34" charset="-128"/>
                <a:ea typeface="Yu Gothic" panose="020B0400000000000000" pitchFamily="34" charset="-128"/>
              </a:rPr>
              <a:t>	1</a:t>
            </a:r>
            <a:r>
              <a:rPr lang="zh-TW" altLang="en-US" sz="3600" dirty="0">
                <a:solidFill>
                  <a:prstClr val="black"/>
                </a:solidFill>
                <a:latin typeface="Yu Gothic" panose="020B0400000000000000" pitchFamily="34" charset="-128"/>
                <a:ea typeface="Yu Gothic" panose="020B0400000000000000" pitchFamily="34" charset="-128"/>
              </a:rPr>
              <a:t>月</a:t>
            </a:r>
            <a:r>
              <a:rPr lang="en-AU" altLang="zh-TW" sz="3600" dirty="0">
                <a:solidFill>
                  <a:prstClr val="black"/>
                </a:solidFill>
                <a:latin typeface="Yu Gothic" panose="020B0400000000000000" pitchFamily="34" charset="-128"/>
                <a:ea typeface="Yu Gothic" panose="020B0400000000000000" pitchFamily="34" charset="-128"/>
              </a:rPr>
              <a:t>14</a:t>
            </a:r>
            <a:r>
              <a:rPr lang="ja-JP" altLang="en-US" sz="3600" dirty="0">
                <a:solidFill>
                  <a:prstClr val="black"/>
                </a:solidFill>
                <a:latin typeface="Yu Gothic" panose="020B0400000000000000" pitchFamily="34" charset="-128"/>
                <a:ea typeface="Yu Gothic" panose="020B0400000000000000" pitchFamily="34" charset="-128"/>
              </a:rPr>
              <a:t>日</a:t>
            </a:r>
            <a:endParaRPr lang="en-AU" altLang="zh-TW" sz="3600" dirty="0">
              <a:solidFill>
                <a:prstClr val="black"/>
              </a:solidFill>
              <a:latin typeface="Yu Gothic" panose="020B0400000000000000" pitchFamily="34" charset="-128"/>
              <a:ea typeface="Yu Gothic" panose="020B0400000000000000" pitchFamily="34" charset="-128"/>
            </a:endParaRPr>
          </a:p>
          <a:p>
            <a:pPr defTabSz="685800"/>
            <a:r>
              <a:rPr lang="en-AU" altLang="zh-TW" sz="3600" dirty="0">
                <a:solidFill>
                  <a:prstClr val="black"/>
                </a:solidFill>
                <a:latin typeface="Yu Gothic" panose="020B0400000000000000" pitchFamily="34" charset="-128"/>
                <a:ea typeface="Yu Gothic" panose="020B0400000000000000" pitchFamily="34" charset="-128"/>
              </a:rPr>
              <a:t>2. </a:t>
            </a:r>
            <a:r>
              <a:rPr lang="zh-TW" altLang="en-US" sz="3600" dirty="0">
                <a:solidFill>
                  <a:prstClr val="black"/>
                </a:solidFill>
                <a:latin typeface="Yu Gothic" panose="020B0400000000000000" pitchFamily="34" charset="-128"/>
                <a:ea typeface="Yu Gothic" panose="020B0400000000000000" pitchFamily="34" charset="-128"/>
              </a:rPr>
              <a:t>無酵節 </a:t>
            </a:r>
            <a:r>
              <a:rPr lang="en-AU" altLang="zh-TW" sz="3600" dirty="0">
                <a:solidFill>
                  <a:prstClr val="black"/>
                </a:solidFill>
                <a:latin typeface="Yu Gothic" panose="020B0400000000000000" pitchFamily="34" charset="-128"/>
                <a:ea typeface="Yu Gothic" panose="020B0400000000000000" pitchFamily="34" charset="-128"/>
              </a:rPr>
              <a:t>	1</a:t>
            </a:r>
            <a:r>
              <a:rPr lang="zh-TW" altLang="en-US" sz="3600" dirty="0">
                <a:solidFill>
                  <a:prstClr val="black"/>
                </a:solidFill>
                <a:latin typeface="Yu Gothic" panose="020B0400000000000000" pitchFamily="34" charset="-128"/>
                <a:ea typeface="Yu Gothic" panose="020B0400000000000000" pitchFamily="34" charset="-128"/>
              </a:rPr>
              <a:t>月</a:t>
            </a:r>
            <a:r>
              <a:rPr lang="en-AU" altLang="zh-TW" sz="3600" dirty="0">
                <a:solidFill>
                  <a:prstClr val="black"/>
                </a:solidFill>
                <a:latin typeface="Yu Gothic" panose="020B0400000000000000" pitchFamily="34" charset="-128"/>
                <a:ea typeface="Yu Gothic" panose="020B0400000000000000" pitchFamily="34" charset="-128"/>
              </a:rPr>
              <a:t>15</a:t>
            </a:r>
            <a:r>
              <a:rPr lang="ja-JP" altLang="en-US" sz="3600" dirty="0">
                <a:solidFill>
                  <a:prstClr val="black"/>
                </a:solidFill>
                <a:latin typeface="Yu Gothic" panose="020B0400000000000000" pitchFamily="34" charset="-128"/>
                <a:ea typeface="Yu Gothic" panose="020B0400000000000000" pitchFamily="34" charset="-128"/>
              </a:rPr>
              <a:t>日</a:t>
            </a:r>
            <a:r>
              <a:rPr lang="en-AU" altLang="ja-JP" sz="3600" dirty="0">
                <a:solidFill>
                  <a:prstClr val="black"/>
                </a:solidFill>
                <a:latin typeface="Yu Gothic" panose="020B0400000000000000" pitchFamily="34" charset="-128"/>
                <a:ea typeface="Yu Gothic" panose="020B0400000000000000" pitchFamily="34" charset="-128"/>
              </a:rPr>
              <a:t>,</a:t>
            </a:r>
            <a:r>
              <a:rPr lang="ja-JP" altLang="en-US" sz="3600" dirty="0">
                <a:solidFill>
                  <a:prstClr val="black"/>
                </a:solidFill>
                <a:latin typeface="Yu Gothic" panose="020B0400000000000000" pitchFamily="34" charset="-128"/>
                <a:ea typeface="Yu Gothic" panose="020B0400000000000000" pitchFamily="34" charset="-128"/>
              </a:rPr>
              <a:t>一連七天</a:t>
            </a:r>
            <a:r>
              <a:rPr lang="zh-TW" altLang="en-US" sz="3600" dirty="0">
                <a:solidFill>
                  <a:prstClr val="black"/>
                </a:solidFill>
                <a:latin typeface="Yu Gothic" panose="020B0400000000000000" pitchFamily="34" charset="-128"/>
                <a:ea typeface="Yu Gothic" panose="020B0400000000000000" pitchFamily="34" charset="-128"/>
              </a:rPr>
              <a:t>。</a:t>
            </a:r>
            <a:endParaRPr lang="en-AU" altLang="zh-TW" sz="3600" dirty="0">
              <a:solidFill>
                <a:prstClr val="black"/>
              </a:solidFill>
              <a:latin typeface="Yu Gothic" panose="020B0400000000000000" pitchFamily="34" charset="-128"/>
              <a:ea typeface="Yu Gothic" panose="020B0400000000000000" pitchFamily="34" charset="-128"/>
            </a:endParaRPr>
          </a:p>
          <a:p>
            <a:pPr defTabSz="685800"/>
            <a:r>
              <a:rPr lang="en-AU" altLang="ja-JP" sz="3600" dirty="0">
                <a:solidFill>
                  <a:prstClr val="black"/>
                </a:solidFill>
                <a:latin typeface="Yu Gothic" panose="020B0400000000000000" pitchFamily="34" charset="-128"/>
                <a:ea typeface="Yu Gothic" panose="020B0400000000000000" pitchFamily="34" charset="-128"/>
              </a:rPr>
              <a:t>3. </a:t>
            </a:r>
            <a:r>
              <a:rPr lang="ja-JP" altLang="en-US" sz="3600" dirty="0">
                <a:solidFill>
                  <a:prstClr val="black"/>
                </a:solidFill>
                <a:latin typeface="Yu Gothic" panose="020B0400000000000000" pitchFamily="34" charset="-128"/>
                <a:ea typeface="Yu Gothic" panose="020B0400000000000000" pitchFamily="34" charset="-128"/>
              </a:rPr>
              <a:t>初熟節 </a:t>
            </a:r>
            <a:r>
              <a:rPr lang="en-AU" altLang="ja-JP" sz="3600" dirty="0">
                <a:solidFill>
                  <a:prstClr val="black"/>
                </a:solidFill>
                <a:latin typeface="Yu Gothic" panose="020B0400000000000000" pitchFamily="34" charset="-128"/>
                <a:ea typeface="Yu Gothic" panose="020B0400000000000000" pitchFamily="34" charset="-128"/>
              </a:rPr>
              <a:t>	</a:t>
            </a:r>
            <a:r>
              <a:rPr lang="ja-JP" altLang="en-US" sz="3600" dirty="0">
                <a:solidFill>
                  <a:prstClr val="black"/>
                </a:solidFill>
                <a:latin typeface="Yu Gothic" panose="020B0400000000000000" pitchFamily="34" charset="-128"/>
                <a:ea typeface="Yu Gothic" panose="020B0400000000000000" pitchFamily="34" charset="-128"/>
              </a:rPr>
              <a:t>莊</a:t>
            </a:r>
            <a:r>
              <a:rPr lang="zh-TW" altLang="en-US" sz="3600" dirty="0">
                <a:solidFill>
                  <a:prstClr val="black"/>
                </a:solidFill>
                <a:latin typeface="Yu Gothic" panose="020B0400000000000000" pitchFamily="34" charset="-128"/>
                <a:ea typeface="Yu Gothic" panose="020B0400000000000000" pitchFamily="34" charset="-128"/>
              </a:rPr>
              <a:t>稼初熟時</a:t>
            </a:r>
            <a:r>
              <a:rPr lang="en-AU" altLang="zh-TW" sz="3600" dirty="0">
                <a:solidFill>
                  <a:prstClr val="black"/>
                </a:solidFill>
                <a:latin typeface="Yu Gothic" panose="020B0400000000000000" pitchFamily="34" charset="-128"/>
                <a:ea typeface="Yu Gothic" panose="020B0400000000000000" pitchFamily="34" charset="-128"/>
              </a:rPr>
              <a:t>, </a:t>
            </a:r>
            <a:r>
              <a:rPr lang="ja-JP" altLang="en-US" sz="3600" dirty="0">
                <a:solidFill>
                  <a:prstClr val="black"/>
                </a:solidFill>
                <a:latin typeface="Yu Gothic" panose="020B0400000000000000" pitchFamily="34" charset="-128"/>
                <a:ea typeface="Yu Gothic" panose="020B0400000000000000" pitchFamily="34" charset="-128"/>
              </a:rPr>
              <a:t>安息日後第一天</a:t>
            </a:r>
            <a:endParaRPr lang="en-AU" altLang="ja-JP" sz="3600" dirty="0">
              <a:solidFill>
                <a:prstClr val="black"/>
              </a:solidFill>
              <a:latin typeface="Yu Gothic" panose="020B0400000000000000" pitchFamily="34" charset="-128"/>
              <a:ea typeface="Yu Gothic" panose="020B0400000000000000" pitchFamily="34" charset="-128"/>
            </a:endParaRPr>
          </a:p>
          <a:p>
            <a:pPr defTabSz="685800"/>
            <a:r>
              <a:rPr lang="en-AU" altLang="ja-JP" sz="3600" b="1" dirty="0">
                <a:solidFill>
                  <a:prstClr val="black"/>
                </a:solidFill>
                <a:latin typeface="Yu Gothic" panose="020B0400000000000000" pitchFamily="34" charset="-128"/>
                <a:ea typeface="Yu Gothic" panose="020B0400000000000000" pitchFamily="34" charset="-128"/>
              </a:rPr>
              <a:t>4. </a:t>
            </a:r>
            <a:r>
              <a:rPr lang="ja-JP" altLang="en-US" sz="3600" b="1" dirty="0">
                <a:solidFill>
                  <a:prstClr val="black"/>
                </a:solidFill>
                <a:latin typeface="Yu Gothic" panose="020B0400000000000000" pitchFamily="34" charset="-128"/>
                <a:ea typeface="Yu Gothic" panose="020B0400000000000000" pitchFamily="34" charset="-128"/>
              </a:rPr>
              <a:t>五旬節 </a:t>
            </a:r>
            <a:r>
              <a:rPr lang="en-AU" altLang="ja-JP" sz="3600" b="1" dirty="0">
                <a:solidFill>
                  <a:prstClr val="black"/>
                </a:solidFill>
                <a:latin typeface="Yu Gothic" panose="020B0400000000000000" pitchFamily="34" charset="-128"/>
                <a:ea typeface="Yu Gothic" panose="020B0400000000000000" pitchFamily="34" charset="-128"/>
              </a:rPr>
              <a:t>	</a:t>
            </a:r>
            <a:r>
              <a:rPr lang="ja-JP" altLang="en-US" sz="3600" dirty="0">
                <a:solidFill>
                  <a:srgbClr val="C00000"/>
                </a:solidFill>
                <a:latin typeface="Yu Gothic" panose="020B0400000000000000" pitchFamily="34" charset="-128"/>
                <a:ea typeface="Yu Gothic" panose="020B0400000000000000" pitchFamily="34" charset="-128"/>
              </a:rPr>
              <a:t>初熟節</a:t>
            </a:r>
            <a:r>
              <a:rPr lang="zh-TW" altLang="en-US" sz="3600" dirty="0">
                <a:solidFill>
                  <a:srgbClr val="C00000"/>
                </a:solidFill>
                <a:latin typeface="Yu Gothic" panose="020B0400000000000000" pitchFamily="34" charset="-128"/>
                <a:ea typeface="Yu Gothic" panose="020B0400000000000000" pitchFamily="34" charset="-128"/>
              </a:rPr>
              <a:t>後 第七個安息日後的</a:t>
            </a:r>
            <a:r>
              <a:rPr lang="en-AU" altLang="zh-TW" sz="3600" dirty="0">
                <a:solidFill>
                  <a:srgbClr val="C00000"/>
                </a:solidFill>
                <a:latin typeface="Yu Gothic" panose="020B0400000000000000" pitchFamily="34" charset="-128"/>
                <a:ea typeface="Yu Gothic" panose="020B0400000000000000" pitchFamily="34" charset="-128"/>
              </a:rPr>
              <a:t>			  			     </a:t>
            </a:r>
            <a:r>
              <a:rPr lang="zh-TW" altLang="en-US" sz="3600" dirty="0">
                <a:solidFill>
                  <a:srgbClr val="C00000"/>
                </a:solidFill>
                <a:latin typeface="Yu Gothic" panose="020B0400000000000000" pitchFamily="34" charset="-128"/>
                <a:ea typeface="Yu Gothic" panose="020B0400000000000000" pitchFamily="34" charset="-128"/>
              </a:rPr>
              <a:t>第一天</a:t>
            </a:r>
            <a:r>
              <a:rPr lang="en-AU" altLang="zh-TW" sz="3600" dirty="0">
                <a:solidFill>
                  <a:srgbClr val="C00000"/>
                </a:solidFill>
                <a:latin typeface="Yu Gothic" panose="020B0400000000000000" pitchFamily="34" charset="-128"/>
                <a:ea typeface="Yu Gothic" panose="020B0400000000000000" pitchFamily="34" charset="-128"/>
              </a:rPr>
              <a:t>, </a:t>
            </a:r>
            <a:r>
              <a:rPr lang="zh-TW" altLang="en-US" sz="3600" dirty="0">
                <a:solidFill>
                  <a:srgbClr val="C00000"/>
                </a:solidFill>
                <a:latin typeface="Yu Gothic" panose="020B0400000000000000" pitchFamily="34" charset="-128"/>
                <a:ea typeface="Yu Gothic" panose="020B0400000000000000" pitchFamily="34" charset="-128"/>
              </a:rPr>
              <a:t>共五十天。</a:t>
            </a:r>
            <a:endParaRPr lang="en-AU" altLang="ja-JP" sz="3600" dirty="0">
              <a:solidFill>
                <a:srgbClr val="C00000"/>
              </a:solidFill>
              <a:latin typeface="Yu Gothic" panose="020B0400000000000000" pitchFamily="34" charset="-128"/>
              <a:ea typeface="Yu Gothic" panose="020B0400000000000000" pitchFamily="34" charset="-128"/>
            </a:endParaRPr>
          </a:p>
          <a:p>
            <a:pPr defTabSz="685800"/>
            <a:r>
              <a:rPr lang="en-AU" altLang="ja-JP" sz="3600" dirty="0">
                <a:solidFill>
                  <a:prstClr val="black"/>
                </a:solidFill>
                <a:latin typeface="Yu Gothic" panose="020B0400000000000000" pitchFamily="34" charset="-128"/>
                <a:ea typeface="Yu Gothic" panose="020B0400000000000000" pitchFamily="34" charset="-128"/>
              </a:rPr>
              <a:t>5. </a:t>
            </a:r>
            <a:r>
              <a:rPr lang="ja-JP" altLang="en-US" sz="3600" dirty="0">
                <a:solidFill>
                  <a:prstClr val="black"/>
                </a:solidFill>
                <a:latin typeface="Yu Gothic" panose="020B0400000000000000" pitchFamily="34" charset="-128"/>
                <a:ea typeface="Yu Gothic" panose="020B0400000000000000" pitchFamily="34" charset="-128"/>
              </a:rPr>
              <a:t>吹號</a:t>
            </a:r>
            <a:r>
              <a:rPr lang="zh-TW" altLang="en-US" sz="3600" dirty="0">
                <a:solidFill>
                  <a:prstClr val="black"/>
                </a:solidFill>
                <a:latin typeface="Yu Gothic" panose="020B0400000000000000" pitchFamily="34" charset="-128"/>
                <a:ea typeface="Yu Gothic" panose="020B0400000000000000" pitchFamily="34" charset="-128"/>
              </a:rPr>
              <a:t>節 </a:t>
            </a:r>
            <a:r>
              <a:rPr lang="en-AU" altLang="zh-TW" sz="3600" dirty="0">
                <a:solidFill>
                  <a:prstClr val="black"/>
                </a:solidFill>
                <a:latin typeface="Yu Gothic" panose="020B0400000000000000" pitchFamily="34" charset="-128"/>
                <a:ea typeface="Yu Gothic" panose="020B0400000000000000" pitchFamily="34" charset="-128"/>
              </a:rPr>
              <a:t>	7</a:t>
            </a:r>
            <a:r>
              <a:rPr lang="zh-TW" altLang="en-US" sz="3600" dirty="0">
                <a:solidFill>
                  <a:prstClr val="black"/>
                </a:solidFill>
                <a:latin typeface="Yu Gothic" panose="020B0400000000000000" pitchFamily="34" charset="-128"/>
                <a:ea typeface="Yu Gothic" panose="020B0400000000000000" pitchFamily="34" charset="-128"/>
              </a:rPr>
              <a:t>月</a:t>
            </a:r>
            <a:r>
              <a:rPr lang="en-AU" altLang="zh-TW" sz="3600" dirty="0">
                <a:solidFill>
                  <a:prstClr val="black"/>
                </a:solidFill>
                <a:latin typeface="Yu Gothic" panose="020B0400000000000000" pitchFamily="34" charset="-128"/>
                <a:ea typeface="Yu Gothic" panose="020B0400000000000000" pitchFamily="34" charset="-128"/>
              </a:rPr>
              <a:t>1</a:t>
            </a:r>
            <a:r>
              <a:rPr lang="ja-JP" altLang="en-US" sz="3600" dirty="0">
                <a:solidFill>
                  <a:prstClr val="black"/>
                </a:solidFill>
                <a:latin typeface="Yu Gothic" panose="020B0400000000000000" pitchFamily="34" charset="-128"/>
                <a:ea typeface="Yu Gothic" panose="020B0400000000000000" pitchFamily="34" charset="-128"/>
              </a:rPr>
              <a:t>日</a:t>
            </a:r>
            <a:endParaRPr lang="en-AU" altLang="zh-TW" sz="3600" dirty="0">
              <a:solidFill>
                <a:prstClr val="black"/>
              </a:solidFill>
              <a:latin typeface="Yu Gothic" panose="020B0400000000000000" pitchFamily="34" charset="-128"/>
              <a:ea typeface="Yu Gothic" panose="020B0400000000000000" pitchFamily="34" charset="-128"/>
            </a:endParaRPr>
          </a:p>
          <a:p>
            <a:pPr defTabSz="685800"/>
            <a:r>
              <a:rPr lang="en-AU" altLang="ja-JP" sz="3600" dirty="0">
                <a:solidFill>
                  <a:prstClr val="black"/>
                </a:solidFill>
                <a:latin typeface="Yu Gothic" panose="020B0400000000000000" pitchFamily="34" charset="-128"/>
                <a:ea typeface="Yu Gothic" panose="020B0400000000000000" pitchFamily="34" charset="-128"/>
              </a:rPr>
              <a:t>6. </a:t>
            </a:r>
            <a:r>
              <a:rPr lang="ja-JP" altLang="en-US" sz="3600" dirty="0">
                <a:solidFill>
                  <a:prstClr val="black"/>
                </a:solidFill>
                <a:latin typeface="Yu Gothic" panose="020B0400000000000000" pitchFamily="34" charset="-128"/>
                <a:ea typeface="Yu Gothic" panose="020B0400000000000000" pitchFamily="34" charset="-128"/>
              </a:rPr>
              <a:t>贖罪日</a:t>
            </a:r>
            <a:r>
              <a:rPr lang="en-AU" altLang="zh-TW" sz="3600" dirty="0">
                <a:solidFill>
                  <a:prstClr val="black"/>
                </a:solidFill>
                <a:latin typeface="Yu Gothic" panose="020B0400000000000000" pitchFamily="34" charset="-128"/>
                <a:ea typeface="Yu Gothic" panose="020B0400000000000000" pitchFamily="34" charset="-128"/>
              </a:rPr>
              <a:t>	7</a:t>
            </a:r>
            <a:r>
              <a:rPr lang="zh-TW" altLang="en-US" sz="3600" dirty="0">
                <a:solidFill>
                  <a:prstClr val="black"/>
                </a:solidFill>
                <a:latin typeface="Yu Gothic" panose="020B0400000000000000" pitchFamily="34" charset="-128"/>
                <a:ea typeface="Yu Gothic" panose="020B0400000000000000" pitchFamily="34" charset="-128"/>
              </a:rPr>
              <a:t>月</a:t>
            </a:r>
            <a:r>
              <a:rPr lang="en-AU" altLang="zh-TW" sz="3600" dirty="0">
                <a:solidFill>
                  <a:prstClr val="black"/>
                </a:solidFill>
                <a:latin typeface="Yu Gothic" panose="020B0400000000000000" pitchFamily="34" charset="-128"/>
                <a:ea typeface="Yu Gothic" panose="020B0400000000000000" pitchFamily="34" charset="-128"/>
              </a:rPr>
              <a:t>10</a:t>
            </a:r>
            <a:r>
              <a:rPr lang="ja-JP" altLang="en-US" sz="3600" dirty="0">
                <a:solidFill>
                  <a:prstClr val="black"/>
                </a:solidFill>
                <a:latin typeface="Yu Gothic" panose="020B0400000000000000" pitchFamily="34" charset="-128"/>
                <a:ea typeface="Yu Gothic" panose="020B0400000000000000" pitchFamily="34" charset="-128"/>
              </a:rPr>
              <a:t>日</a:t>
            </a:r>
            <a:endParaRPr lang="en-AU" altLang="ja-JP" sz="3600" dirty="0">
              <a:solidFill>
                <a:prstClr val="black"/>
              </a:solidFill>
              <a:latin typeface="Yu Gothic" panose="020B0400000000000000" pitchFamily="34" charset="-128"/>
              <a:ea typeface="Yu Gothic" panose="020B0400000000000000" pitchFamily="34" charset="-128"/>
            </a:endParaRPr>
          </a:p>
          <a:p>
            <a:pPr defTabSz="685800"/>
            <a:r>
              <a:rPr lang="en-AU" altLang="ja-JP" sz="3600" dirty="0">
                <a:solidFill>
                  <a:prstClr val="black"/>
                </a:solidFill>
                <a:latin typeface="Yu Gothic" panose="020B0400000000000000" pitchFamily="34" charset="-128"/>
                <a:ea typeface="Yu Gothic" panose="020B0400000000000000" pitchFamily="34" charset="-128"/>
              </a:rPr>
              <a:t>7. </a:t>
            </a:r>
            <a:r>
              <a:rPr lang="ja-JP" altLang="en-US" sz="3600" dirty="0">
                <a:solidFill>
                  <a:prstClr val="black"/>
                </a:solidFill>
                <a:latin typeface="Yu Gothic" panose="020B0400000000000000" pitchFamily="34" charset="-128"/>
                <a:ea typeface="Yu Gothic" panose="020B0400000000000000" pitchFamily="34" charset="-128"/>
              </a:rPr>
              <a:t>住棚節</a:t>
            </a:r>
            <a:r>
              <a:rPr lang="en-AU" altLang="zh-TW" sz="3600" dirty="0">
                <a:solidFill>
                  <a:prstClr val="black"/>
                </a:solidFill>
                <a:latin typeface="Yu Gothic" panose="020B0400000000000000" pitchFamily="34" charset="-128"/>
                <a:ea typeface="Yu Gothic" panose="020B0400000000000000" pitchFamily="34" charset="-128"/>
              </a:rPr>
              <a:t>	7</a:t>
            </a:r>
            <a:r>
              <a:rPr lang="zh-TW" altLang="en-US" sz="3600" dirty="0">
                <a:solidFill>
                  <a:prstClr val="black"/>
                </a:solidFill>
                <a:latin typeface="Yu Gothic" panose="020B0400000000000000" pitchFamily="34" charset="-128"/>
                <a:ea typeface="Yu Gothic" panose="020B0400000000000000" pitchFamily="34" charset="-128"/>
              </a:rPr>
              <a:t>月</a:t>
            </a:r>
            <a:r>
              <a:rPr lang="en-AU" altLang="zh-TW" sz="3600" dirty="0">
                <a:solidFill>
                  <a:prstClr val="black"/>
                </a:solidFill>
                <a:latin typeface="Yu Gothic" panose="020B0400000000000000" pitchFamily="34" charset="-128"/>
                <a:ea typeface="Yu Gothic" panose="020B0400000000000000" pitchFamily="34" charset="-128"/>
              </a:rPr>
              <a:t>15</a:t>
            </a:r>
            <a:r>
              <a:rPr lang="ja-JP" altLang="en-US" sz="3600" dirty="0">
                <a:solidFill>
                  <a:prstClr val="black"/>
                </a:solidFill>
                <a:latin typeface="Yu Gothic" panose="020B0400000000000000" pitchFamily="34" charset="-128"/>
                <a:ea typeface="Yu Gothic" panose="020B0400000000000000" pitchFamily="34" charset="-128"/>
              </a:rPr>
              <a:t>日</a:t>
            </a:r>
            <a:r>
              <a:rPr lang="en-AU" altLang="ja-JP" sz="3600" dirty="0">
                <a:solidFill>
                  <a:prstClr val="black"/>
                </a:solidFill>
                <a:latin typeface="Yu Gothic" panose="020B0400000000000000" pitchFamily="34" charset="-128"/>
                <a:ea typeface="Yu Gothic" panose="020B0400000000000000" pitchFamily="34" charset="-128"/>
              </a:rPr>
              <a:t>, </a:t>
            </a:r>
            <a:r>
              <a:rPr lang="ja-JP" altLang="en-US" sz="3600" dirty="0">
                <a:solidFill>
                  <a:prstClr val="black"/>
                </a:solidFill>
                <a:latin typeface="Yu Gothic" panose="020B0400000000000000" pitchFamily="34" charset="-128"/>
                <a:ea typeface="Yu Gothic" panose="020B0400000000000000" pitchFamily="34" charset="-128"/>
              </a:rPr>
              <a:t>一連七天</a:t>
            </a:r>
            <a:r>
              <a:rPr lang="zh-TW" altLang="en-US" sz="3600" dirty="0">
                <a:solidFill>
                  <a:prstClr val="black"/>
                </a:solidFill>
                <a:latin typeface="Yu Gothic" panose="020B0400000000000000" pitchFamily="34" charset="-128"/>
                <a:ea typeface="Yu Gothic" panose="020B0400000000000000" pitchFamily="34" charset="-128"/>
              </a:rPr>
              <a:t>。</a:t>
            </a:r>
            <a:endParaRPr lang="en-AU" altLang="zh-TW" sz="3600" dirty="0">
              <a:solidFill>
                <a:prstClr val="black"/>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905234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dirty="0"/>
          </a:p>
          <a:p>
            <a:endParaRPr lang="en-AU" sz="1500" dirty="0"/>
          </a:p>
          <a:p>
            <a:endParaRPr lang="en-AU" sz="1500" dirty="0"/>
          </a:p>
        </p:txBody>
      </p:sp>
      <p:sp>
        <p:nvSpPr>
          <p:cNvPr id="5" name="Rectangle 4">
            <a:extLst>
              <a:ext uri="{FF2B5EF4-FFF2-40B4-BE49-F238E27FC236}">
                <a16:creationId xmlns:a16="http://schemas.microsoft.com/office/drawing/2014/main" id="{1F2AACF6-EBF5-4509-8B0E-6E90D8004C64}"/>
              </a:ext>
            </a:extLst>
          </p:cNvPr>
          <p:cNvSpPr/>
          <p:nvPr/>
        </p:nvSpPr>
        <p:spPr>
          <a:xfrm>
            <a:off x="604158" y="957301"/>
            <a:ext cx="7696200" cy="784830"/>
          </a:xfrm>
          <a:prstGeom prst="rect">
            <a:avLst/>
          </a:prstGeom>
        </p:spPr>
        <p:txBody>
          <a:bodyPr wrap="square">
            <a:spAutoFit/>
          </a:bodyPr>
          <a:lstStyle/>
          <a:p>
            <a:pPr defTabSz="685800"/>
            <a:r>
              <a:rPr lang="en-AU" altLang="zh-TW" sz="4500" dirty="0">
                <a:solidFill>
                  <a:prstClr val="black"/>
                </a:solidFill>
                <a:latin typeface="Yu Gothic" panose="020B0400000000000000" pitchFamily="34" charset="-128"/>
                <a:ea typeface="Yu Gothic" panose="020B0400000000000000" pitchFamily="34" charset="-128"/>
              </a:rPr>
              <a:t>2. </a:t>
            </a:r>
            <a:r>
              <a:rPr lang="zh-TW" altLang="en-US" sz="4500" dirty="0">
                <a:solidFill>
                  <a:prstClr val="black"/>
                </a:solidFill>
                <a:latin typeface="Yu Gothic" panose="020B0400000000000000" pitchFamily="34" charset="-128"/>
                <a:ea typeface="Yu Gothic" panose="020B0400000000000000" pitchFamily="34" charset="-128"/>
              </a:rPr>
              <a:t>五旬節那天門信徒做了什麼？</a:t>
            </a:r>
            <a:endParaRPr lang="en-AU" sz="4500" dirty="0">
              <a:solidFill>
                <a:prstClr val="black"/>
              </a:solidFill>
              <a:latin typeface="Yu Gothic" panose="020B0400000000000000" pitchFamily="34" charset="-128"/>
              <a:ea typeface="Yu Gothic" panose="020B0400000000000000" pitchFamily="34" charset="-128"/>
            </a:endParaRPr>
          </a:p>
        </p:txBody>
      </p:sp>
      <p:sp>
        <p:nvSpPr>
          <p:cNvPr id="6" name="Title 1">
            <a:extLst>
              <a:ext uri="{FF2B5EF4-FFF2-40B4-BE49-F238E27FC236}">
                <a16:creationId xmlns:a16="http://schemas.microsoft.com/office/drawing/2014/main" id="{C1462FF2-D9DD-4F9D-AAB3-CB32B8A442F5}"/>
              </a:ext>
            </a:extLst>
          </p:cNvPr>
          <p:cNvSpPr txBox="1">
            <a:spLocks/>
          </p:cNvSpPr>
          <p:nvPr/>
        </p:nvSpPr>
        <p:spPr>
          <a:xfrm>
            <a:off x="56110" y="240494"/>
            <a:ext cx="7868690" cy="4181828"/>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Bef>
                <a:spcPts val="225"/>
              </a:spcBef>
            </a:pPr>
            <a:br>
              <a:rPr lang="zh-TW" altLang="en-US" sz="4050" dirty="0">
                <a:solidFill>
                  <a:srgbClr val="C00000"/>
                </a:solidFill>
                <a:latin typeface="Yu Gothic" panose="020B0400000000000000" pitchFamily="34" charset="-128"/>
                <a:ea typeface="Yu Gothic" panose="020B0400000000000000" pitchFamily="34" charset="-128"/>
              </a:rPr>
            </a:br>
            <a:r>
              <a:rPr lang="zh-TW" altLang="en-US" sz="4125" dirty="0">
                <a:solidFill>
                  <a:srgbClr val="C00000"/>
                </a:solidFill>
                <a:latin typeface="Yu Gothic" panose="020B0400000000000000" pitchFamily="34" charset="-128"/>
                <a:ea typeface="Yu Gothic" panose="020B0400000000000000" pitchFamily="34" charset="-128"/>
              </a:rPr>
              <a:t> </a:t>
            </a:r>
            <a:endParaRPr lang="en-AU" sz="4125" b="1" dirty="0">
              <a:solidFill>
                <a:srgbClr val="C00000"/>
              </a:solidFill>
              <a:latin typeface="Yu Gothic" panose="020B0400000000000000" pitchFamily="34" charset="-128"/>
              <a:ea typeface="Yu Gothic" panose="020B0400000000000000" pitchFamily="34" charset="-128"/>
            </a:endParaRPr>
          </a:p>
        </p:txBody>
      </p:sp>
      <p:sp>
        <p:nvSpPr>
          <p:cNvPr id="2" name="Rectangle 1">
            <a:extLst>
              <a:ext uri="{FF2B5EF4-FFF2-40B4-BE49-F238E27FC236}">
                <a16:creationId xmlns:a16="http://schemas.microsoft.com/office/drawing/2014/main" id="{AFEE1721-5A43-4BE0-93EB-26D99E963669}"/>
              </a:ext>
            </a:extLst>
          </p:cNvPr>
          <p:cNvSpPr/>
          <p:nvPr/>
        </p:nvSpPr>
        <p:spPr>
          <a:xfrm>
            <a:off x="272989" y="2015805"/>
            <a:ext cx="8814901" cy="3439403"/>
          </a:xfrm>
          <a:prstGeom prst="rect">
            <a:avLst/>
          </a:prstGeom>
        </p:spPr>
        <p:txBody>
          <a:bodyPr wrap="square">
            <a:spAutoFit/>
          </a:bodyPr>
          <a:lstStyle/>
          <a:p>
            <a:pPr defTabSz="685800"/>
            <a:r>
              <a:rPr lang="zh-TW" altLang="en-US" sz="3600" dirty="0">
                <a:solidFill>
                  <a:prstClr val="black"/>
                </a:solidFill>
                <a:latin typeface="Yu Gothic" panose="020B0400000000000000" pitchFamily="34" charset="-128"/>
                <a:ea typeface="Yu Gothic" panose="020B0400000000000000" pitchFamily="34" charset="-128"/>
              </a:rPr>
              <a:t>五旬節到了，門徒都</a:t>
            </a:r>
            <a:r>
              <a:rPr lang="zh-TW" altLang="en-US" sz="3600" dirty="0">
                <a:solidFill>
                  <a:srgbClr val="C00000"/>
                </a:solidFill>
                <a:latin typeface="Yu Gothic" panose="020B0400000000000000" pitchFamily="34" charset="-128"/>
                <a:ea typeface="Yu Gothic" panose="020B0400000000000000" pitchFamily="34" charset="-128"/>
              </a:rPr>
              <a:t>聚集在一處</a:t>
            </a:r>
            <a:r>
              <a:rPr lang="zh-TW" altLang="en-US" sz="4950" dirty="0">
                <a:solidFill>
                  <a:prstClr val="black"/>
                </a:solidFill>
                <a:latin typeface="Yu Gothic" panose="020B0400000000000000" pitchFamily="34" charset="-128"/>
                <a:ea typeface="Yu Gothic" panose="020B0400000000000000" pitchFamily="34" charset="-128"/>
              </a:rPr>
              <a:t>。</a:t>
            </a:r>
            <a:r>
              <a:rPr lang="en-AU" altLang="zh-TW" sz="3600" dirty="0">
                <a:solidFill>
                  <a:prstClr val="black"/>
                </a:solidFill>
                <a:latin typeface="Yu Gothic" panose="020B0400000000000000" pitchFamily="34" charset="-128"/>
                <a:ea typeface="Yu Gothic" panose="020B0400000000000000" pitchFamily="34" charset="-128"/>
              </a:rPr>
              <a:t>(</a:t>
            </a:r>
            <a:r>
              <a:rPr lang="zh-TW" altLang="en-US" sz="3600" dirty="0">
                <a:solidFill>
                  <a:prstClr val="black"/>
                </a:solidFill>
                <a:latin typeface="Yu Gothic" panose="020B0400000000000000" pitchFamily="34" charset="-128"/>
                <a:ea typeface="Yu Gothic" panose="020B0400000000000000" pitchFamily="34" charset="-128"/>
              </a:rPr>
              <a:t>徒 </a:t>
            </a:r>
            <a:r>
              <a:rPr lang="en-AU" altLang="zh-TW" sz="3600" dirty="0">
                <a:solidFill>
                  <a:prstClr val="black"/>
                </a:solidFill>
                <a:latin typeface="Yu Gothic" panose="020B0400000000000000" pitchFamily="34" charset="-128"/>
                <a:ea typeface="Yu Gothic" panose="020B0400000000000000" pitchFamily="34" charset="-128"/>
              </a:rPr>
              <a:t>2:1)</a:t>
            </a:r>
          </a:p>
          <a:p>
            <a:pPr defTabSz="685800"/>
            <a:endParaRPr lang="en-AU" altLang="zh-TW" sz="2400" dirty="0">
              <a:solidFill>
                <a:prstClr val="black"/>
              </a:solidFill>
              <a:latin typeface="Yu Gothic" panose="020B0400000000000000" pitchFamily="34" charset="-128"/>
              <a:ea typeface="Yu Gothic" panose="020B0400000000000000" pitchFamily="34" charset="-128"/>
            </a:endParaRPr>
          </a:p>
          <a:p>
            <a:pPr defTabSz="685800"/>
            <a:r>
              <a:rPr lang="zh-TW" altLang="en-US" sz="3600" dirty="0">
                <a:solidFill>
                  <a:prstClr val="black"/>
                </a:solidFill>
                <a:latin typeface="Yu Gothic" panose="020B0400000000000000" pitchFamily="34" charset="-128"/>
                <a:ea typeface="Yu Gothic" panose="020B0400000000000000" pitchFamily="34" charset="-128"/>
              </a:rPr>
              <a:t>耶穌</a:t>
            </a:r>
            <a:r>
              <a:rPr lang="en-AU" altLang="zh-TW" sz="3600" dirty="0">
                <a:solidFill>
                  <a:prstClr val="black"/>
                </a:solidFill>
                <a:latin typeface="Yu Gothic" panose="020B0400000000000000" pitchFamily="34" charset="-128"/>
                <a:ea typeface="Yu Gothic" panose="020B0400000000000000" pitchFamily="34" charset="-128"/>
              </a:rPr>
              <a:t>…</a:t>
            </a:r>
            <a:r>
              <a:rPr lang="zh-TW" altLang="en-US" sz="3600" dirty="0">
                <a:solidFill>
                  <a:prstClr val="black"/>
                </a:solidFill>
                <a:latin typeface="Yu Gothic" panose="020B0400000000000000" pitchFamily="34" charset="-128"/>
                <a:ea typeface="Yu Gothic" panose="020B0400000000000000" pitchFamily="34" charset="-128"/>
              </a:rPr>
              <a:t>叮囑他們：「你們</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不要離開</a:t>
            </a:r>
            <a:r>
              <a:rPr lang="zh-TW" altLang="en-US" sz="3600" dirty="0">
                <a:solidFill>
                  <a:prstClr val="black"/>
                </a:solidFill>
                <a:latin typeface="Yu Gothic" panose="020B0400000000000000" pitchFamily="34" charset="-128"/>
                <a:ea typeface="Yu Gothic" panose="020B0400000000000000" pitchFamily="34" charset="-128"/>
              </a:rPr>
              <a:t>耶路撒冷，要在那裡</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等候</a:t>
            </a:r>
            <a:r>
              <a:rPr lang="zh-TW" altLang="en-US" sz="3600" dirty="0">
                <a:solidFill>
                  <a:prstClr val="black"/>
                </a:solidFill>
                <a:latin typeface="Yu Gothic" panose="020B0400000000000000" pitchFamily="34" charset="-128"/>
                <a:ea typeface="Yu Gothic" panose="020B0400000000000000" pitchFamily="34" charset="-128"/>
              </a:rPr>
              <a:t>我對你們說過的天父的應許。 因為從前約翰用水給你們施洗，但再過幾天，</a:t>
            </a:r>
            <a:r>
              <a:rPr lang="zh-TW" altLang="en-US" sz="3600" dirty="0">
                <a:solidFill>
                  <a:prstClr val="black"/>
                </a:solidFill>
                <a:highlight>
                  <a:srgbClr val="00FFFF"/>
                </a:highlight>
                <a:latin typeface="Yu Gothic" panose="020B0400000000000000" pitchFamily="34" charset="-128"/>
                <a:ea typeface="Yu Gothic" panose="020B0400000000000000" pitchFamily="34" charset="-128"/>
              </a:rPr>
              <a:t>你們要受聖靈的洗</a:t>
            </a:r>
            <a:r>
              <a:rPr lang="zh-TW" altLang="en-US" sz="3600" dirty="0">
                <a:solidFill>
                  <a:prstClr val="black"/>
                </a:solidFill>
                <a:latin typeface="Yu Gothic" panose="020B0400000000000000" pitchFamily="34" charset="-128"/>
                <a:ea typeface="Yu Gothic" panose="020B0400000000000000" pitchFamily="34" charset="-128"/>
              </a:rPr>
              <a:t>。</a:t>
            </a:r>
            <a:r>
              <a:rPr lang="en-AU" altLang="zh-TW" sz="2700" dirty="0">
                <a:solidFill>
                  <a:prstClr val="black"/>
                </a:solidFill>
                <a:latin typeface="Yu Gothic" panose="020B0400000000000000" pitchFamily="34" charset="-128"/>
                <a:ea typeface="Yu Gothic" panose="020B0400000000000000" pitchFamily="34" charset="-128"/>
              </a:rPr>
              <a:t>(</a:t>
            </a:r>
            <a:r>
              <a:rPr lang="zh-TW" altLang="en-US" sz="2700" dirty="0">
                <a:solidFill>
                  <a:prstClr val="black"/>
                </a:solidFill>
                <a:latin typeface="Yu Gothic" panose="020B0400000000000000" pitchFamily="34" charset="-128"/>
                <a:ea typeface="Yu Gothic" panose="020B0400000000000000" pitchFamily="34" charset="-128"/>
              </a:rPr>
              <a:t>徒 </a:t>
            </a:r>
            <a:r>
              <a:rPr lang="en-AU" altLang="zh-TW" sz="2700" dirty="0">
                <a:solidFill>
                  <a:prstClr val="black"/>
                </a:solidFill>
                <a:latin typeface="Yu Gothic" panose="020B0400000000000000" pitchFamily="34" charset="-128"/>
                <a:ea typeface="Yu Gothic" panose="020B0400000000000000" pitchFamily="34" charset="-128"/>
              </a:rPr>
              <a:t>1:4,5)</a:t>
            </a:r>
            <a:endParaRPr lang="en-AU" altLang="zh-TW" sz="4050" dirty="0">
              <a:solidFill>
                <a:prstClr val="white">
                  <a:lumMod val="50000"/>
                </a:prst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2930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ntecost wind and fire">
            <a:extLst>
              <a:ext uri="{FF2B5EF4-FFF2-40B4-BE49-F238E27FC236}">
                <a16:creationId xmlns:a16="http://schemas.microsoft.com/office/drawing/2014/main" id="{95DBD64D-7E17-478A-8E7F-5BDB78A51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 y="862090"/>
            <a:ext cx="9274194" cy="503910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a:p>
          <a:p>
            <a:endParaRPr lang="en-AU" sz="1500"/>
          </a:p>
          <a:p>
            <a:endParaRPr lang="en-AU" sz="1500" dirty="0"/>
          </a:p>
        </p:txBody>
      </p:sp>
      <p:sp>
        <p:nvSpPr>
          <p:cNvPr id="5" name="Rectangle 4">
            <a:extLst>
              <a:ext uri="{FF2B5EF4-FFF2-40B4-BE49-F238E27FC236}">
                <a16:creationId xmlns:a16="http://schemas.microsoft.com/office/drawing/2014/main" id="{1F2AACF6-EBF5-4509-8B0E-6E90D8004C64}"/>
              </a:ext>
            </a:extLst>
          </p:cNvPr>
          <p:cNvSpPr/>
          <p:nvPr/>
        </p:nvSpPr>
        <p:spPr>
          <a:xfrm>
            <a:off x="1871269" y="905958"/>
            <a:ext cx="5190258" cy="784830"/>
          </a:xfrm>
          <a:prstGeom prst="rect">
            <a:avLst/>
          </a:prstGeom>
        </p:spPr>
        <p:txBody>
          <a:bodyPr wrap="square">
            <a:spAutoFit/>
          </a:bodyPr>
          <a:lstStyle/>
          <a:p>
            <a:pPr marL="857250" indent="-857250" defTabSz="685800">
              <a:buFontTx/>
              <a:buAutoNum type="arabicPeriod" startAt="3"/>
            </a:pPr>
            <a:r>
              <a:rPr lang="ja-JP" altLang="en-US" sz="4500" dirty="0">
                <a:solidFill>
                  <a:prstClr val="white"/>
                </a:solidFill>
                <a:latin typeface="Yu Gothic" panose="020B0400000000000000" pitchFamily="34" charset="-128"/>
                <a:ea typeface="Yu Gothic" panose="020B0400000000000000" pitchFamily="34" charset="-128"/>
              </a:rPr>
              <a:t>聖靈怎麼降臨</a:t>
            </a:r>
            <a:r>
              <a:rPr lang="en-AU" altLang="ja-JP" sz="4500" dirty="0">
                <a:solidFill>
                  <a:prstClr val="white"/>
                </a:solidFill>
                <a:latin typeface="Yu Gothic" panose="020B0400000000000000" pitchFamily="34" charset="-128"/>
                <a:ea typeface="Yu Gothic" panose="020B0400000000000000" pitchFamily="34" charset="-128"/>
              </a:rPr>
              <a:t>?</a:t>
            </a:r>
          </a:p>
        </p:txBody>
      </p:sp>
      <p:sp>
        <p:nvSpPr>
          <p:cNvPr id="2" name="Rectangle 1">
            <a:extLst>
              <a:ext uri="{FF2B5EF4-FFF2-40B4-BE49-F238E27FC236}">
                <a16:creationId xmlns:a16="http://schemas.microsoft.com/office/drawing/2014/main" id="{AFEE1721-5A43-4BE0-93EB-26D99E963669}"/>
              </a:ext>
            </a:extLst>
          </p:cNvPr>
          <p:cNvSpPr/>
          <p:nvPr/>
        </p:nvSpPr>
        <p:spPr>
          <a:xfrm>
            <a:off x="908708" y="2404913"/>
            <a:ext cx="7865106" cy="2793072"/>
          </a:xfrm>
          <a:prstGeom prst="rect">
            <a:avLst/>
          </a:prstGeom>
        </p:spPr>
        <p:txBody>
          <a:bodyPr wrap="square">
            <a:spAutoFit/>
          </a:bodyPr>
          <a:lstStyle/>
          <a:p>
            <a:pPr marL="514350" indent="-514350" defTabSz="685800">
              <a:buFont typeface="Courier New" panose="02070309020205020404" pitchFamily="49" charset="0"/>
              <a:buChar char="o"/>
            </a:pPr>
            <a:endParaRPr lang="en-AU" altLang="zh-TW" dirty="0">
              <a:solidFill>
                <a:prstClr val="white"/>
              </a:solidFill>
              <a:latin typeface="Yu Gothic" panose="020B0400000000000000" pitchFamily="34" charset="-128"/>
              <a:ea typeface="Yu Gothic" panose="020B0400000000000000" pitchFamily="34" charset="-128"/>
            </a:endParaRPr>
          </a:p>
          <a:p>
            <a:pPr marL="514350" indent="-514350" defTabSz="685800">
              <a:buFont typeface="Courier New" panose="02070309020205020404" pitchFamily="49" charset="0"/>
              <a:buChar char="o"/>
            </a:pPr>
            <a:r>
              <a:rPr lang="zh-TW" altLang="en-US" sz="4050" u="sng" dirty="0">
                <a:solidFill>
                  <a:srgbClr val="FFFF00"/>
                </a:solidFill>
                <a:latin typeface="Yu Gothic" panose="020B0400000000000000" pitchFamily="34" charset="-128"/>
                <a:ea typeface="Yu Gothic" panose="020B0400000000000000" pitchFamily="34" charset="-128"/>
              </a:rPr>
              <a:t>聽到</a:t>
            </a:r>
            <a:r>
              <a:rPr lang="zh-TW" altLang="en-US" sz="4050" dirty="0">
                <a:solidFill>
                  <a:prstClr val="white"/>
                </a:solidFill>
                <a:latin typeface="Yu Gothic" panose="020B0400000000000000" pitchFamily="34" charset="-128"/>
                <a:ea typeface="Yu Gothic" panose="020B0400000000000000" pitchFamily="34" charset="-128"/>
              </a:rPr>
              <a:t>了像風的聲音，但沒有風。</a:t>
            </a:r>
            <a:endParaRPr lang="en-AU" altLang="zh-TW" sz="4050" dirty="0">
              <a:solidFill>
                <a:prstClr val="white"/>
              </a:solidFill>
              <a:latin typeface="Yu Gothic" panose="020B0400000000000000" pitchFamily="34" charset="-128"/>
              <a:ea typeface="Yu Gothic" panose="020B0400000000000000" pitchFamily="34" charset="-128"/>
            </a:endParaRPr>
          </a:p>
          <a:p>
            <a:pPr marL="514350" indent="-514350" defTabSz="685800">
              <a:buFont typeface="Courier New" panose="02070309020205020404" pitchFamily="49" charset="0"/>
              <a:buChar char="o"/>
            </a:pPr>
            <a:endParaRPr lang="en-AU" altLang="zh-TW" dirty="0">
              <a:solidFill>
                <a:prstClr val="white"/>
              </a:solidFill>
              <a:latin typeface="Yu Gothic" panose="020B0400000000000000" pitchFamily="34" charset="-128"/>
              <a:ea typeface="Yu Gothic" panose="020B0400000000000000" pitchFamily="34" charset="-128"/>
            </a:endParaRPr>
          </a:p>
          <a:p>
            <a:pPr marL="514350" indent="-514350" defTabSz="685800">
              <a:buFont typeface="Courier New" panose="02070309020205020404" pitchFamily="49" charset="0"/>
              <a:buChar char="o"/>
            </a:pPr>
            <a:r>
              <a:rPr lang="zh-TW" altLang="en-US" sz="4050" u="sng" dirty="0">
                <a:solidFill>
                  <a:srgbClr val="FFFF00"/>
                </a:solidFill>
                <a:latin typeface="Yu Gothic" panose="020B0400000000000000" pitchFamily="34" charset="-128"/>
                <a:ea typeface="Yu Gothic" panose="020B0400000000000000" pitchFamily="34" charset="-128"/>
              </a:rPr>
              <a:t>看見</a:t>
            </a:r>
            <a:r>
              <a:rPr lang="zh-TW" altLang="en-US" sz="4050" dirty="0">
                <a:solidFill>
                  <a:prstClr val="white"/>
                </a:solidFill>
                <a:latin typeface="Yu Gothic" panose="020B0400000000000000" pitchFamily="34" charset="-128"/>
                <a:ea typeface="Yu Gothic" panose="020B0400000000000000" pitchFamily="34" charset="-128"/>
              </a:rPr>
              <a:t>舌頭像火，但不是火。</a:t>
            </a:r>
            <a:endParaRPr lang="en-AU" altLang="zh-TW" sz="4050" dirty="0">
              <a:solidFill>
                <a:prstClr val="white"/>
              </a:solidFill>
              <a:latin typeface="Yu Gothic" panose="020B0400000000000000" pitchFamily="34" charset="-128"/>
              <a:ea typeface="Yu Gothic" panose="020B0400000000000000" pitchFamily="34" charset="-128"/>
            </a:endParaRPr>
          </a:p>
          <a:p>
            <a:pPr marL="514350" indent="-514350" defTabSz="685800">
              <a:buFont typeface="Courier New" panose="02070309020205020404" pitchFamily="49" charset="0"/>
              <a:buChar char="o"/>
            </a:pPr>
            <a:endParaRPr lang="en-AU" altLang="zh-TW" dirty="0">
              <a:solidFill>
                <a:prstClr val="white"/>
              </a:solidFill>
              <a:latin typeface="Yu Gothic" panose="020B0400000000000000" pitchFamily="34" charset="-128"/>
              <a:ea typeface="Yu Gothic" panose="020B0400000000000000" pitchFamily="34" charset="-128"/>
            </a:endParaRPr>
          </a:p>
          <a:p>
            <a:pPr marL="514350" indent="-514350" defTabSz="685800">
              <a:buFont typeface="Courier New" panose="02070309020205020404" pitchFamily="49" charset="0"/>
              <a:buChar char="o"/>
            </a:pPr>
            <a:r>
              <a:rPr lang="zh-TW" altLang="en-US" sz="4050" dirty="0">
                <a:solidFill>
                  <a:prstClr val="white"/>
                </a:solidFill>
                <a:latin typeface="Yu Gothic" panose="020B0400000000000000" pitchFamily="34" charset="-128"/>
                <a:ea typeface="Yu Gothic" panose="020B0400000000000000" pitchFamily="34" charset="-128"/>
              </a:rPr>
              <a:t>分別落在門徒各人頭上。</a:t>
            </a:r>
            <a:endParaRPr lang="en-AU" altLang="zh-TW" sz="4050" dirty="0">
              <a:solidFill>
                <a:prstClr val="white"/>
              </a:solidFill>
              <a:latin typeface="Yu Gothic" panose="020B0400000000000000" pitchFamily="34" charset="-128"/>
              <a:ea typeface="Yu Gothic" panose="020B0400000000000000" pitchFamily="34" charset="-128"/>
            </a:endParaRPr>
          </a:p>
        </p:txBody>
      </p:sp>
      <p:sp>
        <p:nvSpPr>
          <p:cNvPr id="12" name="Rectangle 11">
            <a:extLst>
              <a:ext uri="{FF2B5EF4-FFF2-40B4-BE49-F238E27FC236}">
                <a16:creationId xmlns:a16="http://schemas.microsoft.com/office/drawing/2014/main" id="{6B9A9AF1-35D6-400B-B603-81D65A9C041B}"/>
              </a:ext>
            </a:extLst>
          </p:cNvPr>
          <p:cNvSpPr/>
          <p:nvPr/>
        </p:nvSpPr>
        <p:spPr>
          <a:xfrm>
            <a:off x="3357162" y="1580872"/>
            <a:ext cx="2673517" cy="784830"/>
          </a:xfrm>
          <a:prstGeom prst="rect">
            <a:avLst/>
          </a:prstGeom>
        </p:spPr>
        <p:txBody>
          <a:bodyPr wrap="square">
            <a:spAutoFit/>
          </a:bodyPr>
          <a:lstStyle/>
          <a:p>
            <a:pPr defTabSz="685800"/>
            <a:r>
              <a:rPr lang="ja-JP" altLang="en-US" sz="4500" dirty="0">
                <a:solidFill>
                  <a:srgbClr val="FFFF00"/>
                </a:solidFill>
                <a:latin typeface="Yu Gothic" panose="020B0400000000000000" pitchFamily="34" charset="-128"/>
                <a:ea typeface="Yu Gothic" panose="020B0400000000000000" pitchFamily="34" charset="-128"/>
              </a:rPr>
              <a:t>風 </a:t>
            </a:r>
            <a:r>
              <a:rPr lang="en-AU" altLang="ja-JP" sz="4500" dirty="0">
                <a:solidFill>
                  <a:srgbClr val="FFFF00"/>
                </a:solidFill>
                <a:latin typeface="Yu Gothic" panose="020B0400000000000000" pitchFamily="34" charset="-128"/>
                <a:ea typeface="Yu Gothic" panose="020B0400000000000000" pitchFamily="34" charset="-128"/>
              </a:rPr>
              <a:t>+ </a:t>
            </a:r>
            <a:r>
              <a:rPr lang="ja-JP" altLang="en-US" sz="4500" dirty="0">
                <a:solidFill>
                  <a:srgbClr val="FFFF00"/>
                </a:solidFill>
                <a:latin typeface="Yu Gothic" panose="020B0400000000000000" pitchFamily="34" charset="-128"/>
                <a:ea typeface="Yu Gothic" panose="020B0400000000000000" pitchFamily="34" charset="-128"/>
              </a:rPr>
              <a:t>火</a:t>
            </a:r>
            <a:endParaRPr lang="en-AU" altLang="ja-JP" sz="4500" dirty="0">
              <a:solidFill>
                <a:srgbClr val="FFFF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76417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43C5A39-B6DD-4DD9-9903-B3E64E36277E}"/>
              </a:ext>
            </a:extLst>
          </p:cNvPr>
          <p:cNvGrpSpPr/>
          <p:nvPr/>
        </p:nvGrpSpPr>
        <p:grpSpPr>
          <a:xfrm>
            <a:off x="377506" y="1027128"/>
            <a:ext cx="8890235" cy="4939019"/>
            <a:chOff x="503340" y="226504"/>
            <a:chExt cx="11853647" cy="6585358"/>
          </a:xfrm>
        </p:grpSpPr>
        <p:pic>
          <p:nvPicPr>
            <p:cNvPr id="2" name="Picture 2" descr="Pentecost_map">
              <a:extLst>
                <a:ext uri="{FF2B5EF4-FFF2-40B4-BE49-F238E27FC236}">
                  <a16:creationId xmlns:a16="http://schemas.microsoft.com/office/drawing/2014/main" id="{91E585AD-AE0B-4C07-9511-2BD3597599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90" r="2847" b="5236"/>
            <a:stretch/>
          </p:blipFill>
          <p:spPr bwMode="auto">
            <a:xfrm>
              <a:off x="1484384" y="226504"/>
              <a:ext cx="10872603" cy="6585358"/>
            </a:xfrm>
            <a:prstGeom prst="rect">
              <a:avLst/>
            </a:prstGeom>
            <a:solidFill>
              <a:srgbClr val="FF3300"/>
            </a:solidFill>
          </p:spPr>
        </p:pic>
        <p:sp>
          <p:nvSpPr>
            <p:cNvPr id="3" name="Title 1">
              <a:extLst>
                <a:ext uri="{FF2B5EF4-FFF2-40B4-BE49-F238E27FC236}">
                  <a16:creationId xmlns:a16="http://schemas.microsoft.com/office/drawing/2014/main" id="{D1E4A1B2-F060-4CCB-BAB3-FFF6F056E47A}"/>
                </a:ext>
              </a:extLst>
            </p:cNvPr>
            <p:cNvSpPr txBox="1">
              <a:spLocks/>
            </p:cNvSpPr>
            <p:nvPr/>
          </p:nvSpPr>
          <p:spPr>
            <a:xfrm>
              <a:off x="503340" y="493821"/>
              <a:ext cx="1216846" cy="5644786"/>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spcAft>
                  <a:spcPts val="450"/>
                </a:spcAft>
              </a:pPr>
              <a:r>
                <a:rPr lang="zh-TW" altLang="en-US" sz="4050" dirty="0">
                  <a:solidFill>
                    <a:prstClr val="black"/>
                  </a:solidFill>
                  <a:latin typeface="Yu Gothic" panose="020B0400000000000000" pitchFamily="34" charset="-128"/>
                  <a:ea typeface="Yu Gothic" panose="020B0400000000000000" pitchFamily="34" charset="-128"/>
                </a:rPr>
                <a:t>五旬節聖靈降臨</a:t>
              </a:r>
              <a:endParaRPr lang="en-US" sz="4050" b="1" dirty="0">
                <a:solidFill>
                  <a:prstClr val="black"/>
                </a:solidFill>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AE83E30F-1F56-4E84-BF95-D6968A971258}"/>
                </a:ext>
              </a:extLst>
            </p:cNvPr>
            <p:cNvSpPr txBox="1"/>
            <p:nvPr/>
          </p:nvSpPr>
          <p:spPr>
            <a:xfrm>
              <a:off x="10500250" y="3107786"/>
              <a:ext cx="938719" cy="400109"/>
            </a:xfrm>
            <a:prstGeom prst="rect">
              <a:avLst/>
            </a:prstGeom>
            <a:solidFill>
              <a:srgbClr val="FF3300"/>
            </a:solidFill>
          </p:spPr>
          <p:txBody>
            <a:bodyPr wrap="none" rtlCol="0">
              <a:spAutoFit/>
            </a:bodyPr>
            <a:lstStyle/>
            <a:p>
              <a:pPr defTabSz="685800"/>
              <a:r>
                <a:rPr lang="ja-JP" altLang="en-US" sz="1350" b="1" dirty="0">
                  <a:solidFill>
                    <a:prstClr val="white"/>
                  </a:solidFill>
                  <a:latin typeface="Yu Gothic" panose="020B0400000000000000" pitchFamily="34" charset="-128"/>
                  <a:ea typeface="Yu Gothic" panose="020B0400000000000000" pitchFamily="34" charset="-128"/>
                </a:rPr>
                <a:t>帕提亞</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88FD8ADD-ACEC-4F8C-8FB9-F1831B97DF74}"/>
                </a:ext>
              </a:extLst>
            </p:cNvPr>
            <p:cNvSpPr txBox="1"/>
            <p:nvPr/>
          </p:nvSpPr>
          <p:spPr>
            <a:xfrm>
              <a:off x="10966246" y="3790676"/>
              <a:ext cx="707887"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瑪代</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7" name="TextBox 6">
              <a:extLst>
                <a:ext uri="{FF2B5EF4-FFF2-40B4-BE49-F238E27FC236}">
                  <a16:creationId xmlns:a16="http://schemas.microsoft.com/office/drawing/2014/main" id="{370A80F9-9918-4099-A2B1-7B7C4D975F55}"/>
                </a:ext>
              </a:extLst>
            </p:cNvPr>
            <p:cNvSpPr txBox="1"/>
            <p:nvPr/>
          </p:nvSpPr>
          <p:spPr>
            <a:xfrm>
              <a:off x="11337555" y="4795132"/>
              <a:ext cx="707887"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以攔</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8" name="TextBox 7">
              <a:extLst>
                <a:ext uri="{FF2B5EF4-FFF2-40B4-BE49-F238E27FC236}">
                  <a16:creationId xmlns:a16="http://schemas.microsoft.com/office/drawing/2014/main" id="{F3ACB4FF-AFF0-4379-A904-1FC06AE3A3FB}"/>
                </a:ext>
              </a:extLst>
            </p:cNvPr>
            <p:cNvSpPr txBox="1"/>
            <p:nvPr/>
          </p:nvSpPr>
          <p:spPr>
            <a:xfrm>
              <a:off x="8281642" y="2424594"/>
              <a:ext cx="1169551"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加帕多迦</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E827C61A-1FBA-4EC0-BE15-7694A9BB5E55}"/>
                </a:ext>
              </a:extLst>
            </p:cNvPr>
            <p:cNvSpPr txBox="1"/>
            <p:nvPr/>
          </p:nvSpPr>
          <p:spPr>
            <a:xfrm>
              <a:off x="8797722" y="3112709"/>
              <a:ext cx="1631216"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美索不達米亞</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0" name="TextBox 9">
              <a:extLst>
                <a:ext uri="{FF2B5EF4-FFF2-40B4-BE49-F238E27FC236}">
                  <a16:creationId xmlns:a16="http://schemas.microsoft.com/office/drawing/2014/main" id="{B4FC5145-6876-4FB3-A65A-4F91670A5483}"/>
                </a:ext>
              </a:extLst>
            </p:cNvPr>
            <p:cNvSpPr txBox="1"/>
            <p:nvPr/>
          </p:nvSpPr>
          <p:spPr>
            <a:xfrm>
              <a:off x="7706142" y="5105164"/>
              <a:ext cx="707887"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猶太</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2" name="TextBox 11">
              <a:extLst>
                <a:ext uri="{FF2B5EF4-FFF2-40B4-BE49-F238E27FC236}">
                  <a16:creationId xmlns:a16="http://schemas.microsoft.com/office/drawing/2014/main" id="{E284D0F2-AF15-427D-BAB6-AE996E5E2241}"/>
                </a:ext>
              </a:extLst>
            </p:cNvPr>
            <p:cNvSpPr txBox="1"/>
            <p:nvPr/>
          </p:nvSpPr>
          <p:spPr>
            <a:xfrm>
              <a:off x="7833006" y="2015909"/>
              <a:ext cx="840401"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 本都 </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3" name="TextBox 12">
              <a:extLst>
                <a:ext uri="{FF2B5EF4-FFF2-40B4-BE49-F238E27FC236}">
                  <a16:creationId xmlns:a16="http://schemas.microsoft.com/office/drawing/2014/main" id="{088B0D72-CE9D-4751-BDE9-4297C0A4567A}"/>
                </a:ext>
              </a:extLst>
            </p:cNvPr>
            <p:cNvSpPr txBox="1"/>
            <p:nvPr/>
          </p:nvSpPr>
          <p:spPr>
            <a:xfrm>
              <a:off x="5486987" y="2677056"/>
              <a:ext cx="938719"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亞細亞</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4" name="TextBox 13">
              <a:extLst>
                <a:ext uri="{FF2B5EF4-FFF2-40B4-BE49-F238E27FC236}">
                  <a16:creationId xmlns:a16="http://schemas.microsoft.com/office/drawing/2014/main" id="{CF1DB44E-3F40-41E8-A777-AF0654FEFD6E}"/>
                </a:ext>
              </a:extLst>
            </p:cNvPr>
            <p:cNvSpPr txBox="1"/>
            <p:nvPr/>
          </p:nvSpPr>
          <p:spPr>
            <a:xfrm>
              <a:off x="2034169" y="1313847"/>
              <a:ext cx="707887"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羅馬</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5" name="TextBox 14">
              <a:extLst>
                <a:ext uri="{FF2B5EF4-FFF2-40B4-BE49-F238E27FC236}">
                  <a16:creationId xmlns:a16="http://schemas.microsoft.com/office/drawing/2014/main" id="{A91703CD-F4FB-4980-9262-9E6D6A55A7A6}"/>
                </a:ext>
              </a:extLst>
            </p:cNvPr>
            <p:cNvSpPr txBox="1"/>
            <p:nvPr/>
          </p:nvSpPr>
          <p:spPr>
            <a:xfrm>
              <a:off x="2738849" y="4828488"/>
              <a:ext cx="2438825" cy="400109"/>
            </a:xfrm>
            <a:prstGeom prst="rect">
              <a:avLst/>
            </a:prstGeom>
            <a:solidFill>
              <a:srgbClr val="FF3300"/>
            </a:solidFill>
          </p:spPr>
          <p:txBody>
            <a:bodyPr wrap="squar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靠近古利奈的利比亞</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6" name="TextBox 15">
              <a:extLst>
                <a:ext uri="{FF2B5EF4-FFF2-40B4-BE49-F238E27FC236}">
                  <a16:creationId xmlns:a16="http://schemas.microsoft.com/office/drawing/2014/main" id="{52601ADD-8DA1-4EB0-B140-1DD15526B465}"/>
                </a:ext>
              </a:extLst>
            </p:cNvPr>
            <p:cNvSpPr txBox="1"/>
            <p:nvPr/>
          </p:nvSpPr>
          <p:spPr>
            <a:xfrm>
              <a:off x="7310310" y="3071313"/>
              <a:ext cx="964367" cy="338555"/>
            </a:xfrm>
            <a:prstGeom prst="rect">
              <a:avLst/>
            </a:prstGeom>
            <a:solidFill>
              <a:srgbClr val="FF3300"/>
            </a:solidFill>
          </p:spPr>
          <p:txBody>
            <a:bodyPr wrap="none" rtlCol="0">
              <a:spAutoFit/>
            </a:bodyPr>
            <a:lstStyle/>
            <a:p>
              <a:pPr defTabSz="685800"/>
              <a:r>
                <a:rPr lang="zh-TW" altLang="en-US" sz="1050" b="1" dirty="0">
                  <a:solidFill>
                    <a:prstClr val="white"/>
                  </a:solidFill>
                  <a:latin typeface="Yu Gothic" panose="020B0400000000000000" pitchFamily="34" charset="-128"/>
                  <a:ea typeface="Yu Gothic" panose="020B0400000000000000" pitchFamily="34" charset="-128"/>
                </a:rPr>
                <a:t>旁非利亞</a:t>
              </a:r>
              <a:endParaRPr lang="en-AU" sz="1050" b="1" dirty="0">
                <a:solidFill>
                  <a:prstClr val="white"/>
                </a:solidFill>
                <a:latin typeface="Yu Gothic" panose="020B0400000000000000" pitchFamily="34" charset="-128"/>
                <a:ea typeface="Yu Gothic" panose="020B0400000000000000" pitchFamily="34" charset="-128"/>
              </a:endParaRPr>
            </a:p>
          </p:txBody>
        </p:sp>
        <p:sp>
          <p:nvSpPr>
            <p:cNvPr id="17" name="TextBox 16">
              <a:extLst>
                <a:ext uri="{FF2B5EF4-FFF2-40B4-BE49-F238E27FC236}">
                  <a16:creationId xmlns:a16="http://schemas.microsoft.com/office/drawing/2014/main" id="{53CC7B48-3979-4FBF-8EDE-A8CD7B238257}"/>
                </a:ext>
              </a:extLst>
            </p:cNvPr>
            <p:cNvSpPr txBox="1"/>
            <p:nvPr/>
          </p:nvSpPr>
          <p:spPr>
            <a:xfrm>
              <a:off x="6552118" y="2775961"/>
              <a:ext cx="861775" cy="369332"/>
            </a:xfrm>
            <a:prstGeom prst="rect">
              <a:avLst/>
            </a:prstGeom>
            <a:solidFill>
              <a:srgbClr val="FF3300"/>
            </a:solidFill>
          </p:spPr>
          <p:txBody>
            <a:bodyPr wrap="none" rtlCol="0">
              <a:spAutoFit/>
            </a:bodyPr>
            <a:lstStyle/>
            <a:p>
              <a:pPr defTabSz="685800"/>
              <a:r>
                <a:rPr lang="zh-TW" altLang="en-US" sz="1200" b="1" dirty="0">
                  <a:solidFill>
                    <a:prstClr val="white"/>
                  </a:solidFill>
                  <a:latin typeface="Yu Gothic" panose="020B0400000000000000" pitchFamily="34" charset="-128"/>
                  <a:ea typeface="Yu Gothic" panose="020B0400000000000000" pitchFamily="34" charset="-128"/>
                </a:rPr>
                <a:t>弗呂迦</a:t>
              </a:r>
              <a:endParaRPr lang="en-AU" sz="1200" b="1" dirty="0">
                <a:solidFill>
                  <a:prstClr val="white"/>
                </a:solidFill>
                <a:latin typeface="Yu Gothic" panose="020B0400000000000000" pitchFamily="34" charset="-128"/>
                <a:ea typeface="Yu Gothic" panose="020B0400000000000000" pitchFamily="34" charset="-128"/>
              </a:endParaRPr>
            </a:p>
          </p:txBody>
        </p:sp>
        <p:sp>
          <p:nvSpPr>
            <p:cNvPr id="18" name="TextBox 17">
              <a:extLst>
                <a:ext uri="{FF2B5EF4-FFF2-40B4-BE49-F238E27FC236}">
                  <a16:creationId xmlns:a16="http://schemas.microsoft.com/office/drawing/2014/main" id="{21C3B895-CB5A-4AC6-AE98-87800B627672}"/>
                </a:ext>
              </a:extLst>
            </p:cNvPr>
            <p:cNvSpPr txBox="1"/>
            <p:nvPr/>
          </p:nvSpPr>
          <p:spPr>
            <a:xfrm>
              <a:off x="5894749" y="5303458"/>
              <a:ext cx="707887"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埃及</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19" name="TextBox 18">
              <a:extLst>
                <a:ext uri="{FF2B5EF4-FFF2-40B4-BE49-F238E27FC236}">
                  <a16:creationId xmlns:a16="http://schemas.microsoft.com/office/drawing/2014/main" id="{C6B09372-090A-42E7-B4C0-54B141E63DA0}"/>
                </a:ext>
              </a:extLst>
            </p:cNvPr>
            <p:cNvSpPr txBox="1"/>
            <p:nvPr/>
          </p:nvSpPr>
          <p:spPr>
            <a:xfrm>
              <a:off x="4428597" y="3884984"/>
              <a:ext cx="938719"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克里特</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20" name="TextBox 19">
              <a:extLst>
                <a:ext uri="{FF2B5EF4-FFF2-40B4-BE49-F238E27FC236}">
                  <a16:creationId xmlns:a16="http://schemas.microsoft.com/office/drawing/2014/main" id="{EE421F28-2B3D-4F17-BA48-075380A792A4}"/>
                </a:ext>
              </a:extLst>
            </p:cNvPr>
            <p:cNvSpPr txBox="1"/>
            <p:nvPr/>
          </p:nvSpPr>
          <p:spPr>
            <a:xfrm>
              <a:off x="9685902" y="6095945"/>
              <a:ext cx="938719" cy="400109"/>
            </a:xfrm>
            <a:prstGeom prst="rect">
              <a:avLst/>
            </a:prstGeom>
            <a:solidFill>
              <a:srgbClr val="FF3300"/>
            </a:solidFill>
          </p:spPr>
          <p:txBody>
            <a:bodyPr wrap="none" rtlCol="0">
              <a:spAutoFit/>
            </a:bodyPr>
            <a:lstStyle/>
            <a:p>
              <a:pPr defTabSz="685800"/>
              <a:r>
                <a:rPr lang="zh-TW" altLang="en-US" sz="1350" b="1" dirty="0">
                  <a:solidFill>
                    <a:prstClr val="white"/>
                  </a:solidFill>
                  <a:latin typeface="Yu Gothic" panose="020B0400000000000000" pitchFamily="34" charset="-128"/>
                  <a:ea typeface="Yu Gothic" panose="020B0400000000000000" pitchFamily="34" charset="-128"/>
                </a:rPr>
                <a:t>阿拉伯</a:t>
              </a:r>
              <a:endParaRPr lang="en-AU" sz="1350" b="1" dirty="0">
                <a:solidFill>
                  <a:prstClr val="white"/>
                </a:solidFill>
                <a:latin typeface="Yu Gothic" panose="020B0400000000000000" pitchFamily="34" charset="-128"/>
                <a:ea typeface="Yu Gothic" panose="020B0400000000000000" pitchFamily="34" charset="-128"/>
              </a:endParaRPr>
            </a:p>
          </p:txBody>
        </p:sp>
        <p:sp>
          <p:nvSpPr>
            <p:cNvPr id="21" name="TextBox 20">
              <a:extLst>
                <a:ext uri="{FF2B5EF4-FFF2-40B4-BE49-F238E27FC236}">
                  <a16:creationId xmlns:a16="http://schemas.microsoft.com/office/drawing/2014/main" id="{6D626AD7-C130-43B0-8AA0-48B6173BA22C}"/>
                </a:ext>
              </a:extLst>
            </p:cNvPr>
            <p:cNvSpPr txBox="1"/>
            <p:nvPr/>
          </p:nvSpPr>
          <p:spPr>
            <a:xfrm>
              <a:off x="2518381" y="3901477"/>
              <a:ext cx="1815027" cy="430887"/>
            </a:xfrm>
            <a:prstGeom prst="rect">
              <a:avLst/>
            </a:prstGeom>
            <a:solidFill>
              <a:schemeClr val="accent1">
                <a:lumMod val="60000"/>
                <a:lumOff val="40000"/>
              </a:schemeClr>
            </a:solidFill>
          </p:spPr>
          <p:txBody>
            <a:bodyPr wrap="none" rtlCol="0">
              <a:spAutoFit/>
            </a:bodyPr>
            <a:lstStyle/>
            <a:p>
              <a:pPr defTabSz="685800"/>
              <a:r>
                <a:rPr lang="ja-JP" altLang="en-US" sz="1500" b="1" dirty="0">
                  <a:solidFill>
                    <a:prstClr val="white"/>
                  </a:solidFill>
                  <a:latin typeface="Yu Gothic" panose="020B0400000000000000" pitchFamily="34" charset="-128"/>
                  <a:ea typeface="Yu Gothic" panose="020B0400000000000000" pitchFamily="34" charset="-128"/>
                </a:rPr>
                <a:t>      地中海     </a:t>
              </a:r>
              <a:endParaRPr lang="en-AU" sz="1500" b="1" dirty="0">
                <a:solidFill>
                  <a:prstClr val="white"/>
                </a:solidFill>
                <a:latin typeface="Yu Gothic" panose="020B0400000000000000" pitchFamily="34" charset="-128"/>
                <a:ea typeface="Yu Gothic" panose="020B0400000000000000" pitchFamily="34" charset="-128"/>
              </a:endParaRPr>
            </a:p>
          </p:txBody>
        </p:sp>
        <p:sp>
          <p:nvSpPr>
            <p:cNvPr id="22" name="TextBox 21">
              <a:extLst>
                <a:ext uri="{FF2B5EF4-FFF2-40B4-BE49-F238E27FC236}">
                  <a16:creationId xmlns:a16="http://schemas.microsoft.com/office/drawing/2014/main" id="{4AE158BC-8766-4D5C-8D34-34B88F548019}"/>
                </a:ext>
              </a:extLst>
            </p:cNvPr>
            <p:cNvSpPr txBox="1"/>
            <p:nvPr/>
          </p:nvSpPr>
          <p:spPr>
            <a:xfrm>
              <a:off x="7064726" y="1038277"/>
              <a:ext cx="1122529" cy="430887"/>
            </a:xfrm>
            <a:prstGeom prst="rect">
              <a:avLst/>
            </a:prstGeom>
            <a:solidFill>
              <a:schemeClr val="accent1">
                <a:lumMod val="60000"/>
                <a:lumOff val="40000"/>
              </a:schemeClr>
            </a:solidFill>
          </p:spPr>
          <p:txBody>
            <a:bodyPr wrap="none" rtlCol="0">
              <a:spAutoFit/>
            </a:bodyPr>
            <a:lstStyle/>
            <a:p>
              <a:pPr defTabSz="685800"/>
              <a:r>
                <a:rPr lang="ja-JP" altLang="en-US" sz="1500" b="1" dirty="0">
                  <a:solidFill>
                    <a:prstClr val="white"/>
                  </a:solidFill>
                  <a:latin typeface="Yu Gothic" panose="020B0400000000000000" pitchFamily="34" charset="-128"/>
                  <a:ea typeface="Yu Gothic" panose="020B0400000000000000" pitchFamily="34" charset="-128"/>
                </a:rPr>
                <a:t>   黑海  </a:t>
              </a:r>
              <a:endParaRPr lang="en-AU" sz="1500" b="1" dirty="0">
                <a:solidFill>
                  <a:prstClr val="white"/>
                </a:solidFill>
                <a:latin typeface="Yu Gothic" panose="020B0400000000000000" pitchFamily="34" charset="-128"/>
                <a:ea typeface="Yu Gothic" panose="020B0400000000000000" pitchFamily="34" charset="-128"/>
              </a:endParaRPr>
            </a:p>
          </p:txBody>
        </p:sp>
        <p:sp>
          <p:nvSpPr>
            <p:cNvPr id="23" name="TextBox 22">
              <a:extLst>
                <a:ext uri="{FF2B5EF4-FFF2-40B4-BE49-F238E27FC236}">
                  <a16:creationId xmlns:a16="http://schemas.microsoft.com/office/drawing/2014/main" id="{8D19E49F-F67E-4A47-916C-154960E7320A}"/>
                </a:ext>
              </a:extLst>
            </p:cNvPr>
            <p:cNvSpPr txBox="1"/>
            <p:nvPr/>
          </p:nvSpPr>
          <p:spPr>
            <a:xfrm>
              <a:off x="8328016" y="4569733"/>
              <a:ext cx="1066959" cy="338555"/>
            </a:xfrm>
            <a:prstGeom prst="rect">
              <a:avLst/>
            </a:prstGeom>
            <a:solidFill>
              <a:schemeClr val="bg1"/>
            </a:solidFill>
          </p:spPr>
          <p:txBody>
            <a:bodyPr wrap="none" rtlCol="0">
              <a:spAutoFit/>
            </a:bodyPr>
            <a:lstStyle/>
            <a:p>
              <a:pPr defTabSz="685800"/>
              <a:r>
                <a:rPr lang="zh-TW" altLang="en-US" sz="1050" b="1" dirty="0">
                  <a:solidFill>
                    <a:srgbClr val="FF0000"/>
                  </a:solidFill>
                  <a:latin typeface="Yu Gothic" panose="020B0400000000000000" pitchFamily="34" charset="-128"/>
                  <a:ea typeface="Yu Gothic" panose="020B0400000000000000" pitchFamily="34" charset="-128"/>
                </a:rPr>
                <a:t> 耶路撒冷 </a:t>
              </a:r>
              <a:endParaRPr lang="en-AU" sz="1050" b="1" dirty="0">
                <a:solidFill>
                  <a:srgbClr val="FF0000"/>
                </a:solidFill>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366932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11</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天地縱變，耶穌依然，</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耶穌不改變。</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All may change, but Jesus never! </a:t>
            </a:r>
          </a:p>
          <a:p>
            <a:pPr algn="ctr"/>
            <a:r>
              <a:rPr lang="en-AU" sz="3600" dirty="0">
                <a:solidFill>
                  <a:schemeClr val="bg1"/>
                </a:solidFill>
              </a:rPr>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C1b</a:t>
            </a:r>
          </a:p>
        </p:txBody>
      </p:sp>
    </p:spTree>
    <p:extLst>
      <p:ext uri="{BB962C8B-B14F-4D97-AF65-F5344CB8AC3E}">
        <p14:creationId xmlns:p14="http://schemas.microsoft.com/office/powerpoint/2010/main" val="221742908"/>
      </p:ext>
    </p:extLst>
  </p:cSld>
  <p:clrMapOvr>
    <a:masterClrMapping/>
  </p:clrMapOvr>
  <p:transition>
    <p:cu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dirty="0"/>
          </a:p>
          <a:p>
            <a:endParaRPr lang="en-AU" sz="1500" dirty="0"/>
          </a:p>
          <a:p>
            <a:endParaRPr lang="en-AU" sz="1500" dirty="0"/>
          </a:p>
        </p:txBody>
      </p:sp>
      <p:sp>
        <p:nvSpPr>
          <p:cNvPr id="5" name="Rectangle 4">
            <a:extLst>
              <a:ext uri="{FF2B5EF4-FFF2-40B4-BE49-F238E27FC236}">
                <a16:creationId xmlns:a16="http://schemas.microsoft.com/office/drawing/2014/main" id="{1F2AACF6-EBF5-4509-8B0E-6E90D8004C64}"/>
              </a:ext>
            </a:extLst>
          </p:cNvPr>
          <p:cNvSpPr/>
          <p:nvPr/>
        </p:nvSpPr>
        <p:spPr>
          <a:xfrm>
            <a:off x="1676401" y="1030342"/>
            <a:ext cx="6814457" cy="784830"/>
          </a:xfrm>
          <a:prstGeom prst="rect">
            <a:avLst/>
          </a:prstGeom>
        </p:spPr>
        <p:txBody>
          <a:bodyPr wrap="square">
            <a:spAutoFit/>
          </a:bodyPr>
          <a:lstStyle/>
          <a:p>
            <a:pPr marL="857250" indent="-857250" defTabSz="685800">
              <a:buFontTx/>
              <a:buAutoNum type="arabicPeriod" startAt="3"/>
            </a:pPr>
            <a:r>
              <a:rPr lang="ja-JP" altLang="en-US" sz="4500" dirty="0">
                <a:solidFill>
                  <a:prstClr val="black"/>
                </a:solidFill>
                <a:latin typeface="Yu Gothic" panose="020B0400000000000000" pitchFamily="34" charset="-128"/>
                <a:ea typeface="Yu Gothic" panose="020B0400000000000000" pitchFamily="34" charset="-128"/>
              </a:rPr>
              <a:t>聖靈怎麼降臨</a:t>
            </a:r>
            <a:r>
              <a:rPr lang="en-AU" altLang="ja-JP" sz="4500" dirty="0">
                <a:solidFill>
                  <a:prstClr val="black"/>
                </a:solidFill>
                <a:latin typeface="Yu Gothic" panose="020B0400000000000000" pitchFamily="34" charset="-128"/>
                <a:ea typeface="Yu Gothic" panose="020B0400000000000000" pitchFamily="34" charset="-128"/>
              </a:rPr>
              <a:t>? </a:t>
            </a:r>
            <a:r>
              <a:rPr lang="en-AU" altLang="zh-TW" sz="2700" dirty="0">
                <a:solidFill>
                  <a:prstClr val="black"/>
                </a:solidFill>
                <a:latin typeface="Yu Gothic" panose="020B0400000000000000" pitchFamily="34" charset="-128"/>
                <a:ea typeface="Yu Gothic" panose="020B0400000000000000" pitchFamily="34" charset="-128"/>
              </a:rPr>
              <a:t>(</a:t>
            </a:r>
            <a:r>
              <a:rPr lang="zh-TW" altLang="en-US" sz="2700" dirty="0">
                <a:solidFill>
                  <a:prstClr val="black"/>
                </a:solidFill>
                <a:latin typeface="Yu Gothic" panose="020B0400000000000000" pitchFamily="34" charset="-128"/>
                <a:ea typeface="Yu Gothic" panose="020B0400000000000000" pitchFamily="34" charset="-128"/>
              </a:rPr>
              <a:t>徒 </a:t>
            </a:r>
            <a:r>
              <a:rPr lang="en-AU" altLang="zh-TW" sz="2700" dirty="0">
                <a:solidFill>
                  <a:prstClr val="black"/>
                </a:solidFill>
                <a:latin typeface="Yu Gothic" panose="020B0400000000000000" pitchFamily="34" charset="-128"/>
                <a:ea typeface="Yu Gothic" panose="020B0400000000000000" pitchFamily="34" charset="-128"/>
              </a:rPr>
              <a:t>2:16-21)</a:t>
            </a:r>
            <a:r>
              <a:rPr lang="en-AU" altLang="ja-JP" sz="2700" dirty="0">
                <a:solidFill>
                  <a:prstClr val="black"/>
                </a:solidFill>
                <a:latin typeface="Yu Gothic" panose="020B0400000000000000" pitchFamily="34" charset="-128"/>
                <a:ea typeface="Yu Gothic" panose="020B0400000000000000" pitchFamily="34" charset="-128"/>
              </a:rPr>
              <a:t>    </a:t>
            </a:r>
            <a:endParaRPr lang="en-AU" altLang="ja-JP" sz="4500" dirty="0">
              <a:solidFill>
                <a:srgbClr val="C00000"/>
              </a:solidFill>
              <a:latin typeface="Yu Gothic" panose="020B0400000000000000" pitchFamily="34" charset="-128"/>
              <a:ea typeface="Yu Gothic" panose="020B0400000000000000" pitchFamily="34" charset="-128"/>
            </a:endParaRPr>
          </a:p>
        </p:txBody>
      </p:sp>
      <p:sp>
        <p:nvSpPr>
          <p:cNvPr id="2" name="Rectangle 1">
            <a:extLst>
              <a:ext uri="{FF2B5EF4-FFF2-40B4-BE49-F238E27FC236}">
                <a16:creationId xmlns:a16="http://schemas.microsoft.com/office/drawing/2014/main" id="{AFEE1721-5A43-4BE0-93EB-26D99E963669}"/>
              </a:ext>
            </a:extLst>
          </p:cNvPr>
          <p:cNvSpPr/>
          <p:nvPr/>
        </p:nvSpPr>
        <p:spPr>
          <a:xfrm>
            <a:off x="329100" y="1954595"/>
            <a:ext cx="8814901" cy="3416320"/>
          </a:xfrm>
          <a:prstGeom prst="rect">
            <a:avLst/>
          </a:prstGeom>
        </p:spPr>
        <p:txBody>
          <a:bodyPr wrap="square">
            <a:spAutoFit/>
          </a:bodyPr>
          <a:lstStyle/>
          <a:p>
            <a:pPr defTabSz="685800"/>
            <a:r>
              <a:rPr lang="zh-TW" altLang="en-US" sz="3600" dirty="0">
                <a:solidFill>
                  <a:prstClr val="black"/>
                </a:solidFill>
                <a:latin typeface="Yu Gothic" panose="020B0400000000000000" pitchFamily="34" charset="-128"/>
                <a:ea typeface="Yu Gothic" panose="020B0400000000000000" pitchFamily="34" charset="-128"/>
              </a:rPr>
              <a:t>這正是先知約珥所說的：</a:t>
            </a:r>
            <a:r>
              <a:rPr lang="en-US" altLang="zh-TW" sz="3600" dirty="0">
                <a:solidFill>
                  <a:prstClr val="black"/>
                </a:solidFill>
                <a:latin typeface="Yu Gothic" panose="020B0400000000000000" pitchFamily="34" charset="-128"/>
                <a:ea typeface="Yu Gothic" panose="020B0400000000000000" pitchFamily="34" charset="-128"/>
              </a:rPr>
              <a:t>『</a:t>
            </a:r>
            <a:r>
              <a:rPr lang="zh-TW" altLang="en-US" sz="3600" dirty="0">
                <a:solidFill>
                  <a:prstClr val="black"/>
                </a:solidFill>
                <a:latin typeface="Yu Gothic" panose="020B0400000000000000" pitchFamily="34" charset="-128"/>
                <a:ea typeface="Yu Gothic" panose="020B0400000000000000" pitchFamily="34" charset="-128"/>
              </a:rPr>
              <a:t>神說：在</a:t>
            </a:r>
            <a:r>
              <a:rPr lang="zh-TW" altLang="en-US" sz="3600" dirty="0">
                <a:solidFill>
                  <a:srgbClr val="C00000"/>
                </a:solidFill>
                <a:latin typeface="Yu Gothic" panose="020B0400000000000000" pitchFamily="34" charset="-128"/>
                <a:ea typeface="Yu Gothic" panose="020B0400000000000000" pitchFamily="34" charset="-128"/>
              </a:rPr>
              <a:t>末後的日子</a:t>
            </a:r>
            <a:r>
              <a:rPr lang="zh-TW" altLang="en-US" sz="3600" dirty="0">
                <a:solidFill>
                  <a:prstClr val="black"/>
                </a:solidFill>
                <a:latin typeface="Yu Gothic" panose="020B0400000000000000" pitchFamily="34" charset="-128"/>
                <a:ea typeface="Yu Gothic" panose="020B0400000000000000" pitchFamily="34" charset="-128"/>
              </a:rPr>
              <a:t>，我</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要將我的靈澆灌</a:t>
            </a:r>
            <a:r>
              <a:rPr lang="zh-TW" altLang="en-US" sz="3600" dirty="0">
                <a:solidFill>
                  <a:prstClr val="black"/>
                </a:solidFill>
                <a:latin typeface="Yu Gothic" panose="020B0400000000000000" pitchFamily="34" charset="-128"/>
                <a:ea typeface="Yu Gothic" panose="020B0400000000000000" pitchFamily="34" charset="-128"/>
              </a:rPr>
              <a:t>凡有血氣的，你們的兒女</a:t>
            </a:r>
            <a:r>
              <a:rPr lang="zh-TW" altLang="en-US" sz="3600" dirty="0">
                <a:solidFill>
                  <a:srgbClr val="C00000"/>
                </a:solidFill>
                <a:latin typeface="Yu Gothic" panose="020B0400000000000000" pitchFamily="34" charset="-128"/>
                <a:ea typeface="Yu Gothic" panose="020B0400000000000000" pitchFamily="34" charset="-128"/>
              </a:rPr>
              <a:t>要說預言</a:t>
            </a:r>
            <a:r>
              <a:rPr lang="zh-TW" altLang="en-US" sz="3600" dirty="0">
                <a:solidFill>
                  <a:prstClr val="black"/>
                </a:solidFill>
                <a:latin typeface="Yu Gothic" panose="020B0400000000000000" pitchFamily="34" charset="-128"/>
                <a:ea typeface="Yu Gothic" panose="020B0400000000000000" pitchFamily="34" charset="-128"/>
              </a:rPr>
              <a:t>，你們的少年人要見異象，老年人要做異夢。 在那些日子，我</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要將我的靈澆灌</a:t>
            </a:r>
            <a:r>
              <a:rPr lang="zh-TW" altLang="en-US" sz="3600" dirty="0">
                <a:solidFill>
                  <a:prstClr val="black"/>
                </a:solidFill>
                <a:latin typeface="Yu Gothic" panose="020B0400000000000000" pitchFamily="34" charset="-128"/>
                <a:ea typeface="Yu Gothic" panose="020B0400000000000000" pitchFamily="34" charset="-128"/>
              </a:rPr>
              <a:t>我的僕人和使女，他們就要說預言。 在天上我要顯出奇事，</a:t>
            </a:r>
            <a:r>
              <a:rPr lang="en-AU" altLang="zh-TW" sz="3600" dirty="0">
                <a:solidFill>
                  <a:prstClr val="black"/>
                </a:solidFill>
                <a:latin typeface="Yu Gothic" panose="020B0400000000000000" pitchFamily="34" charset="-128"/>
                <a:ea typeface="Yu Gothic" panose="020B0400000000000000" pitchFamily="34" charset="-128"/>
              </a:rPr>
              <a:t>…</a:t>
            </a:r>
          </a:p>
        </p:txBody>
      </p:sp>
    </p:spTree>
    <p:extLst>
      <p:ext uri="{BB962C8B-B14F-4D97-AF65-F5344CB8AC3E}">
        <p14:creationId xmlns:p14="http://schemas.microsoft.com/office/powerpoint/2010/main" val="18959706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a:p>
          <a:p>
            <a:endParaRPr lang="en-AU" sz="1500"/>
          </a:p>
          <a:p>
            <a:endParaRPr lang="en-AU" sz="1500" dirty="0"/>
          </a:p>
        </p:txBody>
      </p:sp>
      <p:sp>
        <p:nvSpPr>
          <p:cNvPr id="5" name="Rectangle 4">
            <a:extLst>
              <a:ext uri="{FF2B5EF4-FFF2-40B4-BE49-F238E27FC236}">
                <a16:creationId xmlns:a16="http://schemas.microsoft.com/office/drawing/2014/main" id="{1F2AACF6-EBF5-4509-8B0E-6E90D8004C64}"/>
              </a:ext>
            </a:extLst>
          </p:cNvPr>
          <p:cNvSpPr/>
          <p:nvPr/>
        </p:nvSpPr>
        <p:spPr>
          <a:xfrm>
            <a:off x="3582242" y="1023522"/>
            <a:ext cx="1376202" cy="784830"/>
          </a:xfrm>
          <a:prstGeom prst="rect">
            <a:avLst/>
          </a:prstGeom>
        </p:spPr>
        <p:txBody>
          <a:bodyPr wrap="square">
            <a:spAutoFit/>
          </a:bodyPr>
          <a:lstStyle/>
          <a:p>
            <a:pPr defTabSz="685800"/>
            <a:r>
              <a:rPr lang="ja-JP" altLang="en-US" sz="4500" dirty="0">
                <a:solidFill>
                  <a:prstClr val="black"/>
                </a:solidFill>
                <a:latin typeface="Yu Gothic" panose="020B0400000000000000" pitchFamily="34" charset="-128"/>
                <a:ea typeface="Yu Gothic" panose="020B0400000000000000" pitchFamily="34" charset="-128"/>
              </a:rPr>
              <a:t>聖靈</a:t>
            </a:r>
            <a:endParaRPr lang="en-AU" sz="4500" dirty="0">
              <a:solidFill>
                <a:prstClr val="black"/>
              </a:solidFill>
              <a:latin typeface="Calibri" panose="020F0502020204030204"/>
            </a:endParaRPr>
          </a:p>
        </p:txBody>
      </p:sp>
      <p:sp>
        <p:nvSpPr>
          <p:cNvPr id="2" name="Rectangle 1">
            <a:extLst>
              <a:ext uri="{FF2B5EF4-FFF2-40B4-BE49-F238E27FC236}">
                <a16:creationId xmlns:a16="http://schemas.microsoft.com/office/drawing/2014/main" id="{AFEE1721-5A43-4BE0-93EB-26D99E963669}"/>
              </a:ext>
            </a:extLst>
          </p:cNvPr>
          <p:cNvSpPr/>
          <p:nvPr/>
        </p:nvSpPr>
        <p:spPr>
          <a:xfrm>
            <a:off x="119848" y="2176171"/>
            <a:ext cx="8814901" cy="3462486"/>
          </a:xfrm>
          <a:prstGeom prst="rect">
            <a:avLst/>
          </a:prstGeom>
        </p:spPr>
        <p:txBody>
          <a:bodyPr wrap="square">
            <a:spAutoFit/>
          </a:bodyPr>
          <a:lstStyle/>
          <a:p>
            <a:pPr defTabSz="685800"/>
            <a:r>
              <a:rPr lang="zh-TW" altLang="en-US" sz="3300" dirty="0">
                <a:solidFill>
                  <a:prstClr val="black"/>
                </a:solidFill>
                <a:latin typeface="Yu Gothic" panose="020B0400000000000000" pitchFamily="34" charset="-128"/>
                <a:ea typeface="Yu Gothic" panose="020B0400000000000000" pitchFamily="34" charset="-128"/>
              </a:rPr>
              <a:t>祂要用</a:t>
            </a:r>
            <a:r>
              <a:rPr lang="zh-TW" altLang="en-US" sz="3300" dirty="0">
                <a:solidFill>
                  <a:prstClr val="black"/>
                </a:solidFill>
                <a:highlight>
                  <a:srgbClr val="FFFF00"/>
                </a:highlight>
                <a:latin typeface="Yu Gothic" panose="020B0400000000000000" pitchFamily="34" charset="-128"/>
                <a:ea typeface="Yu Gothic" panose="020B0400000000000000" pitchFamily="34" charset="-128"/>
              </a:rPr>
              <a:t>聖靈</a:t>
            </a:r>
            <a:r>
              <a:rPr lang="zh-TW" altLang="en-US" sz="3300" dirty="0">
                <a:solidFill>
                  <a:prstClr val="black"/>
                </a:solidFill>
                <a:latin typeface="Yu Gothic" panose="020B0400000000000000" pitchFamily="34" charset="-128"/>
                <a:ea typeface="Yu Gothic" panose="020B0400000000000000" pitchFamily="34" charset="-128"/>
              </a:rPr>
              <a:t>與火給你們</a:t>
            </a:r>
            <a:r>
              <a:rPr lang="zh-TW" altLang="en-US" sz="3300" dirty="0">
                <a:solidFill>
                  <a:prstClr val="black"/>
                </a:solidFill>
                <a:highlight>
                  <a:srgbClr val="FFFF00"/>
                </a:highlight>
                <a:latin typeface="Yu Gothic" panose="020B0400000000000000" pitchFamily="34" charset="-128"/>
                <a:ea typeface="Yu Gothic" panose="020B0400000000000000" pitchFamily="34" charset="-128"/>
              </a:rPr>
              <a:t>施洗</a:t>
            </a:r>
            <a:r>
              <a:rPr lang="zh-TW" altLang="en-US" sz="3300" dirty="0">
                <a:solidFill>
                  <a:prstClr val="black"/>
                </a:solidFill>
                <a:latin typeface="Yu Gothic" panose="020B0400000000000000" pitchFamily="34" charset="-128"/>
                <a:ea typeface="Yu Gothic" panose="020B0400000000000000" pitchFamily="34" charset="-128"/>
              </a:rPr>
              <a:t> </a:t>
            </a:r>
            <a:r>
              <a:rPr lang="en-AU" altLang="zh-TW" dirty="0">
                <a:solidFill>
                  <a:prstClr val="black"/>
                </a:solidFill>
                <a:latin typeface="Yu Gothic" panose="020B0400000000000000" pitchFamily="34" charset="-128"/>
                <a:ea typeface="Yu Gothic" panose="020B0400000000000000" pitchFamily="34" charset="-128"/>
              </a:rPr>
              <a:t>(</a:t>
            </a:r>
            <a:r>
              <a:rPr lang="ja-JP" altLang="en-US" dirty="0">
                <a:solidFill>
                  <a:prstClr val="black"/>
                </a:solidFill>
                <a:latin typeface="Yu Gothic" panose="020B0400000000000000" pitchFamily="34" charset="-128"/>
                <a:ea typeface="Yu Gothic" panose="020B0400000000000000" pitchFamily="34" charset="-128"/>
              </a:rPr>
              <a:t>太 </a:t>
            </a:r>
            <a:r>
              <a:rPr lang="en-AU" altLang="ja-JP" dirty="0">
                <a:solidFill>
                  <a:prstClr val="black"/>
                </a:solidFill>
                <a:latin typeface="Yu Gothic" panose="020B0400000000000000" pitchFamily="34" charset="-128"/>
                <a:ea typeface="Yu Gothic" panose="020B0400000000000000" pitchFamily="34" charset="-128"/>
              </a:rPr>
              <a:t>3:11, </a:t>
            </a:r>
            <a:r>
              <a:rPr lang="ja-JP" altLang="en-US" dirty="0">
                <a:solidFill>
                  <a:prstClr val="black"/>
                </a:solidFill>
                <a:latin typeface="Yu Gothic" panose="020B0400000000000000" pitchFamily="34" charset="-128"/>
                <a:ea typeface="Yu Gothic" panose="020B0400000000000000" pitchFamily="34" charset="-128"/>
              </a:rPr>
              <a:t>可</a:t>
            </a:r>
            <a:r>
              <a:rPr lang="en-AU" altLang="ja-JP" dirty="0">
                <a:solidFill>
                  <a:prstClr val="black"/>
                </a:solidFill>
                <a:latin typeface="Yu Gothic" panose="020B0400000000000000" pitchFamily="34" charset="-128"/>
                <a:ea typeface="Yu Gothic" panose="020B0400000000000000" pitchFamily="34" charset="-128"/>
              </a:rPr>
              <a:t>1:8, </a:t>
            </a:r>
            <a:r>
              <a:rPr lang="ja-JP" altLang="en-US" dirty="0">
                <a:solidFill>
                  <a:prstClr val="black"/>
                </a:solidFill>
                <a:latin typeface="Yu Gothic" panose="020B0400000000000000" pitchFamily="34" charset="-128"/>
                <a:ea typeface="Yu Gothic" panose="020B0400000000000000" pitchFamily="34" charset="-128"/>
              </a:rPr>
              <a:t>路 </a:t>
            </a:r>
            <a:r>
              <a:rPr lang="en-AU" altLang="ja-JP" dirty="0">
                <a:solidFill>
                  <a:prstClr val="black"/>
                </a:solidFill>
                <a:latin typeface="Yu Gothic" panose="020B0400000000000000" pitchFamily="34" charset="-128"/>
                <a:ea typeface="Yu Gothic" panose="020B0400000000000000" pitchFamily="34" charset="-128"/>
              </a:rPr>
              <a:t>3:16)</a:t>
            </a:r>
          </a:p>
          <a:p>
            <a:pPr defTabSz="685800"/>
            <a:endParaRPr lang="en-AU" altLang="zh-TW" sz="2100" dirty="0">
              <a:solidFill>
                <a:prstClr val="black"/>
              </a:solidFill>
              <a:latin typeface="Yu Gothic" panose="020B0400000000000000" pitchFamily="34" charset="-128"/>
              <a:ea typeface="Yu Gothic" panose="020B0400000000000000" pitchFamily="34" charset="-128"/>
            </a:endParaRPr>
          </a:p>
          <a:p>
            <a:pPr defTabSz="685800"/>
            <a:r>
              <a:rPr lang="zh-TW" altLang="en-US" sz="3300" dirty="0">
                <a:solidFill>
                  <a:prstClr val="black"/>
                </a:solidFill>
                <a:latin typeface="Yu Gothic" panose="020B0400000000000000" pitchFamily="34" charset="-128"/>
                <a:ea typeface="Yu Gothic" panose="020B0400000000000000" pitchFamily="34" charset="-128"/>
              </a:rPr>
              <a:t>節期的末日，</a:t>
            </a:r>
            <a:r>
              <a:rPr lang="en-AU" altLang="zh-TW" sz="3300" dirty="0">
                <a:solidFill>
                  <a:prstClr val="black"/>
                </a:solidFill>
                <a:latin typeface="Yu Gothic" panose="020B0400000000000000" pitchFamily="34" charset="-128"/>
                <a:ea typeface="Yu Gothic" panose="020B0400000000000000" pitchFamily="34" charset="-128"/>
              </a:rPr>
              <a:t>…</a:t>
            </a:r>
            <a:r>
              <a:rPr lang="zh-TW" altLang="en-US" sz="3300" dirty="0">
                <a:solidFill>
                  <a:prstClr val="black"/>
                </a:solidFill>
                <a:latin typeface="Yu Gothic" panose="020B0400000000000000" pitchFamily="34" charset="-128"/>
                <a:ea typeface="Yu Gothic" panose="020B0400000000000000" pitchFamily="34" charset="-128"/>
              </a:rPr>
              <a:t>，耶穌站著高聲說：「人若渴了，可以到我這裡來喝！ </a:t>
            </a:r>
            <a:r>
              <a:rPr lang="zh-TW" altLang="en-US" sz="3300" dirty="0">
                <a:solidFill>
                  <a:prstClr val="black"/>
                </a:solidFill>
                <a:highlight>
                  <a:srgbClr val="FFFF00"/>
                </a:highlight>
                <a:latin typeface="Yu Gothic" panose="020B0400000000000000" pitchFamily="34" charset="-128"/>
                <a:ea typeface="Yu Gothic" panose="020B0400000000000000" pitchFamily="34" charset="-128"/>
              </a:rPr>
              <a:t>信我的人</a:t>
            </a:r>
            <a:r>
              <a:rPr lang="zh-TW" altLang="en-US" sz="3300" dirty="0">
                <a:solidFill>
                  <a:prstClr val="black"/>
                </a:solidFill>
                <a:latin typeface="Yu Gothic" panose="020B0400000000000000" pitchFamily="34" charset="-128"/>
                <a:ea typeface="Yu Gothic" panose="020B0400000000000000" pitchFamily="34" charset="-128"/>
              </a:rPr>
              <a:t>就如經上所說，</a:t>
            </a:r>
            <a:r>
              <a:rPr lang="zh-TW" altLang="en-US" sz="3300" dirty="0">
                <a:solidFill>
                  <a:prstClr val="black"/>
                </a:solidFill>
                <a:highlight>
                  <a:srgbClr val="FFFF00"/>
                </a:highlight>
                <a:latin typeface="Yu Gothic" panose="020B0400000000000000" pitchFamily="34" charset="-128"/>
                <a:ea typeface="Yu Gothic" panose="020B0400000000000000" pitchFamily="34" charset="-128"/>
              </a:rPr>
              <a:t>從他腹中要流出活水的江河來</a:t>
            </a:r>
            <a:r>
              <a:rPr lang="zh-TW" altLang="en-US" sz="3300" dirty="0">
                <a:solidFill>
                  <a:prstClr val="black"/>
                </a:solidFill>
                <a:latin typeface="Yu Gothic" panose="020B0400000000000000" pitchFamily="34" charset="-128"/>
                <a:ea typeface="Yu Gothic" panose="020B0400000000000000" pitchFamily="34" charset="-128"/>
              </a:rPr>
              <a:t>。」 耶穌這話是指著</a:t>
            </a:r>
            <a:r>
              <a:rPr lang="zh-TW" altLang="en-US" sz="3300" dirty="0">
                <a:solidFill>
                  <a:srgbClr val="C00000"/>
                </a:solidFill>
                <a:latin typeface="Yu Gothic" panose="020B0400000000000000" pitchFamily="34" charset="-128"/>
                <a:ea typeface="Yu Gothic" panose="020B0400000000000000" pitchFamily="34" charset="-128"/>
              </a:rPr>
              <a:t>信他之人要受聖靈</a:t>
            </a:r>
            <a:r>
              <a:rPr lang="zh-TW" altLang="en-US" sz="3300" dirty="0">
                <a:solidFill>
                  <a:prstClr val="black"/>
                </a:solidFill>
                <a:latin typeface="Yu Gothic" panose="020B0400000000000000" pitchFamily="34" charset="-128"/>
                <a:ea typeface="Yu Gothic" panose="020B0400000000000000" pitchFamily="34" charset="-128"/>
              </a:rPr>
              <a:t>說的。那時還沒有賜下聖靈來，因為耶穌尚未得著榮耀。</a:t>
            </a:r>
            <a:r>
              <a:rPr lang="en-AU" altLang="zh-TW" dirty="0">
                <a:solidFill>
                  <a:prstClr val="black"/>
                </a:solidFill>
                <a:latin typeface="Yu Gothic" panose="020B0400000000000000" pitchFamily="34" charset="-128"/>
                <a:ea typeface="Yu Gothic" panose="020B0400000000000000" pitchFamily="34" charset="-128"/>
              </a:rPr>
              <a:t>(</a:t>
            </a:r>
            <a:r>
              <a:rPr lang="ja-JP" altLang="en-US" dirty="0">
                <a:solidFill>
                  <a:prstClr val="black"/>
                </a:solidFill>
                <a:latin typeface="Yu Gothic" panose="020B0400000000000000" pitchFamily="34" charset="-128"/>
                <a:ea typeface="Yu Gothic" panose="020B0400000000000000" pitchFamily="34" charset="-128"/>
              </a:rPr>
              <a:t>約 </a:t>
            </a:r>
            <a:r>
              <a:rPr lang="en-AU" altLang="ja-JP" dirty="0">
                <a:solidFill>
                  <a:prstClr val="black"/>
                </a:solidFill>
                <a:latin typeface="Yu Gothic" panose="020B0400000000000000" pitchFamily="34" charset="-128"/>
                <a:ea typeface="Yu Gothic" panose="020B0400000000000000" pitchFamily="34" charset="-128"/>
              </a:rPr>
              <a:t>7:37-39</a:t>
            </a:r>
            <a:r>
              <a:rPr lang="en-AU" altLang="zh-TW" dirty="0">
                <a:solidFill>
                  <a:prstClr val="black"/>
                </a:solidFill>
                <a:latin typeface="Yu Gothic" panose="020B0400000000000000" pitchFamily="34" charset="-128"/>
                <a:ea typeface="Yu Gothic" panose="020B0400000000000000" pitchFamily="34" charset="-128"/>
              </a:rPr>
              <a:t>)</a:t>
            </a:r>
            <a:endParaRPr lang="en-AU" altLang="zh-TW" sz="3600" dirty="0">
              <a:solidFill>
                <a:prstClr val="white">
                  <a:lumMod val="50000"/>
                </a:prstClr>
              </a:solidFill>
              <a:latin typeface="Yu Gothic" panose="020B0400000000000000" pitchFamily="34" charset="-128"/>
              <a:ea typeface="Yu Gothic" panose="020B0400000000000000" pitchFamily="34" charset="-128"/>
            </a:endParaRPr>
          </a:p>
        </p:txBody>
      </p:sp>
      <p:pic>
        <p:nvPicPr>
          <p:cNvPr id="2050" name="Picture 2" descr="Image result for holy spirit">
            <a:extLst>
              <a:ext uri="{FF2B5EF4-FFF2-40B4-BE49-F238E27FC236}">
                <a16:creationId xmlns:a16="http://schemas.microsoft.com/office/drawing/2014/main" id="{20AE1125-2DA1-4F1C-91C1-7F1EDB779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9" y="905959"/>
            <a:ext cx="2064544" cy="125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8463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a:p>
          <a:p>
            <a:endParaRPr lang="en-AU" sz="1500"/>
          </a:p>
          <a:p>
            <a:endParaRPr lang="en-AU" sz="1500" dirty="0"/>
          </a:p>
        </p:txBody>
      </p:sp>
      <p:sp>
        <p:nvSpPr>
          <p:cNvPr id="5" name="Rectangle 4">
            <a:extLst>
              <a:ext uri="{FF2B5EF4-FFF2-40B4-BE49-F238E27FC236}">
                <a16:creationId xmlns:a16="http://schemas.microsoft.com/office/drawing/2014/main" id="{1F2AACF6-EBF5-4509-8B0E-6E90D8004C64}"/>
              </a:ext>
            </a:extLst>
          </p:cNvPr>
          <p:cNvSpPr/>
          <p:nvPr/>
        </p:nvSpPr>
        <p:spPr>
          <a:xfrm>
            <a:off x="3990455" y="905958"/>
            <a:ext cx="2339664" cy="784830"/>
          </a:xfrm>
          <a:prstGeom prst="rect">
            <a:avLst/>
          </a:prstGeom>
        </p:spPr>
        <p:txBody>
          <a:bodyPr wrap="square">
            <a:spAutoFit/>
          </a:bodyPr>
          <a:lstStyle/>
          <a:p>
            <a:pPr defTabSz="685800"/>
            <a:r>
              <a:rPr lang="ja-JP" altLang="en-US" sz="4500" dirty="0">
                <a:solidFill>
                  <a:prstClr val="black"/>
                </a:solidFill>
                <a:latin typeface="Yu Gothic" panose="020B0400000000000000" pitchFamily="34" charset="-128"/>
                <a:ea typeface="Yu Gothic" panose="020B0400000000000000" pitchFamily="34" charset="-128"/>
              </a:rPr>
              <a:t>聖靈</a:t>
            </a:r>
            <a:endParaRPr lang="en-AU" sz="4500" dirty="0">
              <a:solidFill>
                <a:prstClr val="black"/>
              </a:solidFill>
              <a:latin typeface="Calibri" panose="020F0502020204030204"/>
            </a:endParaRPr>
          </a:p>
        </p:txBody>
      </p:sp>
      <p:sp>
        <p:nvSpPr>
          <p:cNvPr id="2" name="Rectangle 1">
            <a:extLst>
              <a:ext uri="{FF2B5EF4-FFF2-40B4-BE49-F238E27FC236}">
                <a16:creationId xmlns:a16="http://schemas.microsoft.com/office/drawing/2014/main" id="{AFEE1721-5A43-4BE0-93EB-26D99E963669}"/>
              </a:ext>
            </a:extLst>
          </p:cNvPr>
          <p:cNvSpPr/>
          <p:nvPr/>
        </p:nvSpPr>
        <p:spPr>
          <a:xfrm>
            <a:off x="119848" y="1662930"/>
            <a:ext cx="8814901" cy="1200329"/>
          </a:xfrm>
          <a:prstGeom prst="rect">
            <a:avLst/>
          </a:prstGeom>
        </p:spPr>
        <p:txBody>
          <a:bodyPr wrap="square">
            <a:spAutoFit/>
          </a:bodyPr>
          <a:lstStyle/>
          <a:p>
            <a:pPr defTabSz="685800"/>
            <a:r>
              <a:rPr lang="zh-TW" altLang="en-US" sz="3600" dirty="0">
                <a:solidFill>
                  <a:prstClr val="black"/>
                </a:solidFill>
                <a:latin typeface="Yu Gothic" panose="020B0400000000000000" pitchFamily="34" charset="-128"/>
                <a:ea typeface="Yu Gothic" panose="020B0400000000000000" pitchFamily="34" charset="-128"/>
              </a:rPr>
              <a:t>我要求父</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另外</a:t>
            </a:r>
            <a:r>
              <a:rPr lang="zh-TW" altLang="en-US" sz="3600" dirty="0">
                <a:solidFill>
                  <a:prstClr val="black"/>
                </a:solidFill>
                <a:latin typeface="Yu Gothic" panose="020B0400000000000000" pitchFamily="34" charset="-128"/>
                <a:ea typeface="Yu Gothic" panose="020B0400000000000000" pitchFamily="34" charset="-128"/>
              </a:rPr>
              <a:t>賜一位</a:t>
            </a:r>
            <a:r>
              <a:rPr lang="zh-TW" altLang="en-US" sz="3600" dirty="0">
                <a:solidFill>
                  <a:srgbClr val="C00000"/>
                </a:solidFill>
                <a:latin typeface="Yu Gothic" panose="020B0400000000000000" pitchFamily="34" charset="-128"/>
                <a:ea typeface="Yu Gothic" panose="020B0400000000000000" pitchFamily="34" charset="-128"/>
              </a:rPr>
              <a:t>護慰者</a:t>
            </a:r>
            <a:r>
              <a:rPr lang="zh-TW" altLang="en-US" sz="3600" dirty="0">
                <a:solidFill>
                  <a:prstClr val="black"/>
                </a:solidFill>
                <a:latin typeface="Yu Gothic" panose="020B0400000000000000" pitchFamily="34" charset="-128"/>
                <a:ea typeface="Yu Gothic" panose="020B0400000000000000" pitchFamily="34" charset="-128"/>
              </a:rPr>
              <a:t>給你們</a:t>
            </a:r>
            <a:r>
              <a:rPr lang="en-AU" altLang="zh-TW" sz="3600" dirty="0">
                <a:solidFill>
                  <a:prstClr val="black"/>
                </a:solidFill>
                <a:latin typeface="Yu Gothic" panose="020B0400000000000000" pitchFamily="34" charset="-128"/>
                <a:ea typeface="Yu Gothic" panose="020B0400000000000000" pitchFamily="34" charset="-128"/>
              </a:rPr>
              <a:t>,…         </a:t>
            </a:r>
            <a:r>
              <a:rPr lang="zh-TW" altLang="en-US" sz="3600" dirty="0">
                <a:solidFill>
                  <a:prstClr val="black"/>
                </a:solidFill>
                <a:latin typeface="Yu Gothic" panose="020B0400000000000000" pitchFamily="34" charset="-128"/>
                <a:ea typeface="Yu Gothic" panose="020B0400000000000000" pitchFamily="34" charset="-128"/>
              </a:rPr>
              <a:t>就是父為我的名而差來的</a:t>
            </a:r>
            <a:r>
              <a:rPr lang="zh-TW" altLang="en-US" sz="3600" dirty="0">
                <a:solidFill>
                  <a:srgbClr val="C00000"/>
                </a:solidFill>
                <a:latin typeface="Yu Gothic" panose="020B0400000000000000" pitchFamily="34" charset="-128"/>
                <a:ea typeface="Yu Gothic" panose="020B0400000000000000" pitchFamily="34" charset="-128"/>
              </a:rPr>
              <a:t>聖靈</a:t>
            </a:r>
            <a:r>
              <a:rPr lang="en-AU" altLang="zh-TW" sz="3600" dirty="0">
                <a:solidFill>
                  <a:prstClr val="black"/>
                </a:solidFill>
                <a:latin typeface="Yu Gothic" panose="020B0400000000000000" pitchFamily="34" charset="-128"/>
                <a:ea typeface="Yu Gothic" panose="020B0400000000000000" pitchFamily="34" charset="-128"/>
              </a:rPr>
              <a:t>(</a:t>
            </a:r>
            <a:r>
              <a:rPr lang="ja-JP" altLang="en-US" sz="3600" dirty="0">
                <a:solidFill>
                  <a:prstClr val="black"/>
                </a:solidFill>
                <a:latin typeface="Yu Gothic" panose="020B0400000000000000" pitchFamily="34" charset="-128"/>
                <a:ea typeface="Yu Gothic" panose="020B0400000000000000" pitchFamily="34" charset="-128"/>
              </a:rPr>
              <a:t>約 </a:t>
            </a:r>
            <a:r>
              <a:rPr lang="en-AU" altLang="ja-JP" sz="3600" dirty="0">
                <a:solidFill>
                  <a:prstClr val="black"/>
                </a:solidFill>
                <a:latin typeface="Yu Gothic" panose="020B0400000000000000" pitchFamily="34" charset="-128"/>
                <a:ea typeface="Yu Gothic" panose="020B0400000000000000" pitchFamily="34" charset="-128"/>
              </a:rPr>
              <a:t>14:16</a:t>
            </a:r>
            <a:r>
              <a:rPr lang="en-AU" altLang="zh-TW" sz="3600" dirty="0">
                <a:solidFill>
                  <a:prstClr val="black"/>
                </a:solidFill>
                <a:latin typeface="Yu Gothic" panose="020B0400000000000000" pitchFamily="34" charset="-128"/>
                <a:ea typeface="Yu Gothic" panose="020B0400000000000000" pitchFamily="34" charset="-128"/>
              </a:rPr>
              <a:t>)</a:t>
            </a:r>
            <a:endParaRPr lang="en-AU" altLang="zh-TW" sz="4050" dirty="0">
              <a:solidFill>
                <a:prstClr val="white">
                  <a:lumMod val="50000"/>
                </a:prstClr>
              </a:solidFill>
              <a:latin typeface="Yu Gothic" panose="020B0400000000000000" pitchFamily="34" charset="-128"/>
              <a:ea typeface="Yu Gothic" panose="020B0400000000000000" pitchFamily="34" charset="-128"/>
            </a:endParaRPr>
          </a:p>
        </p:txBody>
      </p:sp>
      <p:sp>
        <p:nvSpPr>
          <p:cNvPr id="7" name="Rectangle 6">
            <a:extLst>
              <a:ext uri="{FF2B5EF4-FFF2-40B4-BE49-F238E27FC236}">
                <a16:creationId xmlns:a16="http://schemas.microsoft.com/office/drawing/2014/main" id="{20F1170B-AF09-41AB-9831-180CBFFDB755}"/>
              </a:ext>
            </a:extLst>
          </p:cNvPr>
          <p:cNvSpPr/>
          <p:nvPr/>
        </p:nvSpPr>
        <p:spPr>
          <a:xfrm>
            <a:off x="119848" y="2905613"/>
            <a:ext cx="8814901" cy="3139321"/>
          </a:xfrm>
          <a:prstGeom prst="rect">
            <a:avLst/>
          </a:prstGeom>
        </p:spPr>
        <p:txBody>
          <a:bodyPr wrap="square">
            <a:spAutoFit/>
          </a:bodyPr>
          <a:lstStyle/>
          <a:p>
            <a:pPr defTabSz="685800"/>
            <a:r>
              <a:rPr lang="zh-TW" altLang="en-US" sz="3600" dirty="0">
                <a:solidFill>
                  <a:prstClr val="black"/>
                </a:solidFill>
                <a:latin typeface="Yu Gothic" panose="020B0400000000000000" pitchFamily="34" charset="-128"/>
                <a:ea typeface="Yu Gothic" panose="020B0400000000000000" pitchFamily="34" charset="-128"/>
              </a:rPr>
              <a:t>我要從父那裡為你們差</a:t>
            </a:r>
            <a:r>
              <a:rPr lang="zh-TW" altLang="en-US" sz="3600" dirty="0">
                <a:solidFill>
                  <a:srgbClr val="C00000"/>
                </a:solidFill>
                <a:latin typeface="Yu Gothic" panose="020B0400000000000000" pitchFamily="34" charset="-128"/>
                <a:ea typeface="Yu Gothic" panose="020B0400000000000000" pitchFamily="34" charset="-128"/>
              </a:rPr>
              <a:t>護慰者</a:t>
            </a:r>
            <a:r>
              <a:rPr lang="zh-TW" altLang="en-US" sz="3600" dirty="0">
                <a:solidFill>
                  <a:prstClr val="black"/>
                </a:solidFill>
                <a:latin typeface="Yu Gothic" panose="020B0400000000000000" pitchFamily="34" charset="-128"/>
                <a:ea typeface="Yu Gothic" panose="020B0400000000000000" pitchFamily="34" charset="-128"/>
              </a:rPr>
              <a:t>來，祂就是從父而來的</a:t>
            </a:r>
            <a:r>
              <a:rPr lang="zh-TW" altLang="en-US" sz="3600" dirty="0">
                <a:solidFill>
                  <a:srgbClr val="C00000"/>
                </a:solidFill>
                <a:latin typeface="Yu Gothic" panose="020B0400000000000000" pitchFamily="34" charset="-128"/>
                <a:ea typeface="Yu Gothic" panose="020B0400000000000000" pitchFamily="34" charset="-128"/>
              </a:rPr>
              <a:t>真理之靈</a:t>
            </a:r>
            <a:r>
              <a:rPr lang="zh-TW" altLang="en-US" sz="3600" dirty="0">
                <a:solidFill>
                  <a:prstClr val="black"/>
                </a:solidFill>
                <a:latin typeface="Yu Gothic" panose="020B0400000000000000" pitchFamily="34" charset="-128"/>
                <a:ea typeface="Yu Gothic" panose="020B0400000000000000" pitchFamily="34" charset="-128"/>
              </a:rPr>
              <a:t>。</a:t>
            </a:r>
            <a:r>
              <a:rPr lang="en-AU" altLang="zh-TW" sz="3600" dirty="0">
                <a:solidFill>
                  <a:prstClr val="black"/>
                </a:solidFill>
                <a:latin typeface="Yu Gothic" panose="020B0400000000000000" pitchFamily="34" charset="-128"/>
                <a:ea typeface="Yu Gothic" panose="020B0400000000000000" pitchFamily="34" charset="-128"/>
              </a:rPr>
              <a:t>(</a:t>
            </a:r>
            <a:r>
              <a:rPr lang="ja-JP" altLang="en-US" sz="3600" dirty="0">
                <a:solidFill>
                  <a:prstClr val="black"/>
                </a:solidFill>
                <a:latin typeface="Yu Gothic" panose="020B0400000000000000" pitchFamily="34" charset="-128"/>
                <a:ea typeface="Yu Gothic" panose="020B0400000000000000" pitchFamily="34" charset="-128"/>
              </a:rPr>
              <a:t>約 </a:t>
            </a:r>
            <a:r>
              <a:rPr lang="en-AU" altLang="ja-JP" sz="3600" dirty="0">
                <a:solidFill>
                  <a:prstClr val="black"/>
                </a:solidFill>
                <a:latin typeface="Yu Gothic" panose="020B0400000000000000" pitchFamily="34" charset="-128"/>
                <a:ea typeface="Yu Gothic" panose="020B0400000000000000" pitchFamily="34" charset="-128"/>
              </a:rPr>
              <a:t>15:26</a:t>
            </a:r>
            <a:r>
              <a:rPr lang="en-AU" altLang="zh-TW" sz="3600" dirty="0">
                <a:solidFill>
                  <a:prstClr val="black"/>
                </a:solidFill>
                <a:latin typeface="Yu Gothic" panose="020B0400000000000000" pitchFamily="34" charset="-128"/>
                <a:ea typeface="Yu Gothic" panose="020B0400000000000000" pitchFamily="34" charset="-128"/>
              </a:rPr>
              <a:t>)</a:t>
            </a:r>
          </a:p>
          <a:p>
            <a:pPr defTabSz="685800"/>
            <a:endParaRPr lang="en-AU" altLang="zh-TW" dirty="0">
              <a:solidFill>
                <a:prstClr val="black"/>
              </a:solidFill>
              <a:latin typeface="Yu Gothic" panose="020B0400000000000000" pitchFamily="34" charset="-128"/>
              <a:ea typeface="Yu Gothic" panose="020B0400000000000000" pitchFamily="34" charset="-128"/>
            </a:endParaRPr>
          </a:p>
          <a:p>
            <a:pPr defTabSz="685800"/>
            <a:r>
              <a:rPr lang="zh-TW" altLang="en-US" sz="3600" dirty="0">
                <a:solidFill>
                  <a:prstClr val="black"/>
                </a:solidFill>
                <a:latin typeface="Yu Gothic" panose="020B0400000000000000" pitchFamily="34" charset="-128"/>
                <a:ea typeface="Yu Gothic" panose="020B0400000000000000" pitchFamily="34" charset="-128"/>
              </a:rPr>
              <a:t>我去對你們是</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有益的</a:t>
            </a:r>
            <a:r>
              <a:rPr lang="zh-TW" altLang="en-US" sz="3600" dirty="0">
                <a:solidFill>
                  <a:prstClr val="black"/>
                </a:solidFill>
                <a:latin typeface="Yu Gothic" panose="020B0400000000000000" pitchFamily="34" charset="-128"/>
                <a:ea typeface="Yu Gothic" panose="020B0400000000000000" pitchFamily="34" charset="-128"/>
              </a:rPr>
              <a:t>，因為如果我不去，</a:t>
            </a:r>
            <a:r>
              <a:rPr lang="zh-TW" altLang="en-US" sz="3600" dirty="0">
                <a:solidFill>
                  <a:srgbClr val="C00000"/>
                </a:solidFill>
                <a:latin typeface="Yu Gothic" panose="020B0400000000000000" pitchFamily="34" charset="-128"/>
                <a:ea typeface="Yu Gothic" panose="020B0400000000000000" pitchFamily="34" charset="-128"/>
              </a:rPr>
              <a:t>護慰者</a:t>
            </a:r>
            <a:r>
              <a:rPr lang="zh-TW" altLang="en-US" sz="3600" dirty="0">
                <a:solidFill>
                  <a:prstClr val="black"/>
                </a:solidFill>
                <a:latin typeface="Yu Gothic" panose="020B0400000000000000" pitchFamily="34" charset="-128"/>
                <a:ea typeface="Yu Gothic" panose="020B0400000000000000" pitchFamily="34" charset="-128"/>
              </a:rPr>
              <a:t>就不會來，我去了就會派祂到你們這裡來。</a:t>
            </a:r>
            <a:r>
              <a:rPr lang="en-AU" altLang="zh-TW" sz="3600" dirty="0">
                <a:solidFill>
                  <a:prstClr val="black"/>
                </a:solidFill>
                <a:latin typeface="Yu Gothic" panose="020B0400000000000000" pitchFamily="34" charset="-128"/>
                <a:ea typeface="Yu Gothic" panose="020B0400000000000000" pitchFamily="34" charset="-128"/>
              </a:rPr>
              <a:t>(</a:t>
            </a:r>
            <a:r>
              <a:rPr lang="ja-JP" altLang="en-US" sz="3600" dirty="0">
                <a:solidFill>
                  <a:prstClr val="black"/>
                </a:solidFill>
                <a:latin typeface="Yu Gothic" panose="020B0400000000000000" pitchFamily="34" charset="-128"/>
                <a:ea typeface="Yu Gothic" panose="020B0400000000000000" pitchFamily="34" charset="-128"/>
              </a:rPr>
              <a:t>約 </a:t>
            </a:r>
            <a:r>
              <a:rPr lang="en-AU" altLang="ja-JP" sz="3600" dirty="0">
                <a:solidFill>
                  <a:prstClr val="black"/>
                </a:solidFill>
                <a:latin typeface="Yu Gothic" panose="020B0400000000000000" pitchFamily="34" charset="-128"/>
                <a:ea typeface="Yu Gothic" panose="020B0400000000000000" pitchFamily="34" charset="-128"/>
              </a:rPr>
              <a:t>16:7</a:t>
            </a:r>
            <a:r>
              <a:rPr lang="en-AU" altLang="zh-TW" sz="3600" dirty="0">
                <a:solidFill>
                  <a:prstClr val="black"/>
                </a:solidFill>
                <a:latin typeface="Yu Gothic" panose="020B0400000000000000" pitchFamily="34" charset="-128"/>
                <a:ea typeface="Yu Gothic" panose="020B0400000000000000" pitchFamily="34" charset="-128"/>
              </a:rPr>
              <a:t>)</a:t>
            </a:r>
          </a:p>
        </p:txBody>
      </p:sp>
      <p:pic>
        <p:nvPicPr>
          <p:cNvPr id="3074" name="Picture 2" descr="Image result for holy spirit">
            <a:extLst>
              <a:ext uri="{FF2B5EF4-FFF2-40B4-BE49-F238E27FC236}">
                <a16:creationId xmlns:a16="http://schemas.microsoft.com/office/drawing/2014/main" id="{ECA6328D-9321-467E-9710-6F147FFDF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062" y="905959"/>
            <a:ext cx="1607427" cy="97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695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dirty="0"/>
          </a:p>
          <a:p>
            <a:endParaRPr lang="en-AU" sz="1500" dirty="0"/>
          </a:p>
          <a:p>
            <a:endParaRPr lang="en-AU" sz="1500" dirty="0"/>
          </a:p>
        </p:txBody>
      </p:sp>
      <p:sp>
        <p:nvSpPr>
          <p:cNvPr id="5" name="Rectangle 4">
            <a:extLst>
              <a:ext uri="{FF2B5EF4-FFF2-40B4-BE49-F238E27FC236}">
                <a16:creationId xmlns:a16="http://schemas.microsoft.com/office/drawing/2014/main" id="{1F2AACF6-EBF5-4509-8B0E-6E90D8004C64}"/>
              </a:ext>
            </a:extLst>
          </p:cNvPr>
          <p:cNvSpPr/>
          <p:nvPr/>
        </p:nvSpPr>
        <p:spPr>
          <a:xfrm>
            <a:off x="3521030" y="949967"/>
            <a:ext cx="1326227" cy="784830"/>
          </a:xfrm>
          <a:prstGeom prst="rect">
            <a:avLst/>
          </a:prstGeom>
        </p:spPr>
        <p:txBody>
          <a:bodyPr wrap="square">
            <a:spAutoFit/>
          </a:bodyPr>
          <a:lstStyle/>
          <a:p>
            <a:pPr defTabSz="685800"/>
            <a:r>
              <a:rPr lang="ja-JP" altLang="en-US" sz="4500" dirty="0">
                <a:solidFill>
                  <a:prstClr val="black"/>
                </a:solidFill>
                <a:latin typeface="Yu Gothic" panose="020B0400000000000000" pitchFamily="34" charset="-128"/>
                <a:ea typeface="Yu Gothic" panose="020B0400000000000000" pitchFamily="34" charset="-128"/>
              </a:rPr>
              <a:t>聖靈</a:t>
            </a:r>
            <a:endParaRPr lang="en-AU" sz="4500" dirty="0">
              <a:solidFill>
                <a:prstClr val="black"/>
              </a:solidFill>
              <a:latin typeface="Calibri" panose="020F0502020204030204"/>
            </a:endParaRPr>
          </a:p>
        </p:txBody>
      </p:sp>
      <p:sp>
        <p:nvSpPr>
          <p:cNvPr id="2" name="Rectangle 1">
            <a:extLst>
              <a:ext uri="{FF2B5EF4-FFF2-40B4-BE49-F238E27FC236}">
                <a16:creationId xmlns:a16="http://schemas.microsoft.com/office/drawing/2014/main" id="{AFEE1721-5A43-4BE0-93EB-26D99E963669}"/>
              </a:ext>
            </a:extLst>
          </p:cNvPr>
          <p:cNvSpPr/>
          <p:nvPr/>
        </p:nvSpPr>
        <p:spPr>
          <a:xfrm>
            <a:off x="-4847" y="1776133"/>
            <a:ext cx="9219969" cy="4062651"/>
          </a:xfrm>
          <a:prstGeom prst="rect">
            <a:avLst/>
          </a:prstGeom>
        </p:spPr>
        <p:txBody>
          <a:bodyPr wrap="square">
            <a:spAutoFit/>
          </a:bodyPr>
          <a:lstStyle/>
          <a:p>
            <a:pPr marL="428625" indent="-428625" defTabSz="685800">
              <a:buFont typeface="Arial" panose="020B0604020202020204" pitchFamily="34" charset="0"/>
              <a:buChar char="•"/>
            </a:pPr>
            <a:r>
              <a:rPr lang="zh-TW" altLang="en-US" sz="3000" dirty="0">
                <a:solidFill>
                  <a:prstClr val="black"/>
                </a:solidFill>
                <a:latin typeface="Yu Gothic" panose="020B0400000000000000" pitchFamily="34" charset="-128"/>
                <a:ea typeface="Yu Gothic" panose="020B0400000000000000" pitchFamily="34" charset="-128"/>
              </a:rPr>
              <a:t>祂要</a:t>
            </a:r>
            <a:r>
              <a:rPr lang="zh-TW" altLang="en-US" sz="3000" dirty="0">
                <a:solidFill>
                  <a:srgbClr val="C00000"/>
                </a:solidFill>
                <a:latin typeface="Yu Gothic" panose="020B0400000000000000" pitchFamily="34" charset="-128"/>
                <a:ea typeface="Yu Gothic" panose="020B0400000000000000" pitchFamily="34" charset="-128"/>
              </a:rPr>
              <a:t>永遠</a:t>
            </a:r>
            <a:r>
              <a:rPr lang="zh-TW" altLang="en-US" sz="3000" dirty="0">
                <a:solidFill>
                  <a:prstClr val="black"/>
                </a:solidFill>
                <a:latin typeface="Yu Gothic" panose="020B0400000000000000" pitchFamily="34" charset="-128"/>
                <a:ea typeface="Yu Gothic" panose="020B0400000000000000" pitchFamily="34" charset="-128"/>
              </a:rPr>
              <a:t>和你們</a:t>
            </a:r>
            <a:r>
              <a:rPr lang="zh-TW" altLang="en-US" sz="3000" dirty="0">
                <a:solidFill>
                  <a:srgbClr val="C00000"/>
                </a:solidFill>
                <a:latin typeface="Yu Gothic" panose="020B0400000000000000" pitchFamily="34" charset="-128"/>
                <a:ea typeface="Yu Gothic" panose="020B0400000000000000" pitchFamily="34" charset="-128"/>
              </a:rPr>
              <a:t>同在</a:t>
            </a:r>
            <a:r>
              <a:rPr lang="en-AU" altLang="zh-TW" sz="3000" dirty="0">
                <a:solidFill>
                  <a:prstClr val="black"/>
                </a:solidFill>
                <a:latin typeface="Yu Gothic" panose="020B0400000000000000" pitchFamily="34" charset="-128"/>
                <a:ea typeface="Yu Gothic" panose="020B0400000000000000" pitchFamily="34" charset="-128"/>
              </a:rPr>
              <a:t>…</a:t>
            </a:r>
            <a:r>
              <a:rPr lang="zh-TW" altLang="en-US" sz="3000" dirty="0">
                <a:solidFill>
                  <a:prstClr val="black"/>
                </a:solidFill>
                <a:latin typeface="Yu Gothic" panose="020B0400000000000000" pitchFamily="34" charset="-128"/>
                <a:ea typeface="Yu Gothic" panose="020B0400000000000000" pitchFamily="34" charset="-128"/>
              </a:rPr>
              <a:t>也要在你們</a:t>
            </a:r>
            <a:r>
              <a:rPr lang="zh-TW" altLang="en-US" sz="3000" dirty="0">
                <a:solidFill>
                  <a:srgbClr val="C00000"/>
                </a:solidFill>
                <a:latin typeface="Yu Gothic" panose="020B0400000000000000" pitchFamily="34" charset="-128"/>
                <a:ea typeface="Yu Gothic" panose="020B0400000000000000" pitchFamily="34" charset="-128"/>
              </a:rPr>
              <a:t>裡面</a:t>
            </a:r>
            <a:r>
              <a:rPr lang="zh-TW" altLang="en-US" sz="3000" dirty="0">
                <a:solidFill>
                  <a:prstClr val="black"/>
                </a:solidFill>
                <a:latin typeface="Yu Gothic" panose="020B0400000000000000" pitchFamily="34" charset="-128"/>
                <a:ea typeface="Yu Gothic" panose="020B0400000000000000" pitchFamily="34" charset="-128"/>
              </a:rPr>
              <a:t>。</a:t>
            </a:r>
            <a:r>
              <a:rPr lang="en-AU" altLang="zh-TW" sz="2400" dirty="0">
                <a:solidFill>
                  <a:prstClr val="black"/>
                </a:solidFill>
                <a:latin typeface="Yu Gothic" panose="020B0400000000000000" pitchFamily="34" charset="-128"/>
                <a:ea typeface="Yu Gothic" panose="020B0400000000000000" pitchFamily="34" charset="-128"/>
              </a:rPr>
              <a:t>(</a:t>
            </a:r>
            <a:r>
              <a:rPr lang="ja-JP" altLang="en-US" sz="2400" dirty="0">
                <a:solidFill>
                  <a:prstClr val="black"/>
                </a:solidFill>
                <a:latin typeface="Yu Gothic" panose="020B0400000000000000" pitchFamily="34" charset="-128"/>
                <a:ea typeface="Yu Gothic" panose="020B0400000000000000" pitchFamily="34" charset="-128"/>
              </a:rPr>
              <a:t>約 </a:t>
            </a:r>
            <a:r>
              <a:rPr lang="en-AU" altLang="ja-JP" sz="2400" dirty="0">
                <a:solidFill>
                  <a:prstClr val="black"/>
                </a:solidFill>
                <a:latin typeface="Yu Gothic" panose="020B0400000000000000" pitchFamily="34" charset="-128"/>
                <a:ea typeface="Yu Gothic" panose="020B0400000000000000" pitchFamily="34" charset="-128"/>
              </a:rPr>
              <a:t>14:16,17</a:t>
            </a:r>
            <a:r>
              <a:rPr lang="en-AU" altLang="zh-TW" sz="2400" dirty="0">
                <a:solidFill>
                  <a:prstClr val="black"/>
                </a:solidFill>
                <a:latin typeface="Yu Gothic" panose="020B0400000000000000" pitchFamily="34" charset="-128"/>
                <a:ea typeface="Yu Gothic" panose="020B0400000000000000" pitchFamily="34" charset="-128"/>
              </a:rPr>
              <a:t>)</a:t>
            </a:r>
          </a:p>
          <a:p>
            <a:pPr marL="428625" indent="-428625" defTabSz="685800">
              <a:buFont typeface="Arial" panose="020B0604020202020204" pitchFamily="34" charset="0"/>
              <a:buChar char="•"/>
            </a:pPr>
            <a:r>
              <a:rPr lang="zh-TW" altLang="en-US" sz="3000" dirty="0">
                <a:solidFill>
                  <a:prstClr val="black"/>
                </a:solidFill>
                <a:latin typeface="Yu Gothic" panose="020B0400000000000000" pitchFamily="34" charset="-128"/>
                <a:ea typeface="Yu Gothic" panose="020B0400000000000000" pitchFamily="34" charset="-128"/>
              </a:rPr>
              <a:t>祂將</a:t>
            </a:r>
            <a:r>
              <a:rPr lang="zh-TW" altLang="en-US" sz="3000" dirty="0">
                <a:solidFill>
                  <a:prstClr val="black"/>
                </a:solidFill>
                <a:highlight>
                  <a:srgbClr val="FFFF00"/>
                </a:highlight>
                <a:latin typeface="Yu Gothic" panose="020B0400000000000000" pitchFamily="34" charset="-128"/>
                <a:ea typeface="Yu Gothic" panose="020B0400000000000000" pitchFamily="34" charset="-128"/>
              </a:rPr>
              <a:t>教導你們</a:t>
            </a:r>
            <a:r>
              <a:rPr lang="zh-TW" altLang="en-US" sz="3000" dirty="0">
                <a:solidFill>
                  <a:prstClr val="black"/>
                </a:solidFill>
                <a:latin typeface="Yu Gothic" panose="020B0400000000000000" pitchFamily="34" charset="-128"/>
                <a:ea typeface="Yu Gothic" panose="020B0400000000000000" pitchFamily="34" charset="-128"/>
              </a:rPr>
              <a:t>一切的事，並</a:t>
            </a:r>
            <a:r>
              <a:rPr lang="zh-TW" altLang="en-US" sz="3000" dirty="0">
                <a:solidFill>
                  <a:prstClr val="black"/>
                </a:solidFill>
                <a:highlight>
                  <a:srgbClr val="FFFF00"/>
                </a:highlight>
                <a:latin typeface="Yu Gothic" panose="020B0400000000000000" pitchFamily="34" charset="-128"/>
                <a:ea typeface="Yu Gothic" panose="020B0400000000000000" pitchFamily="34" charset="-128"/>
              </a:rPr>
              <a:t>使你們想起</a:t>
            </a:r>
            <a:r>
              <a:rPr lang="zh-TW" altLang="en-US" sz="3000" dirty="0">
                <a:solidFill>
                  <a:prstClr val="black"/>
                </a:solidFill>
                <a:latin typeface="Yu Gothic" panose="020B0400000000000000" pitchFamily="34" charset="-128"/>
                <a:ea typeface="Yu Gothic" panose="020B0400000000000000" pitchFamily="34" charset="-128"/>
              </a:rPr>
              <a:t>我對你們說的一切話。 </a:t>
            </a:r>
            <a:r>
              <a:rPr lang="en-AU" altLang="zh-TW" sz="2400" dirty="0">
                <a:solidFill>
                  <a:prstClr val="black"/>
                </a:solidFill>
                <a:latin typeface="Yu Gothic" panose="020B0400000000000000" pitchFamily="34" charset="-128"/>
                <a:ea typeface="Yu Gothic" panose="020B0400000000000000" pitchFamily="34" charset="-128"/>
              </a:rPr>
              <a:t>(</a:t>
            </a:r>
            <a:r>
              <a:rPr lang="ja-JP" altLang="en-US" sz="2400" dirty="0">
                <a:solidFill>
                  <a:prstClr val="black"/>
                </a:solidFill>
                <a:latin typeface="Yu Gothic" panose="020B0400000000000000" pitchFamily="34" charset="-128"/>
                <a:ea typeface="Yu Gothic" panose="020B0400000000000000" pitchFamily="34" charset="-128"/>
              </a:rPr>
              <a:t>約 </a:t>
            </a:r>
            <a:r>
              <a:rPr lang="en-AU" altLang="ja-JP" sz="2400" dirty="0">
                <a:solidFill>
                  <a:prstClr val="black"/>
                </a:solidFill>
                <a:latin typeface="Yu Gothic" panose="020B0400000000000000" pitchFamily="34" charset="-128"/>
                <a:ea typeface="Yu Gothic" panose="020B0400000000000000" pitchFamily="34" charset="-128"/>
              </a:rPr>
              <a:t>14:26</a:t>
            </a:r>
            <a:r>
              <a:rPr lang="en-AU" altLang="zh-TW" sz="2400" dirty="0">
                <a:solidFill>
                  <a:prstClr val="black"/>
                </a:solidFill>
                <a:latin typeface="Yu Gothic" panose="020B0400000000000000" pitchFamily="34" charset="-128"/>
                <a:ea typeface="Yu Gothic" panose="020B0400000000000000" pitchFamily="34" charset="-128"/>
              </a:rPr>
              <a:t>)</a:t>
            </a:r>
          </a:p>
          <a:p>
            <a:pPr marL="428625" indent="-428625" defTabSz="685800">
              <a:buFont typeface="Arial" panose="020B0604020202020204" pitchFamily="34" charset="0"/>
              <a:buChar char="•"/>
            </a:pPr>
            <a:r>
              <a:rPr lang="zh-TW" altLang="en-US" sz="3000" dirty="0">
                <a:solidFill>
                  <a:prstClr val="black"/>
                </a:solidFill>
                <a:latin typeface="Yu Gothic" panose="020B0400000000000000" pitchFamily="34" charset="-128"/>
                <a:ea typeface="Yu Gothic" panose="020B0400000000000000" pitchFamily="34" charset="-128"/>
              </a:rPr>
              <a:t>祂要</a:t>
            </a:r>
            <a:r>
              <a:rPr lang="zh-TW" altLang="en-US" sz="3000" u="sng" dirty="0">
                <a:solidFill>
                  <a:prstClr val="black"/>
                </a:solidFill>
                <a:latin typeface="Yu Gothic" panose="020B0400000000000000" pitchFamily="34" charset="-128"/>
                <a:ea typeface="Yu Gothic" panose="020B0400000000000000" pitchFamily="34" charset="-128"/>
              </a:rPr>
              <a:t>為我做見證</a:t>
            </a:r>
            <a:r>
              <a:rPr lang="zh-TW" altLang="en-US" sz="3000" dirty="0">
                <a:solidFill>
                  <a:prstClr val="black"/>
                </a:solidFill>
                <a:latin typeface="Yu Gothic" panose="020B0400000000000000" pitchFamily="34" charset="-128"/>
                <a:ea typeface="Yu Gothic" panose="020B0400000000000000" pitchFamily="34" charset="-128"/>
              </a:rPr>
              <a:t>。你們也要為我做見證</a:t>
            </a:r>
            <a:r>
              <a:rPr lang="en-AU" altLang="zh-TW" sz="3000" dirty="0">
                <a:solidFill>
                  <a:prstClr val="black"/>
                </a:solidFill>
                <a:latin typeface="Yu Gothic" panose="020B0400000000000000" pitchFamily="34" charset="-128"/>
                <a:ea typeface="Yu Gothic" panose="020B0400000000000000" pitchFamily="34" charset="-128"/>
              </a:rPr>
              <a:t>..</a:t>
            </a:r>
            <a:r>
              <a:rPr lang="zh-TW" altLang="en-US" sz="3000" dirty="0">
                <a:solidFill>
                  <a:prstClr val="black"/>
                </a:solidFill>
                <a:latin typeface="Yu Gothic" panose="020B0400000000000000" pitchFamily="34" charset="-128"/>
                <a:ea typeface="Yu Gothic" panose="020B0400000000000000" pitchFamily="34" charset="-128"/>
              </a:rPr>
              <a:t>。</a:t>
            </a:r>
            <a:r>
              <a:rPr lang="en-AU" altLang="zh-TW" sz="2400" dirty="0">
                <a:solidFill>
                  <a:prstClr val="black"/>
                </a:solidFill>
                <a:latin typeface="Yu Gothic" panose="020B0400000000000000" pitchFamily="34" charset="-128"/>
                <a:ea typeface="Yu Gothic" panose="020B0400000000000000" pitchFamily="34" charset="-128"/>
              </a:rPr>
              <a:t>(</a:t>
            </a:r>
            <a:r>
              <a:rPr lang="ja-JP" altLang="en-US" sz="2400" dirty="0">
                <a:solidFill>
                  <a:prstClr val="black"/>
                </a:solidFill>
                <a:latin typeface="Yu Gothic" panose="020B0400000000000000" pitchFamily="34" charset="-128"/>
                <a:ea typeface="Yu Gothic" panose="020B0400000000000000" pitchFamily="34" charset="-128"/>
              </a:rPr>
              <a:t>約 </a:t>
            </a:r>
            <a:r>
              <a:rPr lang="en-AU" altLang="ja-JP" sz="2400" dirty="0">
                <a:solidFill>
                  <a:prstClr val="black"/>
                </a:solidFill>
                <a:latin typeface="Yu Gothic" panose="020B0400000000000000" pitchFamily="34" charset="-128"/>
                <a:ea typeface="Yu Gothic" panose="020B0400000000000000" pitchFamily="34" charset="-128"/>
              </a:rPr>
              <a:t>15:26,27</a:t>
            </a:r>
            <a:r>
              <a:rPr lang="en-AU" altLang="zh-TW" sz="2400" dirty="0">
                <a:solidFill>
                  <a:prstClr val="black"/>
                </a:solidFill>
                <a:latin typeface="Yu Gothic" panose="020B0400000000000000" pitchFamily="34" charset="-128"/>
                <a:ea typeface="Yu Gothic" panose="020B0400000000000000" pitchFamily="34" charset="-128"/>
              </a:rPr>
              <a:t>)</a:t>
            </a:r>
          </a:p>
          <a:p>
            <a:pPr marL="428625" indent="-428625" defTabSz="685800">
              <a:buFont typeface="Arial" panose="020B0604020202020204" pitchFamily="34" charset="0"/>
              <a:buChar char="•"/>
            </a:pPr>
            <a:r>
              <a:rPr lang="zh-TW" altLang="en-US" sz="3000" dirty="0">
                <a:solidFill>
                  <a:prstClr val="black"/>
                </a:solidFill>
                <a:latin typeface="Yu Gothic" panose="020B0400000000000000" pitchFamily="34" charset="-128"/>
                <a:ea typeface="Yu Gothic" panose="020B0400000000000000" pitchFamily="34" charset="-128"/>
              </a:rPr>
              <a:t>祂要</a:t>
            </a:r>
            <a:r>
              <a:rPr lang="zh-TW" altLang="en-US" sz="3000" dirty="0">
                <a:solidFill>
                  <a:prstClr val="black"/>
                </a:solidFill>
                <a:highlight>
                  <a:srgbClr val="FFFF00"/>
                </a:highlight>
                <a:latin typeface="Yu Gothic" panose="020B0400000000000000" pitchFamily="34" charset="-128"/>
                <a:ea typeface="Yu Gothic" panose="020B0400000000000000" pitchFamily="34" charset="-128"/>
              </a:rPr>
              <a:t>引導你們明白</a:t>
            </a:r>
            <a:r>
              <a:rPr lang="zh-TW" altLang="en-US" sz="3000" dirty="0">
                <a:solidFill>
                  <a:prstClr val="black"/>
                </a:solidFill>
                <a:latin typeface="Yu Gothic" panose="020B0400000000000000" pitchFamily="34" charset="-128"/>
                <a:ea typeface="Yu Gothic" panose="020B0400000000000000" pitchFamily="34" charset="-128"/>
              </a:rPr>
              <a:t>一切的真理，並要把將來的事告訴你們。</a:t>
            </a:r>
            <a:r>
              <a:rPr lang="en-AU" altLang="zh-TW" sz="3000" dirty="0">
                <a:solidFill>
                  <a:prstClr val="black"/>
                </a:solidFill>
                <a:latin typeface="Yu Gothic" panose="020B0400000000000000" pitchFamily="34" charset="-128"/>
                <a:ea typeface="Yu Gothic" panose="020B0400000000000000" pitchFamily="34" charset="-128"/>
              </a:rPr>
              <a:t> </a:t>
            </a:r>
            <a:r>
              <a:rPr lang="en-AU" altLang="zh-TW" sz="2400" dirty="0">
                <a:solidFill>
                  <a:prstClr val="black"/>
                </a:solidFill>
                <a:latin typeface="Yu Gothic" panose="020B0400000000000000" pitchFamily="34" charset="-128"/>
                <a:ea typeface="Yu Gothic" panose="020B0400000000000000" pitchFamily="34" charset="-128"/>
              </a:rPr>
              <a:t>(</a:t>
            </a:r>
            <a:r>
              <a:rPr lang="ja-JP" altLang="en-US" sz="2400" dirty="0">
                <a:solidFill>
                  <a:prstClr val="black"/>
                </a:solidFill>
                <a:latin typeface="Yu Gothic" panose="020B0400000000000000" pitchFamily="34" charset="-128"/>
                <a:ea typeface="Yu Gothic" panose="020B0400000000000000" pitchFamily="34" charset="-128"/>
              </a:rPr>
              <a:t>約 </a:t>
            </a:r>
            <a:r>
              <a:rPr lang="en-AU" altLang="ja-JP" sz="2400" dirty="0">
                <a:solidFill>
                  <a:prstClr val="black"/>
                </a:solidFill>
                <a:latin typeface="Yu Gothic" panose="020B0400000000000000" pitchFamily="34" charset="-128"/>
                <a:ea typeface="Yu Gothic" panose="020B0400000000000000" pitchFamily="34" charset="-128"/>
              </a:rPr>
              <a:t>16:13</a:t>
            </a:r>
            <a:r>
              <a:rPr lang="en-AU" altLang="zh-TW" sz="2400" dirty="0">
                <a:solidFill>
                  <a:prstClr val="black"/>
                </a:solidFill>
                <a:latin typeface="Yu Gothic" panose="020B0400000000000000" pitchFamily="34" charset="-128"/>
                <a:ea typeface="Yu Gothic" panose="020B0400000000000000" pitchFamily="34" charset="-128"/>
              </a:rPr>
              <a:t>)</a:t>
            </a:r>
            <a:r>
              <a:rPr lang="zh-TW" altLang="en-US" sz="2400" dirty="0">
                <a:solidFill>
                  <a:prstClr val="black"/>
                </a:solidFill>
                <a:latin typeface="Yu Gothic" panose="020B0400000000000000" pitchFamily="34" charset="-128"/>
                <a:ea typeface="Yu Gothic" panose="020B0400000000000000" pitchFamily="34" charset="-128"/>
              </a:rPr>
              <a:t> </a:t>
            </a:r>
            <a:endParaRPr lang="en-AU" altLang="zh-TW" sz="2400" dirty="0">
              <a:solidFill>
                <a:prstClr val="black"/>
              </a:solidFill>
              <a:latin typeface="Yu Gothic" panose="020B0400000000000000" pitchFamily="34" charset="-128"/>
              <a:ea typeface="Yu Gothic" panose="020B0400000000000000" pitchFamily="34" charset="-128"/>
            </a:endParaRPr>
          </a:p>
          <a:p>
            <a:pPr marL="428625" indent="-428625" defTabSz="685800">
              <a:buFont typeface="Arial" panose="020B0604020202020204" pitchFamily="34" charset="0"/>
              <a:buChar char="•"/>
            </a:pPr>
            <a:r>
              <a:rPr lang="zh-TW" altLang="en-US" sz="3000" dirty="0">
                <a:solidFill>
                  <a:prstClr val="black"/>
                </a:solidFill>
                <a:latin typeface="Yu Gothic" panose="020B0400000000000000" pitchFamily="34" charset="-128"/>
                <a:ea typeface="Yu Gothic" panose="020B0400000000000000" pitchFamily="34" charset="-128"/>
              </a:rPr>
              <a:t>祂</a:t>
            </a:r>
            <a:r>
              <a:rPr lang="zh-TW" altLang="en-US" sz="3000" u="sng" dirty="0">
                <a:solidFill>
                  <a:prstClr val="black"/>
                </a:solidFill>
                <a:latin typeface="Yu Gothic" panose="020B0400000000000000" pitchFamily="34" charset="-128"/>
                <a:ea typeface="Yu Gothic" panose="020B0400000000000000" pitchFamily="34" charset="-128"/>
              </a:rPr>
              <a:t>要榮耀我</a:t>
            </a:r>
            <a:r>
              <a:rPr lang="zh-TW" altLang="en-US" sz="3000" dirty="0">
                <a:solidFill>
                  <a:prstClr val="black"/>
                </a:solidFill>
                <a:latin typeface="Yu Gothic" panose="020B0400000000000000" pitchFamily="34" charset="-128"/>
                <a:ea typeface="Yu Gothic" panose="020B0400000000000000" pitchFamily="34" charset="-128"/>
              </a:rPr>
              <a:t>，因為他要將受於我的</a:t>
            </a:r>
            <a:r>
              <a:rPr lang="zh-TW" altLang="en-US" sz="3000" dirty="0">
                <a:solidFill>
                  <a:prstClr val="black"/>
                </a:solidFill>
                <a:highlight>
                  <a:srgbClr val="FFFF00"/>
                </a:highlight>
                <a:latin typeface="Yu Gothic" panose="020B0400000000000000" pitchFamily="34" charset="-128"/>
                <a:ea typeface="Yu Gothic" panose="020B0400000000000000" pitchFamily="34" charset="-128"/>
              </a:rPr>
              <a:t>告訴你們</a:t>
            </a:r>
            <a:r>
              <a:rPr lang="zh-TW" altLang="en-US" sz="3000" dirty="0">
                <a:solidFill>
                  <a:prstClr val="black"/>
                </a:solidFill>
                <a:latin typeface="Yu Gothic" panose="020B0400000000000000" pitchFamily="34" charset="-128"/>
                <a:ea typeface="Yu Gothic" panose="020B0400000000000000" pitchFamily="34" charset="-128"/>
              </a:rPr>
              <a:t>。</a:t>
            </a:r>
            <a:r>
              <a:rPr lang="en-AU" altLang="zh-TW" sz="2400" dirty="0">
                <a:solidFill>
                  <a:prstClr val="black"/>
                </a:solidFill>
                <a:latin typeface="Yu Gothic" panose="020B0400000000000000" pitchFamily="34" charset="-128"/>
                <a:ea typeface="Yu Gothic" panose="020B0400000000000000" pitchFamily="34" charset="-128"/>
              </a:rPr>
              <a:t>(</a:t>
            </a:r>
            <a:r>
              <a:rPr lang="ja-JP" altLang="en-US" sz="2400" dirty="0">
                <a:solidFill>
                  <a:prstClr val="black"/>
                </a:solidFill>
                <a:latin typeface="Yu Gothic" panose="020B0400000000000000" pitchFamily="34" charset="-128"/>
                <a:ea typeface="Yu Gothic" panose="020B0400000000000000" pitchFamily="34" charset="-128"/>
              </a:rPr>
              <a:t>約</a:t>
            </a:r>
            <a:r>
              <a:rPr lang="en-AU" altLang="ja-JP" sz="2400" dirty="0">
                <a:solidFill>
                  <a:prstClr val="black"/>
                </a:solidFill>
                <a:latin typeface="Yu Gothic" panose="020B0400000000000000" pitchFamily="34" charset="-128"/>
                <a:ea typeface="Yu Gothic" panose="020B0400000000000000" pitchFamily="34" charset="-128"/>
              </a:rPr>
              <a:t>16:14</a:t>
            </a:r>
            <a:r>
              <a:rPr lang="en-AU" altLang="zh-TW" sz="2400" dirty="0">
                <a:solidFill>
                  <a:prstClr val="black"/>
                </a:solidFill>
                <a:latin typeface="Yu Gothic" panose="020B0400000000000000" pitchFamily="34" charset="-128"/>
                <a:ea typeface="Yu Gothic" panose="020B0400000000000000" pitchFamily="34" charset="-128"/>
              </a:rPr>
              <a:t>)</a:t>
            </a:r>
            <a:endParaRPr lang="en-AU" altLang="zh-TW" sz="4050" dirty="0">
              <a:solidFill>
                <a:prstClr val="white">
                  <a:lumMod val="50000"/>
                </a:prstClr>
              </a:solidFill>
              <a:latin typeface="Yu Gothic" panose="020B0400000000000000" pitchFamily="34" charset="-128"/>
              <a:ea typeface="Yu Gothic" panose="020B0400000000000000" pitchFamily="34" charset="-128"/>
            </a:endParaRPr>
          </a:p>
        </p:txBody>
      </p:sp>
      <p:pic>
        <p:nvPicPr>
          <p:cNvPr id="6" name="Picture 2" descr="Image result for holy spirit">
            <a:extLst>
              <a:ext uri="{FF2B5EF4-FFF2-40B4-BE49-F238E27FC236}">
                <a16:creationId xmlns:a16="http://schemas.microsoft.com/office/drawing/2014/main" id="{8DFA42F7-64D3-4BFD-8857-CF3E95A36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062" y="905959"/>
            <a:ext cx="1607427" cy="97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995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208FE-D213-4AB1-BCCE-FB25136DDD4F}"/>
              </a:ext>
            </a:extLst>
          </p:cNvPr>
          <p:cNvSpPr/>
          <p:nvPr/>
        </p:nvSpPr>
        <p:spPr>
          <a:xfrm>
            <a:off x="0" y="861916"/>
            <a:ext cx="9144000" cy="784830"/>
          </a:xfrm>
          <a:prstGeom prst="rect">
            <a:avLst/>
          </a:prstGeom>
          <a:solidFill>
            <a:schemeClr val="accent2"/>
          </a:solidFill>
        </p:spPr>
        <p:txBody>
          <a:bodyPr wrap="square">
            <a:spAutoFit/>
          </a:bodyPr>
          <a:lstStyle/>
          <a:p>
            <a:pPr defTabSz="685800"/>
            <a:endParaRPr lang="en-AU" sz="4500" dirty="0">
              <a:solidFill>
                <a:prstClr val="white"/>
              </a:solidFill>
              <a:latin typeface="Calibri" panose="020F0502020204030204"/>
            </a:endParaRPr>
          </a:p>
        </p:txBody>
      </p:sp>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dirty="0"/>
          </a:p>
          <a:p>
            <a:endParaRPr lang="en-AU" sz="1500" dirty="0"/>
          </a:p>
          <a:p>
            <a:endParaRPr lang="en-AU" sz="1500" dirty="0"/>
          </a:p>
        </p:txBody>
      </p:sp>
      <p:sp>
        <p:nvSpPr>
          <p:cNvPr id="6" name="Title 1">
            <a:extLst>
              <a:ext uri="{FF2B5EF4-FFF2-40B4-BE49-F238E27FC236}">
                <a16:creationId xmlns:a16="http://schemas.microsoft.com/office/drawing/2014/main" id="{C1462FF2-D9DD-4F9D-AAB3-CB32B8A442F5}"/>
              </a:ext>
            </a:extLst>
          </p:cNvPr>
          <p:cNvSpPr txBox="1">
            <a:spLocks/>
          </p:cNvSpPr>
          <p:nvPr/>
        </p:nvSpPr>
        <p:spPr>
          <a:xfrm>
            <a:off x="56110" y="240494"/>
            <a:ext cx="7868690" cy="4181828"/>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Bef>
                <a:spcPts val="225"/>
              </a:spcBef>
            </a:pPr>
            <a:br>
              <a:rPr lang="zh-TW" altLang="en-US" sz="4050" dirty="0">
                <a:solidFill>
                  <a:srgbClr val="C00000"/>
                </a:solidFill>
                <a:latin typeface="Yu Gothic" panose="020B0400000000000000" pitchFamily="34" charset="-128"/>
                <a:ea typeface="Yu Gothic" panose="020B0400000000000000" pitchFamily="34" charset="-128"/>
              </a:rPr>
            </a:br>
            <a:r>
              <a:rPr lang="zh-TW" altLang="en-US" sz="4125" dirty="0">
                <a:solidFill>
                  <a:srgbClr val="C00000"/>
                </a:solidFill>
                <a:latin typeface="Yu Gothic" panose="020B0400000000000000" pitchFamily="34" charset="-128"/>
                <a:ea typeface="Yu Gothic" panose="020B0400000000000000" pitchFamily="34" charset="-128"/>
              </a:rPr>
              <a:t> </a:t>
            </a:r>
            <a:endParaRPr lang="en-AU" sz="4125" b="1" dirty="0">
              <a:solidFill>
                <a:srgbClr val="C00000"/>
              </a:solidFill>
              <a:latin typeface="Yu Gothic" panose="020B0400000000000000" pitchFamily="34" charset="-128"/>
              <a:ea typeface="Yu Gothic" panose="020B0400000000000000" pitchFamily="34" charset="-128"/>
            </a:endParaRPr>
          </a:p>
        </p:txBody>
      </p:sp>
      <p:sp>
        <p:nvSpPr>
          <p:cNvPr id="2" name="Rectangle 1">
            <a:extLst>
              <a:ext uri="{FF2B5EF4-FFF2-40B4-BE49-F238E27FC236}">
                <a16:creationId xmlns:a16="http://schemas.microsoft.com/office/drawing/2014/main" id="{AFEE1721-5A43-4BE0-93EB-26D99E963669}"/>
              </a:ext>
            </a:extLst>
          </p:cNvPr>
          <p:cNvSpPr/>
          <p:nvPr/>
        </p:nvSpPr>
        <p:spPr>
          <a:xfrm>
            <a:off x="871630" y="2669718"/>
            <a:ext cx="7994438" cy="2723823"/>
          </a:xfrm>
          <a:prstGeom prst="rect">
            <a:avLst/>
          </a:prstGeom>
        </p:spPr>
        <p:txBody>
          <a:bodyPr wrap="square">
            <a:spAutoFit/>
          </a:bodyPr>
          <a:lstStyle/>
          <a:p>
            <a:pPr defTabSz="685800"/>
            <a:r>
              <a:rPr lang="zh-TW" altLang="en-US" sz="3600" dirty="0">
                <a:solidFill>
                  <a:prstClr val="black"/>
                </a:solidFill>
                <a:latin typeface="Yu Gothic" panose="020B0400000000000000" pitchFamily="34" charset="-128"/>
                <a:ea typeface="Yu Gothic" panose="020B0400000000000000" pitchFamily="34" charset="-128"/>
              </a:rPr>
              <a:t>上帝已經使這位耶穌復活了！</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我們都是這件事的見證人</a:t>
            </a:r>
            <a:r>
              <a:rPr lang="zh-TW" altLang="en-US" sz="3600" dirty="0">
                <a:solidFill>
                  <a:prstClr val="black"/>
                </a:solidFill>
                <a:latin typeface="Yu Gothic" panose="020B0400000000000000" pitchFamily="34" charset="-128"/>
                <a:ea typeface="Yu Gothic" panose="020B0400000000000000" pitchFamily="34" charset="-128"/>
              </a:rPr>
              <a:t>。現在祂升到上帝的右邊，從天父領受了所應許的聖靈，並將聖靈澆灌下來，</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你們今天也耳聞目睹</a:t>
            </a:r>
            <a:r>
              <a:rPr lang="zh-TW" altLang="en-US" sz="3600" dirty="0">
                <a:solidFill>
                  <a:prstClr val="black"/>
                </a:solidFill>
                <a:latin typeface="Yu Gothic" panose="020B0400000000000000" pitchFamily="34" charset="-128"/>
                <a:ea typeface="Yu Gothic" panose="020B0400000000000000" pitchFamily="34" charset="-128"/>
              </a:rPr>
              <a:t>了。</a:t>
            </a:r>
            <a:r>
              <a:rPr lang="en-AU" altLang="zh-TW" sz="2700" dirty="0">
                <a:solidFill>
                  <a:prstClr val="black"/>
                </a:solidFill>
                <a:latin typeface="Yu Gothic" panose="020B0400000000000000" pitchFamily="34" charset="-128"/>
                <a:ea typeface="Yu Gothic" panose="020B0400000000000000" pitchFamily="34" charset="-128"/>
              </a:rPr>
              <a:t>(</a:t>
            </a:r>
            <a:r>
              <a:rPr lang="zh-TW" altLang="en-US" sz="2700" dirty="0">
                <a:solidFill>
                  <a:prstClr val="black"/>
                </a:solidFill>
                <a:latin typeface="Yu Gothic" panose="020B0400000000000000" pitchFamily="34" charset="-128"/>
                <a:ea typeface="Yu Gothic" panose="020B0400000000000000" pitchFamily="34" charset="-128"/>
              </a:rPr>
              <a:t>徒 </a:t>
            </a:r>
            <a:r>
              <a:rPr lang="en-AU" altLang="zh-TW" sz="2700" dirty="0">
                <a:solidFill>
                  <a:prstClr val="black"/>
                </a:solidFill>
                <a:latin typeface="Yu Gothic" panose="020B0400000000000000" pitchFamily="34" charset="-128"/>
                <a:ea typeface="Yu Gothic" panose="020B0400000000000000" pitchFamily="34" charset="-128"/>
              </a:rPr>
              <a:t>2:32,33)</a:t>
            </a:r>
            <a:endParaRPr lang="en-AU" altLang="zh-TW" sz="3600" dirty="0">
              <a:solidFill>
                <a:prstClr val="white">
                  <a:lumMod val="50000"/>
                </a:prstClr>
              </a:solidFill>
              <a:latin typeface="Yu Gothic" panose="020B0400000000000000" pitchFamily="34" charset="-128"/>
              <a:ea typeface="Yu Gothic" panose="020B0400000000000000" pitchFamily="34" charset="-128"/>
            </a:endParaRPr>
          </a:p>
        </p:txBody>
      </p:sp>
      <p:sp>
        <p:nvSpPr>
          <p:cNvPr id="7" name="Rectangle 6">
            <a:extLst>
              <a:ext uri="{FF2B5EF4-FFF2-40B4-BE49-F238E27FC236}">
                <a16:creationId xmlns:a16="http://schemas.microsoft.com/office/drawing/2014/main" id="{A6C37D2F-5D10-4CD7-BA3D-9A426FFF172E}"/>
              </a:ext>
            </a:extLst>
          </p:cNvPr>
          <p:cNvSpPr/>
          <p:nvPr/>
        </p:nvSpPr>
        <p:spPr>
          <a:xfrm>
            <a:off x="1667742" y="905958"/>
            <a:ext cx="6135831" cy="784830"/>
          </a:xfrm>
          <a:prstGeom prst="rect">
            <a:avLst/>
          </a:prstGeom>
        </p:spPr>
        <p:txBody>
          <a:bodyPr wrap="square">
            <a:spAutoFit/>
          </a:bodyPr>
          <a:lstStyle/>
          <a:p>
            <a:pPr defTabSz="685800"/>
            <a:r>
              <a:rPr lang="en-AU" altLang="ja-JP" sz="4500" b="1" dirty="0">
                <a:solidFill>
                  <a:prstClr val="white"/>
                </a:solidFill>
                <a:latin typeface="Yu Gothic" panose="020B0400000000000000" pitchFamily="34" charset="-128"/>
                <a:ea typeface="Yu Gothic" panose="020B0400000000000000" pitchFamily="34" charset="-128"/>
              </a:rPr>
              <a:t>4.  </a:t>
            </a:r>
            <a:r>
              <a:rPr lang="ja-JP" altLang="en-US" sz="4500" b="1" dirty="0">
                <a:solidFill>
                  <a:prstClr val="white"/>
                </a:solidFill>
                <a:latin typeface="Yu Gothic" panose="020B0400000000000000" pitchFamily="34" charset="-128"/>
                <a:ea typeface="Yu Gothic" panose="020B0400000000000000" pitchFamily="34" charset="-128"/>
              </a:rPr>
              <a:t>聖靈降臨</a:t>
            </a:r>
            <a:r>
              <a:rPr lang="zh-TW" altLang="en-US" sz="4500" b="1" dirty="0">
                <a:solidFill>
                  <a:prstClr val="white"/>
                </a:solidFill>
                <a:latin typeface="Yu Gothic" panose="020B0400000000000000" pitchFamily="34" charset="-128"/>
                <a:ea typeface="Yu Gothic" panose="020B0400000000000000" pitchFamily="34" charset="-128"/>
              </a:rPr>
              <a:t>的意義</a:t>
            </a:r>
            <a:r>
              <a:rPr lang="en-AU" altLang="ja-JP" sz="4500" b="1" dirty="0">
                <a:solidFill>
                  <a:prstClr val="white"/>
                </a:solidFill>
                <a:latin typeface="Yu Gothic" panose="020B0400000000000000" pitchFamily="34" charset="-128"/>
                <a:ea typeface="Yu Gothic" panose="020B0400000000000000" pitchFamily="34" charset="-128"/>
              </a:rPr>
              <a:t>?</a:t>
            </a:r>
          </a:p>
        </p:txBody>
      </p:sp>
      <p:sp>
        <p:nvSpPr>
          <p:cNvPr id="4" name="TextBox 3">
            <a:extLst>
              <a:ext uri="{FF2B5EF4-FFF2-40B4-BE49-F238E27FC236}">
                <a16:creationId xmlns:a16="http://schemas.microsoft.com/office/drawing/2014/main" id="{1C459F57-EECA-4A88-9D83-3FA5683F1652}"/>
              </a:ext>
            </a:extLst>
          </p:cNvPr>
          <p:cNvSpPr txBox="1"/>
          <p:nvPr/>
        </p:nvSpPr>
        <p:spPr>
          <a:xfrm>
            <a:off x="384466" y="1895965"/>
            <a:ext cx="4397358" cy="646331"/>
          </a:xfrm>
          <a:prstGeom prst="rect">
            <a:avLst/>
          </a:prstGeom>
          <a:noFill/>
        </p:spPr>
        <p:txBody>
          <a:bodyPr wrap="none" rtlCol="0">
            <a:spAutoFit/>
          </a:bodyPr>
          <a:lstStyle/>
          <a:p>
            <a:pPr marL="514350" indent="-514350" defTabSz="685800">
              <a:buFont typeface="Courier New" panose="02070309020205020404" pitchFamily="49" charset="0"/>
              <a:buChar char="o"/>
            </a:pPr>
            <a:r>
              <a:rPr lang="zh-TW" altLang="en-US" sz="3600" dirty="0">
                <a:solidFill>
                  <a:prstClr val="black"/>
                </a:solidFill>
                <a:latin typeface="Yu Gothic" panose="020B0400000000000000" pitchFamily="34" charset="-128"/>
                <a:ea typeface="Yu Gothic" panose="020B0400000000000000" pitchFamily="34" charset="-128"/>
              </a:rPr>
              <a:t>耶穌的應許應驗了</a:t>
            </a:r>
            <a:endParaRPr lang="en-AU" sz="3600" dirty="0">
              <a:solidFill>
                <a:prstClr val="black"/>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3770821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dirty="0"/>
          </a:p>
          <a:p>
            <a:endParaRPr lang="en-AU" sz="1500" dirty="0"/>
          </a:p>
          <a:p>
            <a:endParaRPr lang="en-AU" sz="1500" dirty="0"/>
          </a:p>
        </p:txBody>
      </p:sp>
      <p:sp>
        <p:nvSpPr>
          <p:cNvPr id="5" name="Rectangle 4">
            <a:extLst>
              <a:ext uri="{FF2B5EF4-FFF2-40B4-BE49-F238E27FC236}">
                <a16:creationId xmlns:a16="http://schemas.microsoft.com/office/drawing/2014/main" id="{1F2AACF6-EBF5-4509-8B0E-6E90D8004C64}"/>
              </a:ext>
            </a:extLst>
          </p:cNvPr>
          <p:cNvSpPr/>
          <p:nvPr/>
        </p:nvSpPr>
        <p:spPr>
          <a:xfrm>
            <a:off x="1667742" y="905958"/>
            <a:ext cx="6135831" cy="784830"/>
          </a:xfrm>
          <a:prstGeom prst="rect">
            <a:avLst/>
          </a:prstGeom>
        </p:spPr>
        <p:txBody>
          <a:bodyPr wrap="square">
            <a:spAutoFit/>
          </a:bodyPr>
          <a:lstStyle/>
          <a:p>
            <a:pPr defTabSz="685800"/>
            <a:r>
              <a:rPr lang="en-AU" altLang="ja-JP" sz="4500" dirty="0">
                <a:solidFill>
                  <a:prstClr val="black"/>
                </a:solidFill>
                <a:latin typeface="Yu Gothic" panose="020B0400000000000000" pitchFamily="34" charset="-128"/>
                <a:ea typeface="Yu Gothic" panose="020B0400000000000000" pitchFamily="34" charset="-128"/>
              </a:rPr>
              <a:t>4.  </a:t>
            </a:r>
            <a:r>
              <a:rPr lang="ja-JP" altLang="en-US" sz="4500" dirty="0">
                <a:solidFill>
                  <a:prstClr val="black"/>
                </a:solidFill>
                <a:latin typeface="Yu Gothic" panose="020B0400000000000000" pitchFamily="34" charset="-128"/>
                <a:ea typeface="Yu Gothic" panose="020B0400000000000000" pitchFamily="34" charset="-128"/>
              </a:rPr>
              <a:t>聖靈降臨</a:t>
            </a:r>
            <a:r>
              <a:rPr lang="zh-TW" altLang="en-US" sz="4500" dirty="0">
                <a:solidFill>
                  <a:prstClr val="black"/>
                </a:solidFill>
                <a:latin typeface="Yu Gothic" panose="020B0400000000000000" pitchFamily="34" charset="-128"/>
                <a:ea typeface="Yu Gothic" panose="020B0400000000000000" pitchFamily="34" charset="-128"/>
              </a:rPr>
              <a:t>的意義</a:t>
            </a:r>
            <a:r>
              <a:rPr lang="en-AU" altLang="ja-JP" sz="4500" dirty="0">
                <a:solidFill>
                  <a:prstClr val="black"/>
                </a:solidFill>
                <a:latin typeface="Yu Gothic" panose="020B0400000000000000" pitchFamily="34" charset="-128"/>
                <a:ea typeface="Yu Gothic" panose="020B0400000000000000" pitchFamily="34" charset="-128"/>
              </a:rPr>
              <a:t>?</a:t>
            </a:r>
          </a:p>
        </p:txBody>
      </p:sp>
      <p:sp>
        <p:nvSpPr>
          <p:cNvPr id="6" name="Title 1">
            <a:extLst>
              <a:ext uri="{FF2B5EF4-FFF2-40B4-BE49-F238E27FC236}">
                <a16:creationId xmlns:a16="http://schemas.microsoft.com/office/drawing/2014/main" id="{C1462FF2-D9DD-4F9D-AAB3-CB32B8A442F5}"/>
              </a:ext>
            </a:extLst>
          </p:cNvPr>
          <p:cNvSpPr txBox="1">
            <a:spLocks/>
          </p:cNvSpPr>
          <p:nvPr/>
        </p:nvSpPr>
        <p:spPr>
          <a:xfrm>
            <a:off x="56110" y="240494"/>
            <a:ext cx="7868690" cy="4181828"/>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Bef>
                <a:spcPts val="225"/>
              </a:spcBef>
            </a:pPr>
            <a:br>
              <a:rPr lang="zh-TW" altLang="en-US" sz="4050" dirty="0">
                <a:solidFill>
                  <a:srgbClr val="C00000"/>
                </a:solidFill>
                <a:latin typeface="Yu Gothic" panose="020B0400000000000000" pitchFamily="34" charset="-128"/>
                <a:ea typeface="Yu Gothic" panose="020B0400000000000000" pitchFamily="34" charset="-128"/>
              </a:rPr>
            </a:br>
            <a:r>
              <a:rPr lang="zh-TW" altLang="en-US" sz="4125" dirty="0">
                <a:solidFill>
                  <a:srgbClr val="C00000"/>
                </a:solidFill>
                <a:latin typeface="Yu Gothic" panose="020B0400000000000000" pitchFamily="34" charset="-128"/>
                <a:ea typeface="Yu Gothic" panose="020B0400000000000000" pitchFamily="34" charset="-128"/>
              </a:rPr>
              <a:t> </a:t>
            </a:r>
            <a:endParaRPr lang="en-AU" sz="4125" b="1" dirty="0">
              <a:solidFill>
                <a:srgbClr val="C00000"/>
              </a:solidFill>
              <a:latin typeface="Yu Gothic" panose="020B0400000000000000" pitchFamily="34" charset="-128"/>
              <a:ea typeface="Yu Gothic" panose="020B0400000000000000" pitchFamily="34" charset="-128"/>
            </a:endParaRPr>
          </a:p>
        </p:txBody>
      </p:sp>
      <p:sp>
        <p:nvSpPr>
          <p:cNvPr id="2" name="Rectangle 1">
            <a:extLst>
              <a:ext uri="{FF2B5EF4-FFF2-40B4-BE49-F238E27FC236}">
                <a16:creationId xmlns:a16="http://schemas.microsoft.com/office/drawing/2014/main" id="{AFEE1721-5A43-4BE0-93EB-26D99E963669}"/>
              </a:ext>
            </a:extLst>
          </p:cNvPr>
          <p:cNvSpPr/>
          <p:nvPr/>
        </p:nvSpPr>
        <p:spPr>
          <a:xfrm>
            <a:off x="60960" y="1894047"/>
            <a:ext cx="8960890" cy="4108817"/>
          </a:xfrm>
          <a:prstGeom prst="rect">
            <a:avLst/>
          </a:prstGeom>
        </p:spPr>
        <p:txBody>
          <a:bodyPr wrap="square">
            <a:spAutoFit/>
          </a:bodyPr>
          <a:lstStyle/>
          <a:p>
            <a:pPr marL="514350" indent="-514350" defTabSz="685800">
              <a:buFont typeface="Courier New" panose="02070309020205020404" pitchFamily="49" charset="0"/>
              <a:buChar char="o"/>
            </a:pPr>
            <a:r>
              <a:rPr lang="zh-TW" altLang="en-US" sz="3600" dirty="0">
                <a:solidFill>
                  <a:prstClr val="black"/>
                </a:solidFill>
                <a:latin typeface="Yu Gothic" panose="020B0400000000000000" pitchFamily="34" charset="-128"/>
                <a:ea typeface="Yu Gothic" panose="020B0400000000000000" pitchFamily="34" charset="-128"/>
              </a:rPr>
              <a:t>不是一個門徒</a:t>
            </a:r>
            <a:r>
              <a:rPr lang="en-AU" altLang="zh-TW" sz="3600" dirty="0">
                <a:solidFill>
                  <a:prstClr val="black"/>
                </a:solidFill>
                <a:latin typeface="Yu Gothic" panose="020B0400000000000000" pitchFamily="34" charset="-128"/>
                <a:ea typeface="Yu Gothic" panose="020B0400000000000000" pitchFamily="34" charset="-128"/>
              </a:rPr>
              <a:t>, </a:t>
            </a:r>
            <a:r>
              <a:rPr lang="zh-TW" altLang="en-US" sz="3600" dirty="0">
                <a:solidFill>
                  <a:prstClr val="black"/>
                </a:solidFill>
                <a:latin typeface="Yu Gothic" panose="020B0400000000000000" pitchFamily="34" charset="-128"/>
                <a:ea typeface="Yu Gothic" panose="020B0400000000000000" pitchFamily="34" charset="-128"/>
              </a:rPr>
              <a:t>而是一大群門徒 </a:t>
            </a:r>
            <a:r>
              <a:rPr lang="en-AU" altLang="zh-TW" sz="3600" dirty="0">
                <a:solidFill>
                  <a:prstClr val="black"/>
                </a:solidFill>
                <a:latin typeface="Yu Gothic" panose="020B0400000000000000" pitchFamily="34" charset="-128"/>
                <a:ea typeface="Yu Gothic" panose="020B0400000000000000" pitchFamily="34" charset="-128"/>
              </a:rPr>
              <a:t>(120</a:t>
            </a:r>
            <a:r>
              <a:rPr lang="zh-TW" altLang="en-US" sz="3600" dirty="0">
                <a:solidFill>
                  <a:prstClr val="black"/>
                </a:solidFill>
                <a:latin typeface="Yu Gothic" panose="020B0400000000000000" pitchFamily="34" charset="-128"/>
                <a:ea typeface="Yu Gothic" panose="020B0400000000000000" pitchFamily="34" charset="-128"/>
              </a:rPr>
              <a:t>人</a:t>
            </a:r>
            <a:r>
              <a:rPr lang="en-AU" altLang="zh-TW" sz="3600" dirty="0">
                <a:solidFill>
                  <a:prstClr val="black"/>
                </a:solidFill>
                <a:latin typeface="Yu Gothic" panose="020B0400000000000000" pitchFamily="34" charset="-128"/>
                <a:ea typeface="Yu Gothic" panose="020B0400000000000000" pitchFamily="34" charset="-128"/>
              </a:rPr>
              <a:t>)</a:t>
            </a:r>
          </a:p>
          <a:p>
            <a:pPr defTabSz="685800"/>
            <a:endParaRPr lang="zh-TW" altLang="en-US" dirty="0">
              <a:solidFill>
                <a:prstClr val="black"/>
              </a:solidFill>
              <a:latin typeface="Yu Gothic" panose="020B0400000000000000" pitchFamily="34" charset="-128"/>
              <a:ea typeface="Yu Gothic" panose="020B0400000000000000" pitchFamily="34" charset="-128"/>
            </a:endParaRPr>
          </a:p>
          <a:p>
            <a:pPr marL="857250" lvl="1" indent="-514350" defTabSz="685800">
              <a:buFont typeface="Symbol" panose="05050102010706020507" pitchFamily="18" charset="2"/>
              <a:buChar char="-"/>
            </a:pPr>
            <a:r>
              <a:rPr lang="zh-TW" altLang="en-US" sz="3600" dirty="0">
                <a:solidFill>
                  <a:srgbClr val="C00000"/>
                </a:solidFill>
                <a:latin typeface="Yu Gothic" panose="020B0400000000000000" pitchFamily="34" charset="-128"/>
                <a:ea typeface="Yu Gothic" panose="020B0400000000000000" pitchFamily="34" charset="-128"/>
              </a:rPr>
              <a:t>教會的開始</a:t>
            </a:r>
            <a:r>
              <a:rPr lang="zh-TW" altLang="en-US" sz="3600" dirty="0">
                <a:solidFill>
                  <a:prstClr val="black"/>
                </a:solidFill>
                <a:latin typeface="Yu Gothic" panose="020B0400000000000000" pitchFamily="34" charset="-128"/>
                <a:ea typeface="Yu Gothic" panose="020B0400000000000000" pitchFamily="34" charset="-128"/>
              </a:rPr>
              <a:t>。</a:t>
            </a:r>
            <a:r>
              <a:rPr lang="en-AU" altLang="zh-TW" sz="3600" dirty="0">
                <a:solidFill>
                  <a:prstClr val="black"/>
                </a:solidFill>
                <a:latin typeface="Yu Gothic" panose="020B0400000000000000" pitchFamily="34" charset="-128"/>
                <a:ea typeface="Yu Gothic" panose="020B0400000000000000" pitchFamily="34" charset="-128"/>
              </a:rPr>
              <a:t>’</a:t>
            </a:r>
            <a:r>
              <a:rPr lang="zh-TW" altLang="en-US" sz="3600" dirty="0">
                <a:solidFill>
                  <a:prstClr val="black"/>
                </a:solidFill>
                <a:latin typeface="Yu Gothic" panose="020B0400000000000000" pitchFamily="34" charset="-128"/>
                <a:ea typeface="Yu Gothic" panose="020B0400000000000000" pitchFamily="34" charset="-128"/>
              </a:rPr>
              <a:t>我要在這磐石上建立我的教會，陰間的勢力不能勝過它</a:t>
            </a:r>
            <a:r>
              <a:rPr lang="en-AU" altLang="zh-TW" sz="3600" dirty="0">
                <a:solidFill>
                  <a:prstClr val="black"/>
                </a:solidFill>
                <a:latin typeface="Yu Gothic" panose="020B0400000000000000" pitchFamily="34" charset="-128"/>
                <a:ea typeface="Yu Gothic" panose="020B0400000000000000" pitchFamily="34" charset="-128"/>
              </a:rPr>
              <a:t>’</a:t>
            </a:r>
            <a:r>
              <a:rPr lang="zh-TW" altLang="en-US" sz="3600" dirty="0">
                <a:solidFill>
                  <a:prstClr val="black"/>
                </a:solidFill>
                <a:latin typeface="Yu Gothic" panose="020B0400000000000000" pitchFamily="34" charset="-128"/>
                <a:ea typeface="Yu Gothic" panose="020B0400000000000000" pitchFamily="34" charset="-128"/>
              </a:rPr>
              <a:t>。</a:t>
            </a:r>
            <a:r>
              <a:rPr lang="en-AU" altLang="zh-TW" sz="2700" dirty="0">
                <a:solidFill>
                  <a:prstClr val="black"/>
                </a:solidFill>
                <a:latin typeface="Yu Gothic" panose="020B0400000000000000" pitchFamily="34" charset="-128"/>
                <a:ea typeface="Yu Gothic" panose="020B0400000000000000" pitchFamily="34" charset="-128"/>
              </a:rPr>
              <a:t>(</a:t>
            </a:r>
            <a:r>
              <a:rPr lang="ja-JP" altLang="en-US" sz="2700" dirty="0">
                <a:solidFill>
                  <a:prstClr val="black"/>
                </a:solidFill>
                <a:latin typeface="Yu Gothic" panose="020B0400000000000000" pitchFamily="34" charset="-128"/>
                <a:ea typeface="Yu Gothic" panose="020B0400000000000000" pitchFamily="34" charset="-128"/>
              </a:rPr>
              <a:t>太 </a:t>
            </a:r>
            <a:r>
              <a:rPr lang="en-AU" altLang="ja-JP" sz="2700" dirty="0">
                <a:solidFill>
                  <a:prstClr val="black"/>
                </a:solidFill>
                <a:latin typeface="Yu Gothic" panose="020B0400000000000000" pitchFamily="34" charset="-128"/>
                <a:ea typeface="Yu Gothic" panose="020B0400000000000000" pitchFamily="34" charset="-128"/>
              </a:rPr>
              <a:t>16:18</a:t>
            </a:r>
            <a:r>
              <a:rPr lang="en-AU" altLang="zh-TW" sz="2700" dirty="0">
                <a:solidFill>
                  <a:prstClr val="black"/>
                </a:solidFill>
                <a:latin typeface="Yu Gothic" panose="020B0400000000000000" pitchFamily="34" charset="-128"/>
                <a:ea typeface="Yu Gothic" panose="020B0400000000000000" pitchFamily="34" charset="-128"/>
              </a:rPr>
              <a:t>)</a:t>
            </a:r>
          </a:p>
          <a:p>
            <a:pPr marL="342900" lvl="1" defTabSz="685800"/>
            <a:endParaRPr lang="en-AU" altLang="zh-TW" sz="3600" dirty="0">
              <a:solidFill>
                <a:prstClr val="black"/>
              </a:solidFill>
              <a:latin typeface="Yu Gothic" panose="020B0400000000000000" pitchFamily="34" charset="-128"/>
              <a:ea typeface="Yu Gothic" panose="020B0400000000000000" pitchFamily="34" charset="-128"/>
            </a:endParaRPr>
          </a:p>
          <a:p>
            <a:pPr marL="514350" indent="-514350" defTabSz="685800">
              <a:buFont typeface="Courier New" panose="02070309020205020404" pitchFamily="49" charset="0"/>
              <a:buChar char="o"/>
            </a:pPr>
            <a:r>
              <a:rPr lang="zh-TW" altLang="en-US" sz="3600" dirty="0">
                <a:solidFill>
                  <a:prstClr val="black"/>
                </a:solidFill>
                <a:latin typeface="Yu Gothic" panose="020B0400000000000000" pitchFamily="34" charset="-128"/>
                <a:ea typeface="Yu Gothic" panose="020B0400000000000000" pitchFamily="34" charset="-128"/>
              </a:rPr>
              <a:t>門徒受</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聖靈的洗</a:t>
            </a:r>
            <a:r>
              <a:rPr lang="zh-TW" altLang="en-US" sz="3600" dirty="0">
                <a:solidFill>
                  <a:prstClr val="black"/>
                </a:solidFill>
                <a:latin typeface="Yu Gothic" panose="020B0400000000000000" pitchFamily="34" charset="-128"/>
                <a:ea typeface="Yu Gothic" panose="020B0400000000000000" pitchFamily="34" charset="-128"/>
              </a:rPr>
              <a:t>，並</a:t>
            </a:r>
            <a:r>
              <a:rPr lang="zh-TW" altLang="en-US" sz="3600" u="sng" dirty="0">
                <a:solidFill>
                  <a:prstClr val="black"/>
                </a:solidFill>
                <a:latin typeface="Yu Gothic" panose="020B0400000000000000" pitchFamily="34" charset="-128"/>
                <a:ea typeface="Yu Gothic" panose="020B0400000000000000" pitchFamily="34" charset="-128"/>
              </a:rPr>
              <a:t>同時</a:t>
            </a:r>
            <a:r>
              <a:rPr lang="zh-TW" altLang="en-US" sz="3600" dirty="0">
                <a:solidFill>
                  <a:prstClr val="black"/>
                </a:solidFill>
                <a:latin typeface="Yu Gothic" panose="020B0400000000000000" pitchFamily="34" charset="-128"/>
                <a:ea typeface="Yu Gothic" panose="020B0400000000000000" pitchFamily="34" charset="-128"/>
              </a:rPr>
              <a:t>被</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聖靈充滿</a:t>
            </a:r>
            <a:endParaRPr lang="en-AU" altLang="zh-TW" sz="3600" dirty="0">
              <a:solidFill>
                <a:prstClr val="black"/>
              </a:solidFill>
              <a:highlight>
                <a:srgbClr val="FFFF00"/>
              </a:highlight>
              <a:latin typeface="Yu Gothic" panose="020B0400000000000000" pitchFamily="34" charset="-128"/>
              <a:ea typeface="Yu Gothic" panose="020B0400000000000000" pitchFamily="34" charset="-128"/>
            </a:endParaRPr>
          </a:p>
          <a:p>
            <a:pPr marL="514350" indent="-514350" defTabSz="685800">
              <a:buFont typeface="Courier New" panose="02070309020205020404" pitchFamily="49" charset="0"/>
              <a:buChar char="o"/>
            </a:pPr>
            <a:endParaRPr lang="en-AU" altLang="zh-TW" sz="3600" dirty="0">
              <a:solidFill>
                <a:prstClr val="black"/>
              </a:solidFill>
              <a:latin typeface="Yu Gothic" panose="020B0400000000000000" pitchFamily="34" charset="-128"/>
              <a:ea typeface="Yu Gothic" panose="020B0400000000000000" pitchFamily="34" charset="-128"/>
            </a:endParaRPr>
          </a:p>
        </p:txBody>
      </p:sp>
      <p:sp>
        <p:nvSpPr>
          <p:cNvPr id="7" name="Rectangle 6">
            <a:extLst>
              <a:ext uri="{FF2B5EF4-FFF2-40B4-BE49-F238E27FC236}">
                <a16:creationId xmlns:a16="http://schemas.microsoft.com/office/drawing/2014/main" id="{652F5A00-1068-4316-8C86-C4B7812A4446}"/>
              </a:ext>
            </a:extLst>
          </p:cNvPr>
          <p:cNvSpPr/>
          <p:nvPr/>
        </p:nvSpPr>
        <p:spPr>
          <a:xfrm>
            <a:off x="-10884" y="883689"/>
            <a:ext cx="9144000" cy="784830"/>
          </a:xfrm>
          <a:prstGeom prst="rect">
            <a:avLst/>
          </a:prstGeom>
          <a:solidFill>
            <a:schemeClr val="accent2"/>
          </a:solidFill>
        </p:spPr>
        <p:txBody>
          <a:bodyPr wrap="square">
            <a:spAutoFit/>
          </a:bodyPr>
          <a:lstStyle/>
          <a:p>
            <a:pPr defTabSz="685800"/>
            <a:endParaRPr lang="en-AU" sz="4500"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3236D2A3-FD7D-4829-B152-9B6619819C67}"/>
              </a:ext>
            </a:extLst>
          </p:cNvPr>
          <p:cNvSpPr/>
          <p:nvPr/>
        </p:nvSpPr>
        <p:spPr>
          <a:xfrm>
            <a:off x="1656858" y="927731"/>
            <a:ext cx="6135831" cy="784830"/>
          </a:xfrm>
          <a:prstGeom prst="rect">
            <a:avLst/>
          </a:prstGeom>
        </p:spPr>
        <p:txBody>
          <a:bodyPr wrap="square">
            <a:spAutoFit/>
          </a:bodyPr>
          <a:lstStyle/>
          <a:p>
            <a:pPr defTabSz="685800"/>
            <a:r>
              <a:rPr lang="en-AU" altLang="ja-JP" sz="4500" b="1" dirty="0">
                <a:solidFill>
                  <a:prstClr val="white"/>
                </a:solidFill>
                <a:latin typeface="Yu Gothic" panose="020B0400000000000000" pitchFamily="34" charset="-128"/>
                <a:ea typeface="Yu Gothic" panose="020B0400000000000000" pitchFamily="34" charset="-128"/>
              </a:rPr>
              <a:t>4.  </a:t>
            </a:r>
            <a:r>
              <a:rPr lang="ja-JP" altLang="en-US" sz="4500" b="1" dirty="0">
                <a:solidFill>
                  <a:prstClr val="white"/>
                </a:solidFill>
                <a:latin typeface="Yu Gothic" panose="020B0400000000000000" pitchFamily="34" charset="-128"/>
                <a:ea typeface="Yu Gothic" panose="020B0400000000000000" pitchFamily="34" charset="-128"/>
              </a:rPr>
              <a:t>聖靈降臨</a:t>
            </a:r>
            <a:r>
              <a:rPr lang="zh-TW" altLang="en-US" sz="4500" b="1" dirty="0">
                <a:solidFill>
                  <a:prstClr val="white"/>
                </a:solidFill>
                <a:latin typeface="Yu Gothic" panose="020B0400000000000000" pitchFamily="34" charset="-128"/>
                <a:ea typeface="Yu Gothic" panose="020B0400000000000000" pitchFamily="34" charset="-128"/>
              </a:rPr>
              <a:t>的意義</a:t>
            </a:r>
            <a:r>
              <a:rPr lang="en-AU" altLang="ja-JP" sz="4500" b="1" dirty="0">
                <a:solidFill>
                  <a:prstClr val="white"/>
                </a:solidFill>
                <a:latin typeface="Yu Gothic" panose="020B0400000000000000" pitchFamily="34" charset="-128"/>
                <a:ea typeface="Yu Gothic" panose="020B0400000000000000" pitchFamily="34" charset="-128"/>
              </a:rPr>
              <a:t>?</a:t>
            </a:r>
          </a:p>
        </p:txBody>
      </p:sp>
    </p:spTree>
    <p:extLst>
      <p:ext uri="{BB962C8B-B14F-4D97-AF65-F5344CB8AC3E}">
        <p14:creationId xmlns:p14="http://schemas.microsoft.com/office/powerpoint/2010/main" val="7483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462FF2-D9DD-4F9D-AAB3-CB32B8A442F5}"/>
              </a:ext>
            </a:extLst>
          </p:cNvPr>
          <p:cNvSpPr txBox="1">
            <a:spLocks/>
          </p:cNvSpPr>
          <p:nvPr/>
        </p:nvSpPr>
        <p:spPr>
          <a:xfrm>
            <a:off x="56110" y="240494"/>
            <a:ext cx="7868690" cy="4181828"/>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Bef>
                <a:spcPts val="225"/>
              </a:spcBef>
            </a:pPr>
            <a:br>
              <a:rPr lang="zh-TW" altLang="en-US" sz="4050" dirty="0">
                <a:solidFill>
                  <a:srgbClr val="C00000"/>
                </a:solidFill>
                <a:latin typeface="Yu Gothic" panose="020B0400000000000000" pitchFamily="34" charset="-128"/>
                <a:ea typeface="Yu Gothic" panose="020B0400000000000000" pitchFamily="34" charset="-128"/>
              </a:rPr>
            </a:br>
            <a:r>
              <a:rPr lang="zh-TW" altLang="en-US" sz="4125" dirty="0">
                <a:solidFill>
                  <a:srgbClr val="C00000"/>
                </a:solidFill>
                <a:latin typeface="Yu Gothic" panose="020B0400000000000000" pitchFamily="34" charset="-128"/>
                <a:ea typeface="Yu Gothic" panose="020B0400000000000000" pitchFamily="34" charset="-128"/>
              </a:rPr>
              <a:t> </a:t>
            </a:r>
            <a:endParaRPr lang="en-AU" sz="4125" b="1" dirty="0">
              <a:solidFill>
                <a:srgbClr val="C00000"/>
              </a:solidFill>
              <a:latin typeface="Yu Gothic" panose="020B0400000000000000" pitchFamily="34" charset="-128"/>
              <a:ea typeface="Yu Gothic" panose="020B0400000000000000" pitchFamily="34" charset="-128"/>
            </a:endParaRPr>
          </a:p>
        </p:txBody>
      </p:sp>
      <p:sp>
        <p:nvSpPr>
          <p:cNvPr id="2" name="Rectangle 1">
            <a:extLst>
              <a:ext uri="{FF2B5EF4-FFF2-40B4-BE49-F238E27FC236}">
                <a16:creationId xmlns:a16="http://schemas.microsoft.com/office/drawing/2014/main" id="{AFEE1721-5A43-4BE0-93EB-26D99E963669}"/>
              </a:ext>
            </a:extLst>
          </p:cNvPr>
          <p:cNvSpPr/>
          <p:nvPr/>
        </p:nvSpPr>
        <p:spPr>
          <a:xfrm>
            <a:off x="338287" y="2189572"/>
            <a:ext cx="8814901" cy="3000821"/>
          </a:xfrm>
          <a:prstGeom prst="rect">
            <a:avLst/>
          </a:prstGeom>
        </p:spPr>
        <p:txBody>
          <a:bodyPr wrap="square">
            <a:spAutoFit/>
          </a:bodyPr>
          <a:lstStyle/>
          <a:p>
            <a:pPr defTabSz="685800"/>
            <a:r>
              <a:rPr lang="zh-TW" altLang="en-US" sz="4050" dirty="0">
                <a:solidFill>
                  <a:prstClr val="black"/>
                </a:solidFill>
                <a:latin typeface="Yu Gothic" panose="020B0400000000000000" pitchFamily="34" charset="-128"/>
                <a:ea typeface="Yu Gothic" panose="020B0400000000000000" pitchFamily="34" charset="-128"/>
              </a:rPr>
              <a:t>兩個問題：</a:t>
            </a:r>
            <a:endParaRPr lang="en-AU" altLang="zh-TW" sz="4050" dirty="0">
              <a:solidFill>
                <a:prstClr val="black"/>
              </a:solidFill>
              <a:latin typeface="Yu Gothic" panose="020B0400000000000000" pitchFamily="34" charset="-128"/>
              <a:ea typeface="Yu Gothic" panose="020B0400000000000000" pitchFamily="34" charset="-128"/>
            </a:endParaRPr>
          </a:p>
          <a:p>
            <a:pPr defTabSz="685800"/>
            <a:endParaRPr lang="en-AU" altLang="zh-TW" dirty="0">
              <a:solidFill>
                <a:prstClr val="black"/>
              </a:solidFill>
              <a:latin typeface="Yu Gothic" panose="020B0400000000000000" pitchFamily="34" charset="-128"/>
              <a:ea typeface="Yu Gothic" panose="020B0400000000000000" pitchFamily="34" charset="-128"/>
            </a:endParaRPr>
          </a:p>
          <a:p>
            <a:pPr defTabSz="685800"/>
            <a:r>
              <a:rPr lang="en-US" altLang="zh-TW" sz="4050" dirty="0">
                <a:solidFill>
                  <a:prstClr val="black"/>
                </a:solidFill>
                <a:latin typeface="Yu Gothic" panose="020B0400000000000000" pitchFamily="34" charset="-128"/>
                <a:ea typeface="Yu Gothic" panose="020B0400000000000000" pitchFamily="34" charset="-128"/>
              </a:rPr>
              <a:t>1.</a:t>
            </a:r>
            <a:r>
              <a:rPr lang="zh-TW" altLang="en-US" sz="4050" dirty="0">
                <a:solidFill>
                  <a:prstClr val="black"/>
                </a:solidFill>
                <a:latin typeface="Yu Gothic" panose="020B0400000000000000" pitchFamily="34" charset="-128"/>
                <a:ea typeface="Yu Gothic" panose="020B0400000000000000" pitchFamily="34" charset="-128"/>
              </a:rPr>
              <a:t>聖靈的洗何時發生？</a:t>
            </a:r>
            <a:endParaRPr lang="en-AU" altLang="zh-TW" sz="4050" dirty="0">
              <a:solidFill>
                <a:prstClr val="black"/>
              </a:solidFill>
              <a:latin typeface="Yu Gothic" panose="020B0400000000000000" pitchFamily="34" charset="-128"/>
              <a:ea typeface="Yu Gothic" panose="020B0400000000000000" pitchFamily="34" charset="-128"/>
            </a:endParaRPr>
          </a:p>
          <a:p>
            <a:pPr defTabSz="685800"/>
            <a:endParaRPr lang="zh-TW" altLang="en-US" sz="900" dirty="0">
              <a:solidFill>
                <a:prstClr val="black"/>
              </a:solidFill>
              <a:latin typeface="Yu Gothic" panose="020B0400000000000000" pitchFamily="34" charset="-128"/>
              <a:ea typeface="Yu Gothic" panose="020B0400000000000000" pitchFamily="34" charset="-128"/>
            </a:endParaRPr>
          </a:p>
          <a:p>
            <a:pPr defTabSz="685800"/>
            <a:r>
              <a:rPr lang="en-US" altLang="zh-TW" sz="4050" dirty="0">
                <a:solidFill>
                  <a:prstClr val="black"/>
                </a:solidFill>
                <a:latin typeface="Yu Gothic" panose="020B0400000000000000" pitchFamily="34" charset="-128"/>
                <a:ea typeface="Yu Gothic" panose="020B0400000000000000" pitchFamily="34" charset="-128"/>
              </a:rPr>
              <a:t>2.</a:t>
            </a:r>
            <a:r>
              <a:rPr lang="zh-TW" altLang="en-US" sz="4050" dirty="0">
                <a:solidFill>
                  <a:prstClr val="black"/>
                </a:solidFill>
                <a:latin typeface="Yu Gothic" panose="020B0400000000000000" pitchFamily="34" charset="-128"/>
                <a:ea typeface="Yu Gothic" panose="020B0400000000000000" pitchFamily="34" charset="-128"/>
              </a:rPr>
              <a:t>說方言是聖靈的洗或</a:t>
            </a:r>
            <a:r>
              <a:rPr lang="en-AU" altLang="zh-TW" sz="4050" dirty="0">
                <a:solidFill>
                  <a:prstClr val="black"/>
                </a:solidFill>
                <a:latin typeface="Yu Gothic" panose="020B0400000000000000" pitchFamily="34" charset="-128"/>
                <a:ea typeface="Yu Gothic" panose="020B0400000000000000" pitchFamily="34" charset="-128"/>
              </a:rPr>
              <a:t>/</a:t>
            </a:r>
            <a:r>
              <a:rPr lang="ja-JP" altLang="en-US" sz="4050" dirty="0">
                <a:solidFill>
                  <a:prstClr val="black"/>
                </a:solidFill>
                <a:latin typeface="Yu Gothic" panose="020B0400000000000000" pitchFamily="34" charset="-128"/>
                <a:ea typeface="Yu Gothic" panose="020B0400000000000000" pitchFamily="34" charset="-128"/>
              </a:rPr>
              <a:t>和</a:t>
            </a:r>
            <a:r>
              <a:rPr lang="zh-TW" altLang="en-US" sz="4050" dirty="0">
                <a:solidFill>
                  <a:prstClr val="black"/>
                </a:solidFill>
                <a:latin typeface="Yu Gothic" panose="020B0400000000000000" pitchFamily="34" charset="-128"/>
                <a:ea typeface="Yu Gothic" panose="020B0400000000000000" pitchFamily="34" charset="-128"/>
              </a:rPr>
              <a:t>聖靈充滿的      </a:t>
            </a:r>
            <a:endParaRPr lang="en-AU" altLang="zh-TW" sz="4050" dirty="0">
              <a:solidFill>
                <a:prstClr val="black"/>
              </a:solidFill>
              <a:latin typeface="Yu Gothic" panose="020B0400000000000000" pitchFamily="34" charset="-128"/>
              <a:ea typeface="Yu Gothic" panose="020B0400000000000000" pitchFamily="34" charset="-128"/>
            </a:endParaRPr>
          </a:p>
          <a:p>
            <a:pPr defTabSz="685800"/>
            <a:r>
              <a:rPr lang="en-AU" altLang="zh-TW" sz="4050" dirty="0">
                <a:solidFill>
                  <a:prstClr val="black"/>
                </a:solidFill>
                <a:latin typeface="Yu Gothic" panose="020B0400000000000000" pitchFamily="34" charset="-128"/>
                <a:ea typeface="Yu Gothic" panose="020B0400000000000000" pitchFamily="34" charset="-128"/>
              </a:rPr>
              <a:t>   </a:t>
            </a:r>
            <a:r>
              <a:rPr lang="zh-TW" altLang="en-US" sz="4050" dirty="0">
                <a:solidFill>
                  <a:prstClr val="black"/>
                </a:solidFill>
                <a:latin typeface="Yu Gothic" panose="020B0400000000000000" pitchFamily="34" charset="-128"/>
                <a:ea typeface="Yu Gothic" panose="020B0400000000000000" pitchFamily="34" charset="-128"/>
              </a:rPr>
              <a:t>標誌嗎？</a:t>
            </a:r>
            <a:endParaRPr lang="en-AU" altLang="zh-TW" sz="4050" dirty="0">
              <a:solidFill>
                <a:prstClr val="white">
                  <a:lumMod val="50000"/>
                </a:prstClr>
              </a:solidFill>
              <a:latin typeface="Yu Gothic" panose="020B0400000000000000" pitchFamily="34" charset="-128"/>
              <a:ea typeface="Yu Gothic" panose="020B0400000000000000" pitchFamily="34" charset="-128"/>
            </a:endParaRPr>
          </a:p>
        </p:txBody>
      </p:sp>
      <p:sp>
        <p:nvSpPr>
          <p:cNvPr id="7" name="Rectangle 6">
            <a:extLst>
              <a:ext uri="{FF2B5EF4-FFF2-40B4-BE49-F238E27FC236}">
                <a16:creationId xmlns:a16="http://schemas.microsoft.com/office/drawing/2014/main" id="{75DB029E-2C47-49D7-B145-FB907BAC1F63}"/>
              </a:ext>
            </a:extLst>
          </p:cNvPr>
          <p:cNvSpPr/>
          <p:nvPr/>
        </p:nvSpPr>
        <p:spPr>
          <a:xfrm>
            <a:off x="473424" y="905958"/>
            <a:ext cx="8614466" cy="784830"/>
          </a:xfrm>
          <a:prstGeom prst="rect">
            <a:avLst/>
          </a:prstGeom>
        </p:spPr>
        <p:txBody>
          <a:bodyPr wrap="square">
            <a:spAutoFit/>
          </a:bodyPr>
          <a:lstStyle/>
          <a:p>
            <a:pPr defTabSz="685800"/>
            <a:r>
              <a:rPr lang="zh-TW" altLang="en-US" sz="4500" u="sng" dirty="0">
                <a:solidFill>
                  <a:prstClr val="black"/>
                </a:solidFill>
                <a:latin typeface="Yu Gothic" panose="020B0400000000000000" pitchFamily="34" charset="-128"/>
                <a:ea typeface="Yu Gothic" panose="020B0400000000000000" pitchFamily="34" charset="-128"/>
              </a:rPr>
              <a:t>受聖靈的洗</a:t>
            </a:r>
            <a:r>
              <a:rPr lang="en-AU" altLang="zh-TW" sz="4500" u="sng" dirty="0">
                <a:solidFill>
                  <a:prstClr val="black"/>
                </a:solidFill>
                <a:latin typeface="Yu Gothic" panose="020B0400000000000000" pitchFamily="34" charset="-128"/>
                <a:ea typeface="Yu Gothic" panose="020B0400000000000000" pitchFamily="34" charset="-128"/>
              </a:rPr>
              <a:t>, </a:t>
            </a:r>
            <a:r>
              <a:rPr lang="zh-TW" altLang="en-US" sz="4500" u="sng" dirty="0">
                <a:solidFill>
                  <a:prstClr val="black"/>
                </a:solidFill>
                <a:latin typeface="Yu Gothic" panose="020B0400000000000000" pitchFamily="34" charset="-128"/>
                <a:ea typeface="Yu Gothic" panose="020B0400000000000000" pitchFamily="34" charset="-128"/>
              </a:rPr>
              <a:t>被聖靈充滿</a:t>
            </a:r>
            <a:r>
              <a:rPr lang="en-AU" altLang="zh-TW" sz="4500" u="sng" dirty="0">
                <a:solidFill>
                  <a:prstClr val="black"/>
                </a:solidFill>
                <a:latin typeface="Yu Gothic" panose="020B0400000000000000" pitchFamily="34" charset="-128"/>
                <a:ea typeface="Yu Gothic" panose="020B0400000000000000" pitchFamily="34" charset="-128"/>
              </a:rPr>
              <a:t>, </a:t>
            </a:r>
            <a:r>
              <a:rPr lang="zh-TW" altLang="en-US" sz="4500" u="sng" dirty="0">
                <a:solidFill>
                  <a:prstClr val="black"/>
                </a:solidFill>
                <a:latin typeface="Yu Gothic" panose="020B0400000000000000" pitchFamily="34" charset="-128"/>
                <a:ea typeface="Yu Gothic" panose="020B0400000000000000" pitchFamily="34" charset="-128"/>
              </a:rPr>
              <a:t>說方言</a:t>
            </a:r>
            <a:r>
              <a:rPr lang="en-AU" altLang="ja-JP" sz="4500" u="sng" dirty="0">
                <a:solidFill>
                  <a:prstClr val="black"/>
                </a:solidFill>
                <a:latin typeface="Yu Gothic" panose="020B0400000000000000" pitchFamily="34" charset="-128"/>
                <a:ea typeface="Yu Gothic" panose="020B0400000000000000" pitchFamily="34" charset="-128"/>
              </a:rPr>
              <a:t>?</a:t>
            </a:r>
          </a:p>
        </p:txBody>
      </p:sp>
    </p:spTree>
    <p:extLst>
      <p:ext uri="{BB962C8B-B14F-4D97-AF65-F5344CB8AC3E}">
        <p14:creationId xmlns:p14="http://schemas.microsoft.com/office/powerpoint/2010/main" val="41923339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462FF2-D9DD-4F9D-AAB3-CB32B8A442F5}"/>
              </a:ext>
            </a:extLst>
          </p:cNvPr>
          <p:cNvSpPr txBox="1">
            <a:spLocks/>
          </p:cNvSpPr>
          <p:nvPr/>
        </p:nvSpPr>
        <p:spPr>
          <a:xfrm>
            <a:off x="56110" y="240494"/>
            <a:ext cx="7868690" cy="4181828"/>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Bef>
                <a:spcPts val="225"/>
              </a:spcBef>
            </a:pPr>
            <a:br>
              <a:rPr lang="zh-TW" altLang="en-US" sz="4050" dirty="0">
                <a:solidFill>
                  <a:srgbClr val="C00000"/>
                </a:solidFill>
                <a:latin typeface="Yu Gothic" panose="020B0400000000000000" pitchFamily="34" charset="-128"/>
                <a:ea typeface="Yu Gothic" panose="020B0400000000000000" pitchFamily="34" charset="-128"/>
              </a:rPr>
            </a:br>
            <a:r>
              <a:rPr lang="zh-TW" altLang="en-US" sz="4125" dirty="0">
                <a:solidFill>
                  <a:srgbClr val="C00000"/>
                </a:solidFill>
                <a:latin typeface="Yu Gothic" panose="020B0400000000000000" pitchFamily="34" charset="-128"/>
                <a:ea typeface="Yu Gothic" panose="020B0400000000000000" pitchFamily="34" charset="-128"/>
              </a:rPr>
              <a:t> </a:t>
            </a:r>
            <a:endParaRPr lang="en-AU" sz="4125" b="1" dirty="0">
              <a:solidFill>
                <a:srgbClr val="C00000"/>
              </a:solidFill>
              <a:latin typeface="Yu Gothic" panose="020B0400000000000000" pitchFamily="34" charset="-128"/>
              <a:ea typeface="Yu Gothic" panose="020B0400000000000000" pitchFamily="34" charset="-128"/>
            </a:endParaRPr>
          </a:p>
        </p:txBody>
      </p:sp>
      <p:sp>
        <p:nvSpPr>
          <p:cNvPr id="2" name="Rectangle 1">
            <a:extLst>
              <a:ext uri="{FF2B5EF4-FFF2-40B4-BE49-F238E27FC236}">
                <a16:creationId xmlns:a16="http://schemas.microsoft.com/office/drawing/2014/main" id="{AFEE1721-5A43-4BE0-93EB-26D99E963669}"/>
              </a:ext>
            </a:extLst>
          </p:cNvPr>
          <p:cNvSpPr/>
          <p:nvPr/>
        </p:nvSpPr>
        <p:spPr>
          <a:xfrm>
            <a:off x="329100" y="1963547"/>
            <a:ext cx="8814901" cy="2077492"/>
          </a:xfrm>
          <a:prstGeom prst="rect">
            <a:avLst/>
          </a:prstGeom>
        </p:spPr>
        <p:txBody>
          <a:bodyPr wrap="square">
            <a:spAutoFit/>
          </a:bodyPr>
          <a:lstStyle/>
          <a:p>
            <a:pPr defTabSz="685800"/>
            <a:r>
              <a:rPr lang="zh-TW" altLang="en-US" sz="3600" dirty="0">
                <a:solidFill>
                  <a:prstClr val="black"/>
                </a:solidFill>
                <a:latin typeface="Yu Gothic" panose="020B0400000000000000" pitchFamily="34" charset="-128"/>
                <a:ea typeface="Yu Gothic" panose="020B0400000000000000" pitchFamily="34" charset="-128"/>
              </a:rPr>
              <a:t>不論是猶太人或希臘人，是奴隸或自由人，我們都領受了同</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一位聖靈的洗</a:t>
            </a:r>
            <a:r>
              <a:rPr lang="zh-TW" altLang="en-US" sz="3600" dirty="0">
                <a:solidFill>
                  <a:prstClr val="black"/>
                </a:solidFill>
                <a:latin typeface="Yu Gothic" panose="020B0400000000000000" pitchFamily="34" charset="-128"/>
                <a:ea typeface="Yu Gothic" panose="020B0400000000000000" pitchFamily="34" charset="-128"/>
              </a:rPr>
              <a:t>禮，</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歸入了同一個身體</a:t>
            </a:r>
            <a:r>
              <a:rPr lang="zh-TW" altLang="en-US" sz="3600" dirty="0">
                <a:solidFill>
                  <a:prstClr val="black"/>
                </a:solidFill>
                <a:latin typeface="Yu Gothic" panose="020B0400000000000000" pitchFamily="34" charset="-128"/>
                <a:ea typeface="Yu Gothic" panose="020B0400000000000000" pitchFamily="34" charset="-128"/>
              </a:rPr>
              <a:t>，同飲一位聖靈。</a:t>
            </a:r>
            <a:r>
              <a:rPr lang="en-US" altLang="zh-TW" sz="3600" dirty="0">
                <a:solidFill>
                  <a:prstClr val="black"/>
                </a:solidFill>
                <a:latin typeface="Yu Gothic" panose="020B0400000000000000" pitchFamily="34" charset="-128"/>
                <a:ea typeface="Yu Gothic" panose="020B0400000000000000" pitchFamily="34" charset="-128"/>
              </a:rPr>
              <a:t>(</a:t>
            </a:r>
            <a:r>
              <a:rPr lang="zh-TW" altLang="en-US" sz="3600" dirty="0">
                <a:solidFill>
                  <a:prstClr val="black"/>
                </a:solidFill>
                <a:latin typeface="Yu Gothic" panose="020B0400000000000000" pitchFamily="34" charset="-128"/>
                <a:ea typeface="Yu Gothic" panose="020B0400000000000000" pitchFamily="34" charset="-128"/>
              </a:rPr>
              <a:t>林前</a:t>
            </a:r>
            <a:r>
              <a:rPr lang="en-US" altLang="zh-TW" sz="3600" dirty="0">
                <a:solidFill>
                  <a:prstClr val="black"/>
                </a:solidFill>
                <a:latin typeface="Yu Gothic" panose="020B0400000000000000" pitchFamily="34" charset="-128"/>
                <a:ea typeface="Yu Gothic" panose="020B0400000000000000" pitchFamily="34" charset="-128"/>
              </a:rPr>
              <a:t>12:13)</a:t>
            </a:r>
          </a:p>
          <a:p>
            <a:pPr defTabSz="685800"/>
            <a:endParaRPr lang="en-US" altLang="zh-TW" sz="2100" dirty="0">
              <a:solidFill>
                <a:prstClr val="black"/>
              </a:solidFill>
              <a:latin typeface="Yu Gothic" panose="020B0400000000000000" pitchFamily="34" charset="-128"/>
              <a:ea typeface="Yu Gothic" panose="020B0400000000000000" pitchFamily="34" charset="-128"/>
            </a:endParaRPr>
          </a:p>
        </p:txBody>
      </p:sp>
      <p:sp>
        <p:nvSpPr>
          <p:cNvPr id="7" name="Rectangle 6">
            <a:extLst>
              <a:ext uri="{FF2B5EF4-FFF2-40B4-BE49-F238E27FC236}">
                <a16:creationId xmlns:a16="http://schemas.microsoft.com/office/drawing/2014/main" id="{75DB029E-2C47-49D7-B145-FB907BAC1F63}"/>
              </a:ext>
            </a:extLst>
          </p:cNvPr>
          <p:cNvSpPr/>
          <p:nvPr/>
        </p:nvSpPr>
        <p:spPr>
          <a:xfrm>
            <a:off x="2153559" y="905958"/>
            <a:ext cx="5394231" cy="784830"/>
          </a:xfrm>
          <a:prstGeom prst="rect">
            <a:avLst/>
          </a:prstGeom>
        </p:spPr>
        <p:txBody>
          <a:bodyPr wrap="square">
            <a:spAutoFit/>
          </a:bodyPr>
          <a:lstStyle/>
          <a:p>
            <a:pPr defTabSz="685800"/>
            <a:r>
              <a:rPr lang="zh-TW" altLang="en-US" sz="4500" u="sng" dirty="0">
                <a:solidFill>
                  <a:prstClr val="black"/>
                </a:solidFill>
                <a:latin typeface="Yu Gothic" panose="020B0400000000000000" pitchFamily="34" charset="-128"/>
                <a:ea typeface="Yu Gothic" panose="020B0400000000000000" pitchFamily="34" charset="-128"/>
              </a:rPr>
              <a:t>聖靈的洗何時發生？</a:t>
            </a:r>
          </a:p>
        </p:txBody>
      </p:sp>
      <p:sp>
        <p:nvSpPr>
          <p:cNvPr id="5" name="Rectangle 4">
            <a:extLst>
              <a:ext uri="{FF2B5EF4-FFF2-40B4-BE49-F238E27FC236}">
                <a16:creationId xmlns:a16="http://schemas.microsoft.com/office/drawing/2014/main" id="{BD7491B5-64AF-4EBC-83F5-FAC5739367B3}"/>
              </a:ext>
            </a:extLst>
          </p:cNvPr>
          <p:cNvSpPr/>
          <p:nvPr/>
        </p:nvSpPr>
        <p:spPr>
          <a:xfrm>
            <a:off x="282389" y="3956749"/>
            <a:ext cx="8733565" cy="1754326"/>
          </a:xfrm>
          <a:prstGeom prst="rect">
            <a:avLst/>
          </a:prstGeom>
        </p:spPr>
        <p:txBody>
          <a:bodyPr wrap="square">
            <a:spAutoFit/>
          </a:bodyPr>
          <a:lstStyle/>
          <a:p>
            <a:pPr defTabSz="685800">
              <a:spcBef>
                <a:spcPts val="225"/>
              </a:spcBef>
              <a:spcAft>
                <a:spcPts val="225"/>
              </a:spcAft>
            </a:pPr>
            <a:r>
              <a:rPr lang="zh-TW" altLang="en-US" sz="3600" dirty="0">
                <a:solidFill>
                  <a:prstClr val="black"/>
                </a:solidFill>
                <a:latin typeface="Yu Gothic" panose="020B0400000000000000" pitchFamily="34" charset="-128"/>
                <a:ea typeface="Yu Gothic" panose="020B0400000000000000" pitchFamily="34" charset="-128"/>
              </a:rPr>
              <a:t>彼得說</a:t>
            </a:r>
            <a:r>
              <a:rPr lang="en-AU" altLang="zh-TW" sz="3600" dirty="0">
                <a:solidFill>
                  <a:prstClr val="black"/>
                </a:solidFill>
                <a:latin typeface="Yu Gothic" panose="020B0400000000000000" pitchFamily="34" charset="-128"/>
                <a:ea typeface="Yu Gothic" panose="020B0400000000000000" pitchFamily="34" charset="-128"/>
              </a:rPr>
              <a:t>: </a:t>
            </a:r>
            <a:r>
              <a:rPr lang="zh-TW" altLang="en-US" sz="3600" dirty="0">
                <a:solidFill>
                  <a:prstClr val="black"/>
                </a:solidFill>
                <a:latin typeface="Yu Gothic" panose="020B0400000000000000" pitchFamily="34" charset="-128"/>
                <a:ea typeface="Yu Gothic" panose="020B0400000000000000" pitchFamily="34" charset="-128"/>
              </a:rPr>
              <a:t>們各人要悔改</a:t>
            </a:r>
            <a:r>
              <a:rPr lang="en-AU" altLang="zh-TW" sz="3600" dirty="0">
                <a:solidFill>
                  <a:prstClr val="black"/>
                </a:solidFill>
                <a:latin typeface="Yu Gothic" panose="020B0400000000000000" pitchFamily="34" charset="-128"/>
                <a:ea typeface="Yu Gothic" panose="020B0400000000000000" pitchFamily="34" charset="-128"/>
              </a:rPr>
              <a:t>, </a:t>
            </a:r>
            <a:r>
              <a:rPr lang="zh-TW" altLang="en-US" sz="3600" dirty="0">
                <a:solidFill>
                  <a:prstClr val="black"/>
                </a:solidFill>
                <a:latin typeface="Yu Gothic" panose="020B0400000000000000" pitchFamily="34" charset="-128"/>
                <a:ea typeface="Yu Gothic" panose="020B0400000000000000" pitchFamily="34" charset="-128"/>
              </a:rPr>
              <a:t>奉耶穌基督的名受洗</a:t>
            </a:r>
            <a:r>
              <a:rPr lang="en-AU" altLang="zh-TW" sz="3600" dirty="0">
                <a:solidFill>
                  <a:prstClr val="black"/>
                </a:solidFill>
                <a:latin typeface="Yu Gothic" panose="020B0400000000000000" pitchFamily="34" charset="-128"/>
                <a:ea typeface="Yu Gothic" panose="020B0400000000000000" pitchFamily="34" charset="-128"/>
              </a:rPr>
              <a:t>, </a:t>
            </a:r>
            <a:r>
              <a:rPr lang="zh-TW" altLang="en-US" sz="3600" dirty="0">
                <a:solidFill>
                  <a:prstClr val="black"/>
                </a:solidFill>
                <a:latin typeface="Yu Gothic" panose="020B0400000000000000" pitchFamily="34" charset="-128"/>
                <a:ea typeface="Yu Gothic" panose="020B0400000000000000" pitchFamily="34" charset="-128"/>
              </a:rPr>
              <a:t>叫你們的罪得赦</a:t>
            </a:r>
            <a:r>
              <a:rPr lang="en-AU" altLang="zh-TW" sz="3600" dirty="0">
                <a:solidFill>
                  <a:prstClr val="black"/>
                </a:solidFill>
                <a:latin typeface="Yu Gothic" panose="020B0400000000000000" pitchFamily="34" charset="-128"/>
                <a:ea typeface="Yu Gothic" panose="020B0400000000000000" pitchFamily="34" charset="-128"/>
              </a:rPr>
              <a:t>, </a:t>
            </a:r>
            <a:r>
              <a:rPr lang="zh-TW" altLang="en-US" sz="3600" dirty="0">
                <a:solidFill>
                  <a:prstClr val="black"/>
                </a:solidFill>
                <a:latin typeface="Yu Gothic" panose="020B0400000000000000" pitchFamily="34" charset="-128"/>
                <a:ea typeface="Yu Gothic" panose="020B0400000000000000" pitchFamily="34" charset="-128"/>
              </a:rPr>
              <a:t>就必領受所賜的聖靈。</a:t>
            </a:r>
            <a:r>
              <a:rPr lang="en-AU" altLang="zh-TW" sz="3600" dirty="0">
                <a:solidFill>
                  <a:prstClr val="black"/>
                </a:solidFill>
                <a:latin typeface="Yu Gothic" panose="020B0400000000000000" pitchFamily="34" charset="-128"/>
                <a:ea typeface="Yu Gothic" panose="020B0400000000000000" pitchFamily="34" charset="-128"/>
              </a:rPr>
              <a:t> (</a:t>
            </a:r>
            <a:r>
              <a:rPr lang="zh-TW" altLang="en-US" sz="3600" dirty="0">
                <a:solidFill>
                  <a:prstClr val="black"/>
                </a:solidFill>
                <a:latin typeface="Yu Gothic" panose="020B0400000000000000" pitchFamily="34" charset="-128"/>
                <a:ea typeface="Yu Gothic" panose="020B0400000000000000" pitchFamily="34" charset="-128"/>
              </a:rPr>
              <a:t>徒 </a:t>
            </a:r>
            <a:r>
              <a:rPr lang="en-AU" altLang="zh-TW" sz="3600" dirty="0">
                <a:solidFill>
                  <a:prstClr val="black"/>
                </a:solidFill>
                <a:latin typeface="Yu Gothic" panose="020B0400000000000000" pitchFamily="34" charset="-128"/>
                <a:ea typeface="Yu Gothic" panose="020B0400000000000000" pitchFamily="34" charset="-128"/>
              </a:rPr>
              <a:t>2:38) </a:t>
            </a:r>
          </a:p>
        </p:txBody>
      </p:sp>
      <p:sp>
        <p:nvSpPr>
          <p:cNvPr id="8" name="Rectangle 7">
            <a:extLst>
              <a:ext uri="{FF2B5EF4-FFF2-40B4-BE49-F238E27FC236}">
                <a16:creationId xmlns:a16="http://schemas.microsoft.com/office/drawing/2014/main" id="{42FA660C-D8ED-4545-B807-39306AFF3124}"/>
              </a:ext>
            </a:extLst>
          </p:cNvPr>
          <p:cNvSpPr/>
          <p:nvPr/>
        </p:nvSpPr>
        <p:spPr>
          <a:xfrm>
            <a:off x="2573712" y="5103742"/>
            <a:ext cx="4627188" cy="646331"/>
          </a:xfrm>
          <a:prstGeom prst="rect">
            <a:avLst/>
          </a:prstGeom>
          <a:solidFill>
            <a:srgbClr val="7030A0"/>
          </a:solidFill>
        </p:spPr>
        <p:txBody>
          <a:bodyPr wrap="square">
            <a:spAutoFit/>
          </a:bodyPr>
          <a:lstStyle/>
          <a:p>
            <a:pPr defTabSz="685800">
              <a:spcBef>
                <a:spcPts val="225"/>
              </a:spcBef>
              <a:spcAft>
                <a:spcPts val="225"/>
              </a:spcAft>
            </a:pPr>
            <a:r>
              <a:rPr lang="zh-TW" altLang="en-US" sz="3600" b="1" dirty="0">
                <a:solidFill>
                  <a:prstClr val="white"/>
                </a:solidFill>
                <a:latin typeface="Yu Gothic" panose="020B0400000000000000" pitchFamily="34" charset="-128"/>
                <a:ea typeface="Yu Gothic" panose="020B0400000000000000" pitchFamily="34" charset="-128"/>
              </a:rPr>
              <a:t>我們相信主的那一刻 </a:t>
            </a:r>
            <a:r>
              <a:rPr lang="en-AU" altLang="zh-TW" sz="3600" b="1" dirty="0">
                <a:solidFill>
                  <a:prstClr val="white"/>
                </a:solidFill>
                <a:latin typeface="Yu Gothic" panose="020B0400000000000000" pitchFamily="34" charset="-128"/>
                <a:ea typeface="Yu Gothic" panose="020B0400000000000000" pitchFamily="34" charset="-128"/>
              </a:rPr>
              <a:t>!</a:t>
            </a:r>
          </a:p>
        </p:txBody>
      </p:sp>
    </p:spTree>
    <p:extLst>
      <p:ext uri="{BB962C8B-B14F-4D97-AF65-F5344CB8AC3E}">
        <p14:creationId xmlns:p14="http://schemas.microsoft.com/office/powerpoint/2010/main" val="238294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dirty="0"/>
          </a:p>
          <a:p>
            <a:endParaRPr lang="en-AU" sz="1500" dirty="0"/>
          </a:p>
          <a:p>
            <a:endParaRPr lang="en-AU" sz="1500" dirty="0"/>
          </a:p>
        </p:txBody>
      </p:sp>
      <p:sp>
        <p:nvSpPr>
          <p:cNvPr id="2" name="Rectangle 1">
            <a:extLst>
              <a:ext uri="{FF2B5EF4-FFF2-40B4-BE49-F238E27FC236}">
                <a16:creationId xmlns:a16="http://schemas.microsoft.com/office/drawing/2014/main" id="{AFEE1721-5A43-4BE0-93EB-26D99E963669}"/>
              </a:ext>
            </a:extLst>
          </p:cNvPr>
          <p:cNvSpPr/>
          <p:nvPr/>
        </p:nvSpPr>
        <p:spPr>
          <a:xfrm>
            <a:off x="145990" y="1718853"/>
            <a:ext cx="8914883" cy="4431983"/>
          </a:xfrm>
          <a:prstGeom prst="rect">
            <a:avLst/>
          </a:prstGeom>
        </p:spPr>
        <p:txBody>
          <a:bodyPr wrap="square">
            <a:spAutoFit/>
          </a:bodyPr>
          <a:lstStyle/>
          <a:p>
            <a:pPr defTabSz="685800"/>
            <a:r>
              <a:rPr lang="zh-TW" altLang="en-US" sz="3300" dirty="0">
                <a:solidFill>
                  <a:prstClr val="black"/>
                </a:solidFill>
                <a:latin typeface="Yu Gothic" panose="020B0400000000000000" pitchFamily="34" charset="-128"/>
                <a:ea typeface="Yu Gothic" panose="020B0400000000000000" pitchFamily="34" charset="-128"/>
              </a:rPr>
              <a:t>徒</a:t>
            </a:r>
            <a:r>
              <a:rPr lang="en-AU" altLang="zh-TW" sz="3300" dirty="0">
                <a:solidFill>
                  <a:prstClr val="black"/>
                </a:solidFill>
                <a:latin typeface="Yu Gothic" panose="020B0400000000000000" pitchFamily="34" charset="-128"/>
                <a:ea typeface="Yu Gothic" panose="020B0400000000000000" pitchFamily="34" charset="-128"/>
              </a:rPr>
              <a:t>2:  </a:t>
            </a:r>
            <a:r>
              <a:rPr lang="ja-JP" altLang="en-US" sz="3300" u="sng" dirty="0">
                <a:solidFill>
                  <a:prstClr val="black"/>
                </a:solidFill>
                <a:latin typeface="Yu Gothic" panose="020B0400000000000000" pitchFamily="34" charset="-128"/>
                <a:ea typeface="Yu Gothic" panose="020B0400000000000000" pitchFamily="34" charset="-128"/>
              </a:rPr>
              <a:t>耶路撒冷</a:t>
            </a:r>
            <a:r>
              <a:rPr lang="ja-JP" altLang="en-US" sz="3300" dirty="0">
                <a:solidFill>
                  <a:prstClr val="black"/>
                </a:solidFill>
                <a:latin typeface="Yu Gothic" panose="020B0400000000000000" pitchFamily="34" charset="-128"/>
                <a:ea typeface="Yu Gothic" panose="020B0400000000000000" pitchFamily="34" charset="-128"/>
              </a:rPr>
              <a:t> </a:t>
            </a:r>
            <a:r>
              <a:rPr lang="en-AU" altLang="ja-JP" sz="3300" dirty="0">
                <a:solidFill>
                  <a:prstClr val="black"/>
                </a:solidFill>
                <a:latin typeface="Yu Gothic" panose="020B0400000000000000" pitchFamily="34" charset="-128"/>
                <a:ea typeface="Yu Gothic" panose="020B0400000000000000" pitchFamily="34" charset="-128"/>
              </a:rPr>
              <a:t>‘</a:t>
            </a:r>
            <a:r>
              <a:rPr lang="zh-TW" altLang="en-US" sz="3300" dirty="0">
                <a:solidFill>
                  <a:prstClr val="black"/>
                </a:solidFill>
                <a:highlight>
                  <a:srgbClr val="FFFF00"/>
                </a:highlight>
                <a:latin typeface="Yu Gothic" panose="020B0400000000000000" pitchFamily="34" charset="-128"/>
                <a:ea typeface="Yu Gothic" panose="020B0400000000000000" pitchFamily="34" charset="-128"/>
              </a:rPr>
              <a:t>他們就都被聖靈充滿</a:t>
            </a:r>
            <a:r>
              <a:rPr lang="en-AU" altLang="zh-TW" sz="3300" dirty="0">
                <a:solidFill>
                  <a:prstClr val="black"/>
                </a:solidFill>
                <a:latin typeface="Yu Gothic" panose="020B0400000000000000" pitchFamily="34" charset="-128"/>
                <a:ea typeface="Yu Gothic" panose="020B0400000000000000" pitchFamily="34" charset="-128"/>
              </a:rPr>
              <a:t>,</a:t>
            </a:r>
            <a:r>
              <a:rPr lang="zh-TW" altLang="en-US" sz="3300" dirty="0">
                <a:solidFill>
                  <a:prstClr val="black"/>
                </a:solidFill>
                <a:latin typeface="Yu Gothic" panose="020B0400000000000000" pitchFamily="34" charset="-128"/>
                <a:ea typeface="Yu Gothic" panose="020B0400000000000000" pitchFamily="34" charset="-128"/>
              </a:rPr>
              <a:t> 按著聖靈</a:t>
            </a:r>
            <a:endParaRPr lang="en-AU" altLang="zh-TW" sz="3300" dirty="0">
              <a:solidFill>
                <a:prstClr val="black"/>
              </a:solidFill>
              <a:latin typeface="Yu Gothic" panose="020B0400000000000000" pitchFamily="34" charset="-128"/>
              <a:ea typeface="Yu Gothic" panose="020B0400000000000000" pitchFamily="34" charset="-128"/>
            </a:endParaRPr>
          </a:p>
          <a:p>
            <a:pPr defTabSz="685800"/>
            <a:r>
              <a:rPr lang="zh-TW" altLang="en-US" sz="3300" dirty="0">
                <a:solidFill>
                  <a:prstClr val="black"/>
                </a:solidFill>
                <a:latin typeface="Yu Gothic" panose="020B0400000000000000" pitchFamily="34" charset="-128"/>
                <a:ea typeface="Yu Gothic" panose="020B0400000000000000" pitchFamily="34" charset="-128"/>
              </a:rPr>
              <a:t>                        所賜的口才</a:t>
            </a:r>
            <a:r>
              <a:rPr lang="zh-TW" altLang="en-US" sz="3300" dirty="0">
                <a:solidFill>
                  <a:srgbClr val="C00000"/>
                </a:solidFill>
                <a:latin typeface="Yu Gothic" panose="020B0400000000000000" pitchFamily="34" charset="-128"/>
                <a:ea typeface="Yu Gothic" panose="020B0400000000000000" pitchFamily="34" charset="-128"/>
              </a:rPr>
              <a:t>說起別國的話</a:t>
            </a:r>
            <a:r>
              <a:rPr lang="zh-TW" altLang="en-US" sz="3300" dirty="0">
                <a:solidFill>
                  <a:prstClr val="black"/>
                </a:solidFill>
                <a:latin typeface="Yu Gothic" panose="020B0400000000000000" pitchFamily="34" charset="-128"/>
                <a:ea typeface="Yu Gothic" panose="020B0400000000000000" pitchFamily="34" charset="-128"/>
              </a:rPr>
              <a:t>來</a:t>
            </a:r>
            <a:r>
              <a:rPr lang="en-AU" altLang="zh-TW" sz="3300" dirty="0">
                <a:solidFill>
                  <a:prstClr val="black"/>
                </a:solidFill>
                <a:latin typeface="Yu Gothic" panose="020B0400000000000000" pitchFamily="34" charset="-128"/>
                <a:ea typeface="Yu Gothic" panose="020B0400000000000000" pitchFamily="34" charset="-128"/>
              </a:rPr>
              <a:t>..</a:t>
            </a:r>
            <a:r>
              <a:rPr lang="zh-TW" altLang="en-US" sz="3300" dirty="0">
                <a:solidFill>
                  <a:prstClr val="black"/>
                </a:solidFill>
                <a:latin typeface="Yu Gothic" panose="020B0400000000000000" pitchFamily="34" charset="-128"/>
                <a:ea typeface="Yu Gothic" panose="020B0400000000000000" pitchFamily="34" charset="-128"/>
              </a:rPr>
              <a:t> </a:t>
            </a:r>
            <a:r>
              <a:rPr lang="en-AU" altLang="ja-JP" sz="3300" dirty="0">
                <a:solidFill>
                  <a:prstClr val="black"/>
                </a:solidFill>
                <a:latin typeface="Yu Gothic" panose="020B0400000000000000" pitchFamily="34" charset="-128"/>
                <a:ea typeface="Yu Gothic" panose="020B0400000000000000" pitchFamily="34" charset="-128"/>
              </a:rPr>
              <a:t>’</a:t>
            </a:r>
          </a:p>
          <a:p>
            <a:pPr defTabSz="685800"/>
            <a:endParaRPr lang="en-AU" altLang="zh-TW" sz="600" u="sng" dirty="0">
              <a:solidFill>
                <a:prstClr val="black"/>
              </a:solidFill>
              <a:latin typeface="Yu Gothic" panose="020B0400000000000000" pitchFamily="34" charset="-128"/>
              <a:ea typeface="Yu Gothic" panose="020B0400000000000000" pitchFamily="34" charset="-128"/>
            </a:endParaRPr>
          </a:p>
          <a:p>
            <a:pPr defTabSz="685800"/>
            <a:r>
              <a:rPr lang="zh-TW" altLang="en-US" sz="3300" dirty="0">
                <a:solidFill>
                  <a:prstClr val="black"/>
                </a:solidFill>
                <a:latin typeface="Yu Gothic" panose="020B0400000000000000" pitchFamily="34" charset="-128"/>
                <a:ea typeface="Yu Gothic" panose="020B0400000000000000" pitchFamily="34" charset="-128"/>
              </a:rPr>
              <a:t>徒</a:t>
            </a:r>
            <a:r>
              <a:rPr lang="en-AU" altLang="zh-TW" sz="3300" dirty="0">
                <a:solidFill>
                  <a:prstClr val="black"/>
                </a:solidFill>
                <a:latin typeface="Yu Gothic" panose="020B0400000000000000" pitchFamily="34" charset="-128"/>
                <a:ea typeface="Yu Gothic" panose="020B0400000000000000" pitchFamily="34" charset="-128"/>
              </a:rPr>
              <a:t>8:  </a:t>
            </a:r>
            <a:r>
              <a:rPr lang="zh-TW" altLang="en-US" sz="3300" u="sng" dirty="0">
                <a:solidFill>
                  <a:prstClr val="black"/>
                </a:solidFill>
                <a:latin typeface="Yu Gothic" panose="020B0400000000000000" pitchFamily="34" charset="-128"/>
                <a:ea typeface="Yu Gothic" panose="020B0400000000000000" pitchFamily="34" charset="-128"/>
              </a:rPr>
              <a:t>撒瑪利亞</a:t>
            </a:r>
            <a:r>
              <a:rPr lang="zh-TW" altLang="en-US" sz="3300" dirty="0">
                <a:solidFill>
                  <a:prstClr val="black"/>
                </a:solidFill>
                <a:latin typeface="Yu Gothic" panose="020B0400000000000000" pitchFamily="34" charset="-128"/>
                <a:ea typeface="Yu Gothic" panose="020B0400000000000000" pitchFamily="34" charset="-128"/>
              </a:rPr>
              <a:t> </a:t>
            </a:r>
            <a:r>
              <a:rPr lang="en-AU" altLang="zh-TW" sz="3300" dirty="0">
                <a:solidFill>
                  <a:prstClr val="black"/>
                </a:solidFill>
                <a:latin typeface="Yu Gothic" panose="020B0400000000000000" pitchFamily="34" charset="-128"/>
                <a:ea typeface="Yu Gothic" panose="020B0400000000000000" pitchFamily="34" charset="-128"/>
              </a:rPr>
              <a:t>(</a:t>
            </a:r>
            <a:r>
              <a:rPr lang="ja-JP" altLang="en-US" sz="3300" dirty="0">
                <a:solidFill>
                  <a:prstClr val="black"/>
                </a:solidFill>
                <a:latin typeface="Yu Gothic" panose="020B0400000000000000" pitchFamily="34" charset="-128"/>
                <a:ea typeface="Yu Gothic" panose="020B0400000000000000" pitchFamily="34" charset="-128"/>
              </a:rPr>
              <a:t>彼得</a:t>
            </a:r>
            <a:r>
              <a:rPr lang="en-AU" altLang="zh-TW" sz="3300" dirty="0">
                <a:solidFill>
                  <a:prstClr val="black"/>
                </a:solidFill>
                <a:latin typeface="Yu Gothic" panose="020B0400000000000000" pitchFamily="34" charset="-128"/>
                <a:ea typeface="Yu Gothic" panose="020B0400000000000000" pitchFamily="34" charset="-128"/>
              </a:rPr>
              <a:t>) ‘</a:t>
            </a:r>
            <a:r>
              <a:rPr lang="zh-TW" altLang="en-US" sz="3300" dirty="0">
                <a:solidFill>
                  <a:prstClr val="black"/>
                </a:solidFill>
                <a:highlight>
                  <a:srgbClr val="FFFF00"/>
                </a:highlight>
                <a:latin typeface="Yu Gothic" panose="020B0400000000000000" pitchFamily="34" charset="-128"/>
                <a:ea typeface="Yu Gothic" panose="020B0400000000000000" pitchFamily="34" charset="-128"/>
              </a:rPr>
              <a:t>他們就領受了聖靈</a:t>
            </a:r>
            <a:r>
              <a:rPr lang="en-AU" altLang="zh-TW" sz="3300" dirty="0">
                <a:solidFill>
                  <a:prstClr val="black"/>
                </a:solidFill>
                <a:highlight>
                  <a:srgbClr val="FFFF00"/>
                </a:highlight>
                <a:latin typeface="Yu Gothic" panose="020B0400000000000000" pitchFamily="34" charset="-128"/>
                <a:ea typeface="Yu Gothic" panose="020B0400000000000000" pitchFamily="34" charset="-128"/>
              </a:rPr>
              <a:t>..</a:t>
            </a:r>
            <a:r>
              <a:rPr lang="en-AU" altLang="zh-TW" sz="3300" dirty="0">
                <a:solidFill>
                  <a:prstClr val="black"/>
                </a:solidFill>
                <a:latin typeface="Yu Gothic" panose="020B0400000000000000" pitchFamily="34" charset="-128"/>
                <a:ea typeface="Yu Gothic" panose="020B0400000000000000" pitchFamily="34" charset="-128"/>
              </a:rPr>
              <a:t>’</a:t>
            </a:r>
          </a:p>
          <a:p>
            <a:pPr defTabSz="685800"/>
            <a:endParaRPr lang="en-AU" altLang="zh-TW" sz="600" dirty="0">
              <a:solidFill>
                <a:prstClr val="black"/>
              </a:solidFill>
              <a:latin typeface="Yu Gothic" panose="020B0400000000000000" pitchFamily="34" charset="-128"/>
              <a:ea typeface="Yu Gothic" panose="020B0400000000000000" pitchFamily="34" charset="-128"/>
            </a:endParaRPr>
          </a:p>
          <a:p>
            <a:pPr defTabSz="685800"/>
            <a:r>
              <a:rPr lang="zh-TW" altLang="en-US" sz="3300" dirty="0">
                <a:solidFill>
                  <a:prstClr val="black"/>
                </a:solidFill>
                <a:latin typeface="Yu Gothic" panose="020B0400000000000000" pitchFamily="34" charset="-128"/>
                <a:ea typeface="Yu Gothic" panose="020B0400000000000000" pitchFamily="34" charset="-128"/>
              </a:rPr>
              <a:t>徒</a:t>
            </a:r>
            <a:r>
              <a:rPr lang="en-AU" altLang="zh-TW" sz="3300" dirty="0">
                <a:solidFill>
                  <a:prstClr val="black"/>
                </a:solidFill>
                <a:latin typeface="Yu Gothic" panose="020B0400000000000000" pitchFamily="34" charset="-128"/>
                <a:ea typeface="Yu Gothic" panose="020B0400000000000000" pitchFamily="34" charset="-128"/>
              </a:rPr>
              <a:t>10:</a:t>
            </a:r>
            <a:r>
              <a:rPr lang="ja-JP" altLang="en-US" sz="3300" u="sng" dirty="0">
                <a:solidFill>
                  <a:prstClr val="black"/>
                </a:solidFill>
                <a:latin typeface="Yu Gothic" panose="020B0400000000000000" pitchFamily="34" charset="-128"/>
                <a:ea typeface="Yu Gothic" panose="020B0400000000000000" pitchFamily="34" charset="-128"/>
              </a:rPr>
              <a:t>該撒利亞 </a:t>
            </a:r>
            <a:r>
              <a:rPr lang="en-AU" altLang="ja-JP" sz="3300" dirty="0">
                <a:solidFill>
                  <a:prstClr val="black"/>
                </a:solidFill>
                <a:latin typeface="Yu Gothic" panose="020B0400000000000000" pitchFamily="34" charset="-128"/>
                <a:ea typeface="Yu Gothic" panose="020B0400000000000000" pitchFamily="34" charset="-128"/>
              </a:rPr>
              <a:t>(</a:t>
            </a:r>
            <a:r>
              <a:rPr lang="ja-JP" altLang="en-US" sz="3300" dirty="0">
                <a:solidFill>
                  <a:prstClr val="black"/>
                </a:solidFill>
                <a:latin typeface="Yu Gothic" panose="020B0400000000000000" pitchFamily="34" charset="-128"/>
                <a:ea typeface="Yu Gothic" panose="020B0400000000000000" pitchFamily="34" charset="-128"/>
              </a:rPr>
              <a:t>彼得</a:t>
            </a:r>
            <a:r>
              <a:rPr lang="en-AU" altLang="ja-JP" sz="3300" dirty="0">
                <a:solidFill>
                  <a:prstClr val="black"/>
                </a:solidFill>
                <a:latin typeface="Yu Gothic" panose="020B0400000000000000" pitchFamily="34" charset="-128"/>
                <a:ea typeface="Yu Gothic" panose="020B0400000000000000" pitchFamily="34" charset="-128"/>
              </a:rPr>
              <a:t>) </a:t>
            </a:r>
            <a:r>
              <a:rPr lang="en-AU" altLang="ja-JP" sz="3300" dirty="0">
                <a:solidFill>
                  <a:prstClr val="black"/>
                </a:solidFill>
                <a:highlight>
                  <a:srgbClr val="FFFF00"/>
                </a:highlight>
                <a:latin typeface="Yu Gothic" panose="020B0400000000000000" pitchFamily="34" charset="-128"/>
                <a:ea typeface="Yu Gothic" panose="020B0400000000000000" pitchFamily="34" charset="-128"/>
              </a:rPr>
              <a:t>‘</a:t>
            </a:r>
            <a:r>
              <a:rPr lang="zh-TW" altLang="en-US" sz="3300" dirty="0">
                <a:solidFill>
                  <a:prstClr val="black"/>
                </a:solidFill>
                <a:highlight>
                  <a:srgbClr val="FFFF00"/>
                </a:highlight>
                <a:latin typeface="Yu Gothic" panose="020B0400000000000000" pitchFamily="34" charset="-128"/>
                <a:ea typeface="Yu Gothic" panose="020B0400000000000000" pitchFamily="34" charset="-128"/>
              </a:rPr>
              <a:t>聖靈降在一切聽道的 </a:t>
            </a:r>
            <a:endParaRPr lang="en-AU" altLang="zh-TW" sz="3300" dirty="0">
              <a:solidFill>
                <a:prstClr val="black"/>
              </a:solidFill>
              <a:highlight>
                <a:srgbClr val="FFFF00"/>
              </a:highlight>
              <a:latin typeface="Yu Gothic" panose="020B0400000000000000" pitchFamily="34" charset="-128"/>
              <a:ea typeface="Yu Gothic" panose="020B0400000000000000" pitchFamily="34" charset="-128"/>
            </a:endParaRPr>
          </a:p>
          <a:p>
            <a:pPr defTabSz="685800"/>
            <a:r>
              <a:rPr lang="zh-TW" altLang="en-US" sz="3300" dirty="0">
                <a:solidFill>
                  <a:prstClr val="black"/>
                </a:solidFill>
                <a:latin typeface="Yu Gothic" panose="020B0400000000000000" pitchFamily="34" charset="-128"/>
                <a:ea typeface="Yu Gothic" panose="020B0400000000000000" pitchFamily="34" charset="-128"/>
              </a:rPr>
              <a:t>                                  </a:t>
            </a:r>
            <a:r>
              <a:rPr lang="zh-TW" altLang="en-US" sz="3300" dirty="0">
                <a:solidFill>
                  <a:prstClr val="black"/>
                </a:solidFill>
                <a:highlight>
                  <a:srgbClr val="FFFF00"/>
                </a:highlight>
                <a:latin typeface="Yu Gothic" panose="020B0400000000000000" pitchFamily="34" charset="-128"/>
                <a:ea typeface="Yu Gothic" panose="020B0400000000000000" pitchFamily="34" charset="-128"/>
              </a:rPr>
              <a:t>人身上</a:t>
            </a:r>
            <a:r>
              <a:rPr lang="en-AU" altLang="zh-TW" sz="3300" dirty="0">
                <a:solidFill>
                  <a:prstClr val="black"/>
                </a:solidFill>
                <a:latin typeface="Yu Gothic" panose="020B0400000000000000" pitchFamily="34" charset="-128"/>
                <a:ea typeface="Yu Gothic" panose="020B0400000000000000" pitchFamily="34" charset="-128"/>
              </a:rPr>
              <a:t>…</a:t>
            </a:r>
            <a:r>
              <a:rPr lang="zh-TW" altLang="en-US" sz="3300" dirty="0">
                <a:solidFill>
                  <a:srgbClr val="C00000"/>
                </a:solidFill>
                <a:latin typeface="Yu Gothic" panose="020B0400000000000000" pitchFamily="34" charset="-128"/>
                <a:ea typeface="Yu Gothic" panose="020B0400000000000000" pitchFamily="34" charset="-128"/>
              </a:rPr>
              <a:t>說方言</a:t>
            </a:r>
            <a:r>
              <a:rPr lang="en-AU" altLang="zh-TW" sz="3300" dirty="0">
                <a:solidFill>
                  <a:srgbClr val="C00000"/>
                </a:solidFill>
                <a:latin typeface="Yu Gothic" panose="020B0400000000000000" pitchFamily="34" charset="-128"/>
                <a:ea typeface="Yu Gothic" panose="020B0400000000000000" pitchFamily="34" charset="-128"/>
              </a:rPr>
              <a:t>, </a:t>
            </a:r>
            <a:r>
              <a:rPr lang="zh-TW" altLang="en-US" sz="3300" dirty="0">
                <a:solidFill>
                  <a:srgbClr val="C00000"/>
                </a:solidFill>
                <a:latin typeface="Yu Gothic" panose="020B0400000000000000" pitchFamily="34" charset="-128"/>
                <a:ea typeface="Yu Gothic" panose="020B0400000000000000" pitchFamily="34" charset="-128"/>
              </a:rPr>
              <a:t>稱讚神  </a:t>
            </a:r>
            <a:endParaRPr lang="en-AU" altLang="zh-TW" sz="3300" dirty="0">
              <a:solidFill>
                <a:srgbClr val="C00000"/>
              </a:solidFill>
              <a:latin typeface="Yu Gothic" panose="020B0400000000000000" pitchFamily="34" charset="-128"/>
              <a:ea typeface="Yu Gothic" panose="020B0400000000000000" pitchFamily="34" charset="-128"/>
            </a:endParaRPr>
          </a:p>
          <a:p>
            <a:pPr defTabSz="685800"/>
            <a:r>
              <a:rPr lang="en-AU" altLang="zh-TW" sz="3300" dirty="0">
                <a:solidFill>
                  <a:srgbClr val="C00000"/>
                </a:solidFill>
                <a:latin typeface="Yu Gothic" panose="020B0400000000000000" pitchFamily="34" charset="-128"/>
                <a:ea typeface="Yu Gothic" panose="020B0400000000000000" pitchFamily="34" charset="-128"/>
              </a:rPr>
              <a:t>                                  </a:t>
            </a:r>
            <a:r>
              <a:rPr lang="zh-TW" altLang="en-US" sz="3300" dirty="0">
                <a:solidFill>
                  <a:srgbClr val="C00000"/>
                </a:solidFill>
                <a:latin typeface="Yu Gothic" panose="020B0400000000000000" pitchFamily="34" charset="-128"/>
                <a:ea typeface="Yu Gothic" panose="020B0400000000000000" pitchFamily="34" charset="-128"/>
              </a:rPr>
              <a:t>為大</a:t>
            </a:r>
            <a:r>
              <a:rPr lang="en-AU" altLang="zh-TW" sz="3300" dirty="0">
                <a:solidFill>
                  <a:prstClr val="black"/>
                </a:solidFill>
                <a:latin typeface="Yu Gothic" panose="020B0400000000000000" pitchFamily="34" charset="-128"/>
                <a:ea typeface="Yu Gothic" panose="020B0400000000000000" pitchFamily="34" charset="-128"/>
              </a:rPr>
              <a:t>..’</a:t>
            </a:r>
          </a:p>
          <a:p>
            <a:pPr defTabSz="685800"/>
            <a:endParaRPr lang="en-AU" altLang="ja-JP" sz="600" dirty="0">
              <a:solidFill>
                <a:prstClr val="black"/>
              </a:solidFill>
              <a:latin typeface="Yu Gothic" panose="020B0400000000000000" pitchFamily="34" charset="-128"/>
              <a:ea typeface="Yu Gothic" panose="020B0400000000000000" pitchFamily="34" charset="-128"/>
            </a:endParaRPr>
          </a:p>
          <a:p>
            <a:pPr defTabSz="685800"/>
            <a:r>
              <a:rPr lang="zh-TW" altLang="en-US" sz="3300" dirty="0">
                <a:solidFill>
                  <a:prstClr val="black"/>
                </a:solidFill>
                <a:latin typeface="Yu Gothic" panose="020B0400000000000000" pitchFamily="34" charset="-128"/>
                <a:ea typeface="Yu Gothic" panose="020B0400000000000000" pitchFamily="34" charset="-128"/>
              </a:rPr>
              <a:t>徒</a:t>
            </a:r>
            <a:r>
              <a:rPr lang="en-AU" altLang="zh-TW" sz="3300" dirty="0">
                <a:solidFill>
                  <a:prstClr val="black"/>
                </a:solidFill>
                <a:latin typeface="Yu Gothic" panose="020B0400000000000000" pitchFamily="34" charset="-128"/>
                <a:ea typeface="Yu Gothic" panose="020B0400000000000000" pitchFamily="34" charset="-128"/>
              </a:rPr>
              <a:t>19:</a:t>
            </a:r>
            <a:r>
              <a:rPr lang="zh-TW" altLang="en-US" sz="3300" u="sng" dirty="0">
                <a:solidFill>
                  <a:prstClr val="black"/>
                </a:solidFill>
                <a:latin typeface="Yu Gothic" panose="020B0400000000000000" pitchFamily="34" charset="-128"/>
                <a:ea typeface="Yu Gothic" panose="020B0400000000000000" pitchFamily="34" charset="-128"/>
              </a:rPr>
              <a:t>以弗所</a:t>
            </a:r>
            <a:r>
              <a:rPr lang="zh-TW" altLang="en-US" sz="3300" dirty="0">
                <a:solidFill>
                  <a:prstClr val="black"/>
                </a:solidFill>
                <a:latin typeface="Yu Gothic" panose="020B0400000000000000" pitchFamily="34" charset="-128"/>
                <a:ea typeface="Yu Gothic" panose="020B0400000000000000" pitchFamily="34" charset="-128"/>
              </a:rPr>
              <a:t> </a:t>
            </a:r>
            <a:r>
              <a:rPr lang="en-AU" altLang="zh-TW" sz="3300" dirty="0">
                <a:solidFill>
                  <a:prstClr val="black"/>
                </a:solidFill>
                <a:latin typeface="Yu Gothic" panose="020B0400000000000000" pitchFamily="34" charset="-128"/>
                <a:ea typeface="Yu Gothic" panose="020B0400000000000000" pitchFamily="34" charset="-128"/>
              </a:rPr>
              <a:t>(</a:t>
            </a:r>
            <a:r>
              <a:rPr lang="zh-TW" altLang="en-US" sz="3300" dirty="0">
                <a:solidFill>
                  <a:prstClr val="black"/>
                </a:solidFill>
                <a:latin typeface="Yu Gothic" panose="020B0400000000000000" pitchFamily="34" charset="-128"/>
                <a:ea typeface="Yu Gothic" panose="020B0400000000000000" pitchFamily="34" charset="-128"/>
              </a:rPr>
              <a:t>保羅</a:t>
            </a:r>
            <a:r>
              <a:rPr lang="en-AU" altLang="zh-TW" sz="3300" dirty="0">
                <a:solidFill>
                  <a:prstClr val="black"/>
                </a:solidFill>
                <a:latin typeface="Yu Gothic" panose="020B0400000000000000" pitchFamily="34" charset="-128"/>
                <a:ea typeface="Yu Gothic" panose="020B0400000000000000" pitchFamily="34" charset="-128"/>
              </a:rPr>
              <a:t>)</a:t>
            </a:r>
            <a:r>
              <a:rPr lang="zh-TW" altLang="en-US" sz="3300" dirty="0">
                <a:solidFill>
                  <a:prstClr val="black"/>
                </a:solidFill>
                <a:latin typeface="Yu Gothic" panose="020B0400000000000000" pitchFamily="34" charset="-128"/>
                <a:ea typeface="Yu Gothic" panose="020B0400000000000000" pitchFamily="34" charset="-128"/>
              </a:rPr>
              <a:t> </a:t>
            </a:r>
            <a:r>
              <a:rPr lang="en-AU" altLang="zh-TW" sz="3300" dirty="0">
                <a:solidFill>
                  <a:prstClr val="black"/>
                </a:solidFill>
                <a:latin typeface="Yu Gothic" panose="020B0400000000000000" pitchFamily="34" charset="-128"/>
                <a:ea typeface="Yu Gothic" panose="020B0400000000000000" pitchFamily="34" charset="-128"/>
              </a:rPr>
              <a:t>‘</a:t>
            </a:r>
            <a:r>
              <a:rPr lang="zh-TW" altLang="en-US" sz="3300" dirty="0">
                <a:solidFill>
                  <a:prstClr val="black"/>
                </a:solidFill>
                <a:highlight>
                  <a:srgbClr val="FFFF00"/>
                </a:highlight>
                <a:latin typeface="Yu Gothic" panose="020B0400000000000000" pitchFamily="34" charset="-128"/>
                <a:ea typeface="Yu Gothic" panose="020B0400000000000000" pitchFamily="34" charset="-128"/>
              </a:rPr>
              <a:t>聖靈就降在他們身上</a:t>
            </a:r>
            <a:r>
              <a:rPr lang="zh-TW" altLang="en-US" sz="3300" dirty="0">
                <a:solidFill>
                  <a:prstClr val="black"/>
                </a:solidFill>
                <a:latin typeface="Yu Gothic" panose="020B0400000000000000" pitchFamily="34" charset="-128"/>
                <a:ea typeface="Yu Gothic" panose="020B0400000000000000" pitchFamily="34" charset="-128"/>
              </a:rPr>
              <a:t>，</a:t>
            </a:r>
            <a:endParaRPr lang="en-AU" altLang="zh-TW" sz="3300" dirty="0">
              <a:solidFill>
                <a:prstClr val="black"/>
              </a:solidFill>
              <a:latin typeface="Yu Gothic" panose="020B0400000000000000" pitchFamily="34" charset="-128"/>
              <a:ea typeface="Yu Gothic" panose="020B0400000000000000" pitchFamily="34" charset="-128"/>
            </a:endParaRPr>
          </a:p>
          <a:p>
            <a:pPr defTabSz="685800"/>
            <a:r>
              <a:rPr lang="en-AU" altLang="zh-TW" sz="3300" dirty="0">
                <a:solidFill>
                  <a:prstClr val="black"/>
                </a:solidFill>
                <a:latin typeface="Yu Gothic" panose="020B0400000000000000" pitchFamily="34" charset="-128"/>
                <a:ea typeface="Yu Gothic" panose="020B0400000000000000" pitchFamily="34" charset="-128"/>
              </a:rPr>
              <a:t>                              </a:t>
            </a:r>
            <a:r>
              <a:rPr lang="zh-TW" altLang="en-US" sz="3300" dirty="0">
                <a:solidFill>
                  <a:prstClr val="black"/>
                </a:solidFill>
                <a:latin typeface="Yu Gothic" panose="020B0400000000000000" pitchFamily="34" charset="-128"/>
                <a:ea typeface="Yu Gothic" panose="020B0400000000000000" pitchFamily="34" charset="-128"/>
              </a:rPr>
              <a:t>他們開始</a:t>
            </a:r>
            <a:r>
              <a:rPr lang="zh-TW" altLang="en-US" sz="3300" dirty="0">
                <a:solidFill>
                  <a:srgbClr val="C00000"/>
                </a:solidFill>
                <a:latin typeface="Yu Gothic" panose="020B0400000000000000" pitchFamily="34" charset="-128"/>
                <a:ea typeface="Yu Gothic" panose="020B0400000000000000" pitchFamily="34" charset="-128"/>
              </a:rPr>
              <a:t>說方言</a:t>
            </a:r>
            <a:r>
              <a:rPr lang="zh-TW" altLang="en-US" sz="3300" dirty="0">
                <a:solidFill>
                  <a:prstClr val="black"/>
                </a:solidFill>
                <a:latin typeface="Yu Gothic" panose="020B0400000000000000" pitchFamily="34" charset="-128"/>
                <a:ea typeface="Yu Gothic" panose="020B0400000000000000" pitchFamily="34" charset="-128"/>
              </a:rPr>
              <a:t>和</a:t>
            </a:r>
            <a:r>
              <a:rPr lang="zh-TW" altLang="en-US" sz="3300" dirty="0">
                <a:solidFill>
                  <a:srgbClr val="C00000"/>
                </a:solidFill>
                <a:latin typeface="Yu Gothic" panose="020B0400000000000000" pitchFamily="34" charset="-128"/>
                <a:ea typeface="Yu Gothic" panose="020B0400000000000000" pitchFamily="34" charset="-128"/>
              </a:rPr>
              <a:t>說預言</a:t>
            </a:r>
            <a:r>
              <a:rPr lang="en-AU" altLang="zh-TW" sz="3300" dirty="0">
                <a:solidFill>
                  <a:prstClr val="black"/>
                </a:solidFill>
                <a:latin typeface="Yu Gothic" panose="020B0400000000000000" pitchFamily="34" charset="-128"/>
                <a:ea typeface="Yu Gothic" panose="020B0400000000000000" pitchFamily="34" charset="-128"/>
              </a:rPr>
              <a:t>..’</a:t>
            </a:r>
            <a:endParaRPr lang="en-AU" altLang="zh-TW" sz="1200" dirty="0">
              <a:solidFill>
                <a:prstClr val="black"/>
              </a:solidFill>
              <a:latin typeface="Yu Gothic" panose="020B0400000000000000" pitchFamily="34" charset="-128"/>
              <a:ea typeface="Yu Gothic" panose="020B0400000000000000" pitchFamily="34" charset="-128"/>
            </a:endParaRPr>
          </a:p>
        </p:txBody>
      </p:sp>
      <p:sp>
        <p:nvSpPr>
          <p:cNvPr id="7" name="Rectangle 6">
            <a:extLst>
              <a:ext uri="{FF2B5EF4-FFF2-40B4-BE49-F238E27FC236}">
                <a16:creationId xmlns:a16="http://schemas.microsoft.com/office/drawing/2014/main" id="{75DB029E-2C47-49D7-B145-FB907BAC1F63}"/>
              </a:ext>
            </a:extLst>
          </p:cNvPr>
          <p:cNvSpPr/>
          <p:nvPr/>
        </p:nvSpPr>
        <p:spPr>
          <a:xfrm>
            <a:off x="1969080" y="905958"/>
            <a:ext cx="5533160" cy="784830"/>
          </a:xfrm>
          <a:prstGeom prst="rect">
            <a:avLst/>
          </a:prstGeom>
        </p:spPr>
        <p:txBody>
          <a:bodyPr wrap="square">
            <a:spAutoFit/>
          </a:bodyPr>
          <a:lstStyle/>
          <a:p>
            <a:pPr defTabSz="685800"/>
            <a:r>
              <a:rPr lang="zh-TW" altLang="en-US" sz="4500" u="sng" dirty="0">
                <a:solidFill>
                  <a:prstClr val="black"/>
                </a:solidFill>
                <a:latin typeface="Yu Gothic" panose="020B0400000000000000" pitchFamily="34" charset="-128"/>
                <a:ea typeface="Yu Gothic" panose="020B0400000000000000" pitchFamily="34" charset="-128"/>
              </a:rPr>
              <a:t>聖靈的洗何時發生？</a:t>
            </a:r>
            <a:endParaRPr lang="en-AU" altLang="ja-JP" sz="4500" u="sng" dirty="0">
              <a:solidFill>
                <a:prstClr val="black"/>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7366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dirty="0"/>
          </a:p>
          <a:p>
            <a:endParaRPr lang="en-AU" sz="1500" dirty="0"/>
          </a:p>
          <a:p>
            <a:endParaRPr lang="en-AU" sz="1500" dirty="0"/>
          </a:p>
        </p:txBody>
      </p:sp>
      <p:sp>
        <p:nvSpPr>
          <p:cNvPr id="6" name="Title 1">
            <a:extLst>
              <a:ext uri="{FF2B5EF4-FFF2-40B4-BE49-F238E27FC236}">
                <a16:creationId xmlns:a16="http://schemas.microsoft.com/office/drawing/2014/main" id="{C1462FF2-D9DD-4F9D-AAB3-CB32B8A442F5}"/>
              </a:ext>
            </a:extLst>
          </p:cNvPr>
          <p:cNvSpPr txBox="1">
            <a:spLocks/>
          </p:cNvSpPr>
          <p:nvPr/>
        </p:nvSpPr>
        <p:spPr>
          <a:xfrm>
            <a:off x="56110" y="240494"/>
            <a:ext cx="7868690" cy="4181828"/>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Bef>
                <a:spcPts val="225"/>
              </a:spcBef>
            </a:pPr>
            <a:br>
              <a:rPr lang="zh-TW" altLang="en-US" sz="4050" dirty="0">
                <a:solidFill>
                  <a:srgbClr val="C00000"/>
                </a:solidFill>
                <a:latin typeface="Yu Gothic" panose="020B0400000000000000" pitchFamily="34" charset="-128"/>
                <a:ea typeface="Yu Gothic" panose="020B0400000000000000" pitchFamily="34" charset="-128"/>
              </a:rPr>
            </a:br>
            <a:r>
              <a:rPr lang="zh-TW" altLang="en-US" sz="4125" dirty="0">
                <a:solidFill>
                  <a:srgbClr val="C00000"/>
                </a:solidFill>
                <a:latin typeface="Yu Gothic" panose="020B0400000000000000" pitchFamily="34" charset="-128"/>
                <a:ea typeface="Yu Gothic" panose="020B0400000000000000" pitchFamily="34" charset="-128"/>
              </a:rPr>
              <a:t> </a:t>
            </a:r>
            <a:endParaRPr lang="en-AU" sz="4125" b="1" dirty="0">
              <a:solidFill>
                <a:srgbClr val="C00000"/>
              </a:solidFill>
              <a:latin typeface="Yu Gothic" panose="020B0400000000000000" pitchFamily="34" charset="-128"/>
              <a:ea typeface="Yu Gothic" panose="020B0400000000000000" pitchFamily="34" charset="-128"/>
            </a:endParaRPr>
          </a:p>
        </p:txBody>
      </p:sp>
      <p:sp>
        <p:nvSpPr>
          <p:cNvPr id="7" name="Rectangle 6">
            <a:extLst>
              <a:ext uri="{FF2B5EF4-FFF2-40B4-BE49-F238E27FC236}">
                <a16:creationId xmlns:a16="http://schemas.microsoft.com/office/drawing/2014/main" id="{75DB029E-2C47-49D7-B145-FB907BAC1F63}"/>
              </a:ext>
            </a:extLst>
          </p:cNvPr>
          <p:cNvSpPr/>
          <p:nvPr/>
        </p:nvSpPr>
        <p:spPr>
          <a:xfrm>
            <a:off x="209252" y="1124167"/>
            <a:ext cx="8878638" cy="4016484"/>
          </a:xfrm>
          <a:prstGeom prst="rect">
            <a:avLst/>
          </a:prstGeom>
        </p:spPr>
        <p:txBody>
          <a:bodyPr wrap="square">
            <a:spAutoFit/>
          </a:bodyPr>
          <a:lstStyle/>
          <a:p>
            <a:pPr defTabSz="685800"/>
            <a:r>
              <a:rPr lang="zh-TW" altLang="en-US" sz="4500" dirty="0">
                <a:solidFill>
                  <a:prstClr val="black"/>
                </a:solidFill>
                <a:latin typeface="Yu Gothic" panose="020B0400000000000000" pitchFamily="34" charset="-128"/>
                <a:ea typeface="Yu Gothic" panose="020B0400000000000000" pitchFamily="34" charset="-128"/>
              </a:rPr>
              <a:t>受聖靈的洗</a:t>
            </a:r>
            <a:r>
              <a:rPr lang="en-AU" altLang="zh-TW" sz="4500" dirty="0">
                <a:solidFill>
                  <a:prstClr val="black"/>
                </a:solidFill>
                <a:latin typeface="Yu Gothic" panose="020B0400000000000000" pitchFamily="34" charset="-128"/>
                <a:ea typeface="Yu Gothic" panose="020B0400000000000000" pitchFamily="34" charset="-128"/>
              </a:rPr>
              <a:t>, </a:t>
            </a:r>
            <a:r>
              <a:rPr lang="zh-TW" altLang="en-US" sz="4500" dirty="0">
                <a:solidFill>
                  <a:prstClr val="black"/>
                </a:solidFill>
                <a:latin typeface="Yu Gothic" panose="020B0400000000000000" pitchFamily="34" charset="-128"/>
                <a:ea typeface="Yu Gothic" panose="020B0400000000000000" pitchFamily="34" charset="-128"/>
              </a:rPr>
              <a:t>被聖靈充滿</a:t>
            </a:r>
            <a:r>
              <a:rPr lang="en-AU" altLang="zh-TW" sz="4500" dirty="0">
                <a:solidFill>
                  <a:prstClr val="black"/>
                </a:solidFill>
                <a:latin typeface="Yu Gothic" panose="020B0400000000000000" pitchFamily="34" charset="-128"/>
                <a:ea typeface="Yu Gothic" panose="020B0400000000000000" pitchFamily="34" charset="-128"/>
              </a:rPr>
              <a:t>, </a:t>
            </a:r>
            <a:r>
              <a:rPr lang="zh-TW" altLang="en-US" sz="4500" dirty="0">
                <a:solidFill>
                  <a:srgbClr val="C00000"/>
                </a:solidFill>
                <a:latin typeface="Yu Gothic" panose="020B0400000000000000" pitchFamily="34" charset="-128"/>
                <a:ea typeface="Yu Gothic" panose="020B0400000000000000" pitchFamily="34" charset="-128"/>
              </a:rPr>
              <a:t>說方言</a:t>
            </a:r>
            <a:r>
              <a:rPr lang="en-AU" altLang="ja-JP" sz="4500" dirty="0">
                <a:solidFill>
                  <a:prstClr val="black"/>
                </a:solidFill>
                <a:latin typeface="Yu Gothic" panose="020B0400000000000000" pitchFamily="34" charset="-128"/>
                <a:ea typeface="Yu Gothic" panose="020B0400000000000000" pitchFamily="34" charset="-128"/>
              </a:rPr>
              <a:t>?</a:t>
            </a:r>
          </a:p>
          <a:p>
            <a:pPr defTabSz="685800"/>
            <a:endParaRPr lang="en-AU" altLang="ja-JP" sz="3000" dirty="0">
              <a:solidFill>
                <a:prstClr val="black"/>
              </a:solidFill>
              <a:latin typeface="Yu Gothic" panose="020B0400000000000000" pitchFamily="34" charset="-128"/>
              <a:ea typeface="Yu Gothic" panose="020B0400000000000000" pitchFamily="34" charset="-128"/>
            </a:endParaRPr>
          </a:p>
          <a:p>
            <a:pPr marL="642938" indent="-642938" defTabSz="685800">
              <a:buFont typeface="Arial" panose="020B0604020202020204" pitchFamily="34" charset="0"/>
              <a:buChar char="•"/>
            </a:pPr>
            <a:r>
              <a:rPr lang="zh-TW" altLang="en-US" sz="4500" dirty="0">
                <a:solidFill>
                  <a:prstClr val="black"/>
                </a:solidFill>
                <a:latin typeface="Yu Gothic" panose="020B0400000000000000" pitchFamily="34" charset="-128"/>
                <a:ea typeface="Yu Gothic" panose="020B0400000000000000" pitchFamily="34" charset="-128"/>
              </a:rPr>
              <a:t>耶穌</a:t>
            </a:r>
            <a:endParaRPr lang="en-AU" altLang="zh-TW" sz="4500" dirty="0">
              <a:solidFill>
                <a:prstClr val="black"/>
              </a:solidFill>
              <a:latin typeface="Yu Gothic" panose="020B0400000000000000" pitchFamily="34" charset="-128"/>
              <a:ea typeface="Yu Gothic" panose="020B0400000000000000" pitchFamily="34" charset="-128"/>
            </a:endParaRPr>
          </a:p>
          <a:p>
            <a:pPr marL="642938" indent="-642938" defTabSz="685800">
              <a:buFont typeface="Arial" panose="020B0604020202020204" pitchFamily="34" charset="0"/>
              <a:buChar char="•"/>
            </a:pPr>
            <a:r>
              <a:rPr lang="zh-TW" altLang="en-US" sz="4500" dirty="0">
                <a:solidFill>
                  <a:prstClr val="black"/>
                </a:solidFill>
                <a:latin typeface="Yu Gothic" panose="020B0400000000000000" pitchFamily="34" charset="-128"/>
                <a:ea typeface="Yu Gothic" panose="020B0400000000000000" pitchFamily="34" charset="-128"/>
              </a:rPr>
              <a:t>十二門徒</a:t>
            </a:r>
            <a:endParaRPr lang="en-AU" altLang="zh-TW" sz="4500" dirty="0">
              <a:solidFill>
                <a:prstClr val="black"/>
              </a:solidFill>
              <a:latin typeface="Yu Gothic" panose="020B0400000000000000" pitchFamily="34" charset="-128"/>
              <a:ea typeface="Yu Gothic" panose="020B0400000000000000" pitchFamily="34" charset="-128"/>
            </a:endParaRPr>
          </a:p>
          <a:p>
            <a:pPr marL="642938" indent="-642938" defTabSz="685800">
              <a:buFont typeface="Arial" panose="020B0604020202020204" pitchFamily="34" charset="0"/>
              <a:buChar char="•"/>
            </a:pPr>
            <a:r>
              <a:rPr lang="zh-TW" altLang="en-US" sz="4500" dirty="0">
                <a:solidFill>
                  <a:prstClr val="black"/>
                </a:solidFill>
                <a:latin typeface="Yu Gothic" panose="020B0400000000000000" pitchFamily="34" charset="-128"/>
                <a:ea typeface="Yu Gothic" panose="020B0400000000000000" pitchFamily="34" charset="-128"/>
              </a:rPr>
              <a:t>保羅</a:t>
            </a:r>
            <a:endParaRPr lang="en-AU" altLang="zh-TW" sz="4500" dirty="0">
              <a:solidFill>
                <a:prstClr val="black"/>
              </a:solidFill>
              <a:latin typeface="Yu Gothic" panose="020B0400000000000000" pitchFamily="34" charset="-128"/>
              <a:ea typeface="Yu Gothic" panose="020B0400000000000000" pitchFamily="34" charset="-128"/>
            </a:endParaRPr>
          </a:p>
          <a:p>
            <a:pPr marL="642938" indent="-642938" defTabSz="685800">
              <a:buFont typeface="Arial" panose="020B0604020202020204" pitchFamily="34" charset="0"/>
              <a:buChar char="•"/>
            </a:pPr>
            <a:r>
              <a:rPr lang="ja-JP" altLang="en-US" sz="4500" dirty="0">
                <a:solidFill>
                  <a:prstClr val="black"/>
                </a:solidFill>
                <a:latin typeface="Yu Gothic" panose="020B0400000000000000" pitchFamily="34" charset="-128"/>
                <a:ea typeface="Yu Gothic" panose="020B0400000000000000" pitchFamily="34" charset="-128"/>
              </a:rPr>
              <a:t>彼得</a:t>
            </a:r>
            <a:r>
              <a:rPr lang="en-AU" altLang="ja-JP" sz="4500" dirty="0">
                <a:solidFill>
                  <a:prstClr val="black"/>
                </a:solidFill>
                <a:latin typeface="Yu Gothic" panose="020B0400000000000000" pitchFamily="34" charset="-128"/>
                <a:ea typeface="Yu Gothic" panose="020B0400000000000000" pitchFamily="34" charset="-128"/>
              </a:rPr>
              <a:t>, </a:t>
            </a:r>
            <a:r>
              <a:rPr lang="ja-JP" altLang="en-US" sz="4500" dirty="0">
                <a:solidFill>
                  <a:prstClr val="black"/>
                </a:solidFill>
                <a:latin typeface="Yu Gothic" panose="020B0400000000000000" pitchFamily="34" charset="-128"/>
                <a:ea typeface="Yu Gothic" panose="020B0400000000000000" pitchFamily="34" charset="-128"/>
              </a:rPr>
              <a:t>司提反</a:t>
            </a:r>
            <a:r>
              <a:rPr lang="en-AU" altLang="ja-JP" sz="4500" dirty="0">
                <a:solidFill>
                  <a:prstClr val="black"/>
                </a:solidFill>
                <a:latin typeface="Yu Gothic" panose="020B0400000000000000" pitchFamily="34" charset="-128"/>
                <a:ea typeface="Yu Gothic" panose="020B0400000000000000" pitchFamily="34" charset="-128"/>
              </a:rPr>
              <a:t>, </a:t>
            </a:r>
            <a:r>
              <a:rPr lang="ja-JP" altLang="en-US" sz="4500" dirty="0">
                <a:solidFill>
                  <a:prstClr val="black"/>
                </a:solidFill>
                <a:latin typeface="Yu Gothic" panose="020B0400000000000000" pitchFamily="34" charset="-128"/>
                <a:ea typeface="Yu Gothic" panose="020B0400000000000000" pitchFamily="34" charset="-128"/>
              </a:rPr>
              <a:t>巴拿巴</a:t>
            </a:r>
            <a:r>
              <a:rPr lang="en-AU" altLang="ja-JP" sz="4500" dirty="0">
                <a:solidFill>
                  <a:prstClr val="black"/>
                </a:solidFill>
                <a:latin typeface="Yu Gothic" panose="020B0400000000000000" pitchFamily="34" charset="-128"/>
                <a:ea typeface="Yu Gothic" panose="020B0400000000000000" pitchFamily="34" charset="-128"/>
              </a:rPr>
              <a:t>…</a:t>
            </a:r>
            <a:r>
              <a:rPr lang="ja-JP" altLang="en-US" sz="4500" dirty="0">
                <a:solidFill>
                  <a:prstClr val="black"/>
                </a:solidFill>
                <a:latin typeface="Yu Gothic" panose="020B0400000000000000" pitchFamily="34" charset="-128"/>
                <a:ea typeface="Yu Gothic" panose="020B0400000000000000" pitchFamily="34" charset="-128"/>
              </a:rPr>
              <a:t> </a:t>
            </a:r>
            <a:endParaRPr lang="en-AU" altLang="ja-JP" sz="4500" dirty="0">
              <a:solidFill>
                <a:prstClr val="black"/>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52547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12</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031325"/>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榮耀歸主名，榮耀歸主名，</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Glory to His Name!</a:t>
            </a:r>
          </a:p>
          <a:p>
            <a:pPr algn="ctr"/>
            <a:r>
              <a:rPr lang="en-AU" sz="3600" dirty="0">
                <a:solidFill>
                  <a:schemeClr val="bg1"/>
                </a:solidFill>
              </a:rPr>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C1c</a:t>
            </a:r>
          </a:p>
        </p:txBody>
      </p:sp>
    </p:spTree>
    <p:extLst>
      <p:ext uri="{BB962C8B-B14F-4D97-AF65-F5344CB8AC3E}">
        <p14:creationId xmlns:p14="http://schemas.microsoft.com/office/powerpoint/2010/main" val="3162337204"/>
      </p:ext>
    </p:extLst>
  </p:cSld>
  <p:clrMapOvr>
    <a:masterClrMapping/>
  </p:clrMapOvr>
  <p:transition>
    <p:cu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462FF2-D9DD-4F9D-AAB3-CB32B8A442F5}"/>
              </a:ext>
            </a:extLst>
          </p:cNvPr>
          <p:cNvSpPr txBox="1">
            <a:spLocks/>
          </p:cNvSpPr>
          <p:nvPr/>
        </p:nvSpPr>
        <p:spPr>
          <a:xfrm>
            <a:off x="56110" y="240494"/>
            <a:ext cx="7868690" cy="4181828"/>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Bef>
                <a:spcPts val="225"/>
              </a:spcBef>
            </a:pPr>
            <a:br>
              <a:rPr lang="zh-TW" altLang="en-US" sz="4050" dirty="0">
                <a:solidFill>
                  <a:srgbClr val="C00000"/>
                </a:solidFill>
                <a:latin typeface="Yu Gothic" panose="020B0400000000000000" pitchFamily="34" charset="-128"/>
                <a:ea typeface="Yu Gothic" panose="020B0400000000000000" pitchFamily="34" charset="-128"/>
              </a:rPr>
            </a:br>
            <a:r>
              <a:rPr lang="zh-TW" altLang="en-US" sz="4125" dirty="0">
                <a:solidFill>
                  <a:srgbClr val="C00000"/>
                </a:solidFill>
                <a:latin typeface="Yu Gothic" panose="020B0400000000000000" pitchFamily="34" charset="-128"/>
                <a:ea typeface="Yu Gothic" panose="020B0400000000000000" pitchFamily="34" charset="-128"/>
              </a:rPr>
              <a:t> </a:t>
            </a:r>
            <a:endParaRPr lang="en-AU" sz="4125" b="1" dirty="0">
              <a:solidFill>
                <a:srgbClr val="C00000"/>
              </a:solidFill>
              <a:latin typeface="Yu Gothic" panose="020B0400000000000000" pitchFamily="34" charset="-128"/>
              <a:ea typeface="Yu Gothic" panose="020B0400000000000000" pitchFamily="34" charset="-128"/>
            </a:endParaRPr>
          </a:p>
        </p:txBody>
      </p:sp>
      <p:sp>
        <p:nvSpPr>
          <p:cNvPr id="2" name="Rectangle 1">
            <a:extLst>
              <a:ext uri="{FF2B5EF4-FFF2-40B4-BE49-F238E27FC236}">
                <a16:creationId xmlns:a16="http://schemas.microsoft.com/office/drawing/2014/main" id="{AFEE1721-5A43-4BE0-93EB-26D99E963669}"/>
              </a:ext>
            </a:extLst>
          </p:cNvPr>
          <p:cNvSpPr/>
          <p:nvPr/>
        </p:nvSpPr>
        <p:spPr>
          <a:xfrm>
            <a:off x="329100" y="2150946"/>
            <a:ext cx="8814901" cy="3185487"/>
          </a:xfrm>
          <a:prstGeom prst="rect">
            <a:avLst/>
          </a:prstGeom>
        </p:spPr>
        <p:txBody>
          <a:bodyPr wrap="square">
            <a:spAutoFit/>
          </a:bodyPr>
          <a:lstStyle/>
          <a:p>
            <a:pPr defTabSz="685800"/>
            <a:r>
              <a:rPr lang="zh-TW" altLang="en-US" sz="3600" dirty="0">
                <a:solidFill>
                  <a:prstClr val="black"/>
                </a:solidFill>
                <a:latin typeface="Yu Gothic" panose="020B0400000000000000" pitchFamily="34" charset="-128"/>
                <a:ea typeface="Yu Gothic" panose="020B0400000000000000" pitchFamily="34" charset="-128"/>
              </a:rPr>
              <a:t>不論是猶太人或希臘人，是奴隸或自由人，我們都領受了同</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一位聖靈的洗</a:t>
            </a:r>
            <a:r>
              <a:rPr lang="zh-TW" altLang="en-US" sz="3600" dirty="0">
                <a:solidFill>
                  <a:prstClr val="black"/>
                </a:solidFill>
                <a:latin typeface="Yu Gothic" panose="020B0400000000000000" pitchFamily="34" charset="-128"/>
                <a:ea typeface="Yu Gothic" panose="020B0400000000000000" pitchFamily="34" charset="-128"/>
              </a:rPr>
              <a:t>禮，</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歸入了同一個身體</a:t>
            </a:r>
            <a:r>
              <a:rPr lang="zh-TW" altLang="en-US" sz="3600" dirty="0">
                <a:solidFill>
                  <a:prstClr val="black"/>
                </a:solidFill>
                <a:latin typeface="Yu Gothic" panose="020B0400000000000000" pitchFamily="34" charset="-128"/>
                <a:ea typeface="Yu Gothic" panose="020B0400000000000000" pitchFamily="34" charset="-128"/>
              </a:rPr>
              <a:t>，同飲一位聖靈。</a:t>
            </a:r>
            <a:r>
              <a:rPr lang="en-US" altLang="zh-TW" sz="3600" dirty="0">
                <a:solidFill>
                  <a:prstClr val="black"/>
                </a:solidFill>
                <a:latin typeface="Yu Gothic" panose="020B0400000000000000" pitchFamily="34" charset="-128"/>
                <a:ea typeface="Yu Gothic" panose="020B0400000000000000" pitchFamily="34" charset="-128"/>
              </a:rPr>
              <a:t>(</a:t>
            </a:r>
            <a:r>
              <a:rPr lang="zh-TW" altLang="en-US" sz="3600" dirty="0">
                <a:solidFill>
                  <a:prstClr val="black"/>
                </a:solidFill>
                <a:latin typeface="Yu Gothic" panose="020B0400000000000000" pitchFamily="34" charset="-128"/>
                <a:ea typeface="Yu Gothic" panose="020B0400000000000000" pitchFamily="34" charset="-128"/>
              </a:rPr>
              <a:t>林前</a:t>
            </a:r>
            <a:r>
              <a:rPr lang="en-US" altLang="zh-TW" sz="3600" dirty="0">
                <a:solidFill>
                  <a:prstClr val="black"/>
                </a:solidFill>
                <a:latin typeface="Yu Gothic" panose="020B0400000000000000" pitchFamily="34" charset="-128"/>
                <a:ea typeface="Yu Gothic" panose="020B0400000000000000" pitchFamily="34" charset="-128"/>
              </a:rPr>
              <a:t>12:13)</a:t>
            </a:r>
          </a:p>
          <a:p>
            <a:pPr defTabSz="685800"/>
            <a:endParaRPr lang="en-US" altLang="zh-TW" sz="2100" dirty="0">
              <a:solidFill>
                <a:prstClr val="black"/>
              </a:solidFill>
              <a:latin typeface="Yu Gothic" panose="020B0400000000000000" pitchFamily="34" charset="-128"/>
              <a:ea typeface="Yu Gothic" panose="020B0400000000000000" pitchFamily="34" charset="-128"/>
            </a:endParaRPr>
          </a:p>
          <a:p>
            <a:pPr defTabSz="685800"/>
            <a:r>
              <a:rPr lang="zh-TW" altLang="en-US" sz="3600" dirty="0">
                <a:solidFill>
                  <a:prstClr val="black"/>
                </a:solidFill>
                <a:latin typeface="Yu Gothic" panose="020B0400000000000000" pitchFamily="34" charset="-128"/>
                <a:ea typeface="Yu Gothic" panose="020B0400000000000000" pitchFamily="34" charset="-128"/>
              </a:rPr>
              <a:t>不要醉酒</a:t>
            </a:r>
            <a:r>
              <a:rPr lang="en-AU" altLang="zh-TW" sz="3600" dirty="0">
                <a:solidFill>
                  <a:prstClr val="black"/>
                </a:solidFill>
                <a:latin typeface="Yu Gothic" panose="020B0400000000000000" pitchFamily="34" charset="-128"/>
                <a:ea typeface="Yu Gothic" panose="020B0400000000000000" pitchFamily="34" charset="-128"/>
              </a:rPr>
              <a:t>, </a:t>
            </a:r>
            <a:r>
              <a:rPr lang="zh-TW" altLang="en-US" sz="3600" dirty="0">
                <a:solidFill>
                  <a:prstClr val="black"/>
                </a:solidFill>
                <a:latin typeface="Yu Gothic" panose="020B0400000000000000" pitchFamily="34" charset="-128"/>
                <a:ea typeface="Yu Gothic" panose="020B0400000000000000" pitchFamily="34" charset="-128"/>
              </a:rPr>
              <a:t>酒能使人放蕩</a:t>
            </a:r>
            <a:r>
              <a:rPr lang="en-AU" altLang="zh-TW" sz="3600" dirty="0">
                <a:solidFill>
                  <a:prstClr val="black"/>
                </a:solidFill>
                <a:latin typeface="Yu Gothic" panose="020B0400000000000000" pitchFamily="34" charset="-128"/>
                <a:ea typeface="Yu Gothic" panose="020B0400000000000000" pitchFamily="34" charset="-128"/>
              </a:rPr>
              <a:t>;</a:t>
            </a:r>
          </a:p>
          <a:p>
            <a:pPr defTabSz="685800"/>
            <a:r>
              <a:rPr lang="en-US" altLang="zh-TW" sz="3600" dirty="0">
                <a:solidFill>
                  <a:prstClr val="black"/>
                </a:solidFill>
                <a:latin typeface="Yu Gothic" panose="020B0400000000000000" pitchFamily="34" charset="-128"/>
                <a:ea typeface="Yu Gothic" panose="020B0400000000000000" pitchFamily="34" charset="-128"/>
              </a:rPr>
              <a:t>(</a:t>
            </a:r>
            <a:r>
              <a:rPr lang="zh-TW" altLang="en-US" sz="3600" dirty="0">
                <a:solidFill>
                  <a:prstClr val="black"/>
                </a:solidFill>
                <a:latin typeface="Yu Gothic" panose="020B0400000000000000" pitchFamily="34" charset="-128"/>
                <a:ea typeface="Yu Gothic" panose="020B0400000000000000" pitchFamily="34" charset="-128"/>
              </a:rPr>
              <a:t>弗</a:t>
            </a:r>
            <a:r>
              <a:rPr lang="en-US" altLang="zh-TW" sz="3600" dirty="0">
                <a:solidFill>
                  <a:prstClr val="black"/>
                </a:solidFill>
                <a:latin typeface="Yu Gothic" panose="020B0400000000000000" pitchFamily="34" charset="-128"/>
                <a:ea typeface="Yu Gothic" panose="020B0400000000000000" pitchFamily="34" charset="-128"/>
              </a:rPr>
              <a:t>5:18)</a:t>
            </a:r>
          </a:p>
        </p:txBody>
      </p:sp>
      <p:sp>
        <p:nvSpPr>
          <p:cNvPr id="7" name="Rectangle 6">
            <a:extLst>
              <a:ext uri="{FF2B5EF4-FFF2-40B4-BE49-F238E27FC236}">
                <a16:creationId xmlns:a16="http://schemas.microsoft.com/office/drawing/2014/main" id="{75DB029E-2C47-49D7-B145-FB907BAC1F63}"/>
              </a:ext>
            </a:extLst>
          </p:cNvPr>
          <p:cNvSpPr/>
          <p:nvPr/>
        </p:nvSpPr>
        <p:spPr>
          <a:xfrm>
            <a:off x="106772" y="1008620"/>
            <a:ext cx="8981117" cy="784830"/>
          </a:xfrm>
          <a:prstGeom prst="rect">
            <a:avLst/>
          </a:prstGeom>
        </p:spPr>
        <p:txBody>
          <a:bodyPr wrap="square">
            <a:spAutoFit/>
          </a:bodyPr>
          <a:lstStyle/>
          <a:p>
            <a:pPr defTabSz="685800"/>
            <a:r>
              <a:rPr lang="zh-TW" altLang="en-US" sz="4500" u="sng" dirty="0">
                <a:solidFill>
                  <a:prstClr val="black"/>
                </a:solidFill>
                <a:latin typeface="Yu Gothic" panose="020B0400000000000000" pitchFamily="34" charset="-128"/>
                <a:ea typeface="Yu Gothic" panose="020B0400000000000000" pitchFamily="34" charset="-128"/>
              </a:rPr>
              <a:t>受聖靈的洗 與 被聖靈充滿 的分別</a:t>
            </a:r>
            <a:r>
              <a:rPr lang="en-AU" altLang="ja-JP" sz="4500" u="sng" dirty="0">
                <a:solidFill>
                  <a:prstClr val="black"/>
                </a:solidFill>
                <a:latin typeface="Yu Gothic" panose="020B0400000000000000" pitchFamily="34" charset="-128"/>
                <a:ea typeface="Yu Gothic" panose="020B0400000000000000" pitchFamily="34" charset="-128"/>
              </a:rPr>
              <a:t>?</a:t>
            </a:r>
          </a:p>
        </p:txBody>
      </p:sp>
      <p:sp>
        <p:nvSpPr>
          <p:cNvPr id="5" name="Rectangle 4">
            <a:extLst>
              <a:ext uri="{FF2B5EF4-FFF2-40B4-BE49-F238E27FC236}">
                <a16:creationId xmlns:a16="http://schemas.microsoft.com/office/drawing/2014/main" id="{FCF9ACC6-49A3-4291-A3DC-80363B290CDC}"/>
              </a:ext>
            </a:extLst>
          </p:cNvPr>
          <p:cNvSpPr/>
          <p:nvPr/>
        </p:nvSpPr>
        <p:spPr>
          <a:xfrm>
            <a:off x="5420545" y="4115637"/>
            <a:ext cx="3609818" cy="646331"/>
          </a:xfrm>
          <a:prstGeom prst="rect">
            <a:avLst/>
          </a:prstGeom>
          <a:solidFill>
            <a:schemeClr val="accent2">
              <a:lumMod val="50000"/>
            </a:schemeClr>
          </a:solidFill>
        </p:spPr>
        <p:txBody>
          <a:bodyPr wrap="square">
            <a:spAutoFit/>
          </a:bodyPr>
          <a:lstStyle/>
          <a:p>
            <a:pPr defTabSz="685800"/>
            <a:r>
              <a:rPr lang="zh-TW" altLang="en-US" sz="3600" b="1" dirty="0">
                <a:solidFill>
                  <a:prstClr val="white"/>
                </a:solidFill>
                <a:latin typeface="Yu Gothic" panose="020B0400000000000000" pitchFamily="34" charset="-128"/>
                <a:ea typeface="Yu Gothic" panose="020B0400000000000000" pitchFamily="34" charset="-128"/>
              </a:rPr>
              <a:t>乃要被聖靈充滿。</a:t>
            </a:r>
            <a:endParaRPr lang="en-US" altLang="zh-TW" sz="3600" b="1" dirty="0">
              <a:solidFill>
                <a:prstClr val="white"/>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523225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DB950D7-C69F-4390-A064-FF3F4E5F61A1}"/>
              </a:ext>
            </a:extLst>
          </p:cNvPr>
          <p:cNvGraphicFramePr>
            <a:graphicFrameLocks noGrp="1"/>
          </p:cNvGraphicFramePr>
          <p:nvPr/>
        </p:nvGraphicFramePr>
        <p:xfrm>
          <a:off x="752166" y="919194"/>
          <a:ext cx="7888910" cy="5131129"/>
        </p:xfrm>
        <a:graphic>
          <a:graphicData uri="http://schemas.openxmlformats.org/drawingml/2006/table">
            <a:tbl>
              <a:tblPr firstRow="1" bandRow="1">
                <a:tableStyleId>{21E4AEA4-8DFA-4A89-87EB-49C32662AFE0}</a:tableStyleId>
              </a:tblPr>
              <a:tblGrid>
                <a:gridCol w="3944455">
                  <a:extLst>
                    <a:ext uri="{9D8B030D-6E8A-4147-A177-3AD203B41FA5}">
                      <a16:colId xmlns:a16="http://schemas.microsoft.com/office/drawing/2014/main" val="1354736291"/>
                    </a:ext>
                  </a:extLst>
                </a:gridCol>
                <a:gridCol w="3944455">
                  <a:extLst>
                    <a:ext uri="{9D8B030D-6E8A-4147-A177-3AD203B41FA5}">
                      <a16:colId xmlns:a16="http://schemas.microsoft.com/office/drawing/2014/main" val="126519382"/>
                    </a:ext>
                  </a:extLst>
                </a:gridCol>
              </a:tblGrid>
              <a:tr h="1303020">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受聖靈的洗 </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AU"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林前</a:t>
                      </a:r>
                      <a:r>
                        <a:rPr lang="en-US" altLang="zh-TW" sz="4100" u="none" dirty="0">
                          <a:latin typeface="Yu Gothic" panose="020B0400000000000000" pitchFamily="34" charset="-128"/>
                          <a:ea typeface="Yu Gothic" panose="020B0400000000000000" pitchFamily="34" charset="-128"/>
                        </a:rPr>
                        <a:t>12:13)</a:t>
                      </a: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被聖靈充滿</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US"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弗</a:t>
                      </a:r>
                      <a:r>
                        <a:rPr lang="en-US" altLang="zh-TW" sz="4100" u="none" dirty="0">
                          <a:latin typeface="Yu Gothic" panose="020B0400000000000000" pitchFamily="34" charset="-128"/>
                          <a:ea typeface="Yu Gothic" panose="020B0400000000000000" pitchFamily="34" charset="-128"/>
                        </a:rPr>
                        <a:t>5:18)</a:t>
                      </a: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25774280"/>
                  </a:ext>
                </a:extLst>
              </a:tr>
              <a:tr h="685800">
                <a:tc>
                  <a:txBody>
                    <a:bodyPr/>
                    <a:lstStyle/>
                    <a:p>
                      <a:pPr algn="ctr">
                        <a:lnSpc>
                          <a:spcPct val="100000"/>
                        </a:lnSpc>
                      </a:pP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063680677"/>
                  </a:ext>
                </a:extLst>
              </a:tr>
              <a:tr h="1283029">
                <a:tc>
                  <a:txBody>
                    <a:bodyPr/>
                    <a:lstStyle/>
                    <a:p>
                      <a:pPr algn="ctr"/>
                      <a:endParaRPr lang="ja-JP" altLang="en-US"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131907590"/>
                  </a:ext>
                </a:extLst>
              </a:tr>
              <a:tr h="917566">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362933447"/>
                  </a:ext>
                </a:extLst>
              </a:tr>
              <a:tr h="907876">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2448873198"/>
                  </a:ext>
                </a:extLst>
              </a:tr>
            </a:tbl>
          </a:graphicData>
        </a:graphic>
      </p:graphicFrame>
    </p:spTree>
    <p:extLst>
      <p:ext uri="{BB962C8B-B14F-4D97-AF65-F5344CB8AC3E}">
        <p14:creationId xmlns:p14="http://schemas.microsoft.com/office/powerpoint/2010/main" val="23084274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DB950D7-C69F-4390-A064-FF3F4E5F61A1}"/>
              </a:ext>
            </a:extLst>
          </p:cNvPr>
          <p:cNvGraphicFramePr>
            <a:graphicFrameLocks noGrp="1"/>
          </p:cNvGraphicFramePr>
          <p:nvPr/>
        </p:nvGraphicFramePr>
        <p:xfrm>
          <a:off x="752166" y="919194"/>
          <a:ext cx="7888910" cy="5131129"/>
        </p:xfrm>
        <a:graphic>
          <a:graphicData uri="http://schemas.openxmlformats.org/drawingml/2006/table">
            <a:tbl>
              <a:tblPr firstRow="1" bandRow="1">
                <a:tableStyleId>{21E4AEA4-8DFA-4A89-87EB-49C32662AFE0}</a:tableStyleId>
              </a:tblPr>
              <a:tblGrid>
                <a:gridCol w="3944455">
                  <a:extLst>
                    <a:ext uri="{9D8B030D-6E8A-4147-A177-3AD203B41FA5}">
                      <a16:colId xmlns:a16="http://schemas.microsoft.com/office/drawing/2014/main" val="1354736291"/>
                    </a:ext>
                  </a:extLst>
                </a:gridCol>
                <a:gridCol w="3944455">
                  <a:extLst>
                    <a:ext uri="{9D8B030D-6E8A-4147-A177-3AD203B41FA5}">
                      <a16:colId xmlns:a16="http://schemas.microsoft.com/office/drawing/2014/main" val="126519382"/>
                    </a:ext>
                  </a:extLst>
                </a:gridCol>
              </a:tblGrid>
              <a:tr h="1303020">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受聖靈的洗 </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AU"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林前</a:t>
                      </a:r>
                      <a:r>
                        <a:rPr lang="en-US" altLang="zh-TW" sz="4100" u="none" dirty="0">
                          <a:latin typeface="Yu Gothic" panose="020B0400000000000000" pitchFamily="34" charset="-128"/>
                          <a:ea typeface="Yu Gothic" panose="020B0400000000000000" pitchFamily="34" charset="-128"/>
                        </a:rPr>
                        <a:t>12:13)</a:t>
                      </a: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被聖靈充滿</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US"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弗</a:t>
                      </a:r>
                      <a:r>
                        <a:rPr lang="en-US" altLang="zh-TW" sz="4100" u="none" dirty="0">
                          <a:latin typeface="Yu Gothic" panose="020B0400000000000000" pitchFamily="34" charset="-128"/>
                          <a:ea typeface="Yu Gothic" panose="020B0400000000000000" pitchFamily="34" charset="-128"/>
                        </a:rPr>
                        <a:t>5:18)</a:t>
                      </a: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25774280"/>
                  </a:ext>
                </a:extLst>
              </a:tr>
              <a:tr h="685800">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過去</a:t>
                      </a: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現在</a:t>
                      </a: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063680677"/>
                  </a:ext>
                </a:extLst>
              </a:tr>
              <a:tr h="1283029">
                <a:tc>
                  <a:txBody>
                    <a:bodyPr/>
                    <a:lstStyle/>
                    <a:p>
                      <a:pPr algn="ctr"/>
                      <a:endParaRPr lang="ja-JP" altLang="en-US"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131907590"/>
                  </a:ext>
                </a:extLst>
              </a:tr>
              <a:tr h="917566">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362933447"/>
                  </a:ext>
                </a:extLst>
              </a:tr>
              <a:tr h="907876">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2448873198"/>
                  </a:ext>
                </a:extLst>
              </a:tr>
            </a:tbl>
          </a:graphicData>
        </a:graphic>
      </p:graphicFrame>
    </p:spTree>
    <p:extLst>
      <p:ext uri="{BB962C8B-B14F-4D97-AF65-F5344CB8AC3E}">
        <p14:creationId xmlns:p14="http://schemas.microsoft.com/office/powerpoint/2010/main" val="10919743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DB950D7-C69F-4390-A064-FF3F4E5F61A1}"/>
              </a:ext>
            </a:extLst>
          </p:cNvPr>
          <p:cNvGraphicFramePr>
            <a:graphicFrameLocks noGrp="1"/>
          </p:cNvGraphicFramePr>
          <p:nvPr/>
        </p:nvGraphicFramePr>
        <p:xfrm>
          <a:off x="752166" y="919193"/>
          <a:ext cx="7888910" cy="5166360"/>
        </p:xfrm>
        <a:graphic>
          <a:graphicData uri="http://schemas.openxmlformats.org/drawingml/2006/table">
            <a:tbl>
              <a:tblPr firstRow="1" bandRow="1">
                <a:tableStyleId>{21E4AEA4-8DFA-4A89-87EB-49C32662AFE0}</a:tableStyleId>
              </a:tblPr>
              <a:tblGrid>
                <a:gridCol w="3944455">
                  <a:extLst>
                    <a:ext uri="{9D8B030D-6E8A-4147-A177-3AD203B41FA5}">
                      <a16:colId xmlns:a16="http://schemas.microsoft.com/office/drawing/2014/main" val="1354736291"/>
                    </a:ext>
                  </a:extLst>
                </a:gridCol>
                <a:gridCol w="3944455">
                  <a:extLst>
                    <a:ext uri="{9D8B030D-6E8A-4147-A177-3AD203B41FA5}">
                      <a16:colId xmlns:a16="http://schemas.microsoft.com/office/drawing/2014/main" val="126519382"/>
                    </a:ext>
                  </a:extLst>
                </a:gridCol>
              </a:tblGrid>
              <a:tr h="1303020">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受聖靈的洗 </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AU"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林前</a:t>
                      </a:r>
                      <a:r>
                        <a:rPr lang="en-US" altLang="zh-TW" sz="4100" u="none" dirty="0">
                          <a:latin typeface="Yu Gothic" panose="020B0400000000000000" pitchFamily="34" charset="-128"/>
                          <a:ea typeface="Yu Gothic" panose="020B0400000000000000" pitchFamily="34" charset="-128"/>
                        </a:rPr>
                        <a:t>12:13)</a:t>
                      </a: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被聖靈充滿</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US"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弗</a:t>
                      </a:r>
                      <a:r>
                        <a:rPr lang="en-US" altLang="zh-TW" sz="4100" u="none" dirty="0">
                          <a:latin typeface="Yu Gothic" panose="020B0400000000000000" pitchFamily="34" charset="-128"/>
                          <a:ea typeface="Yu Gothic" panose="020B0400000000000000" pitchFamily="34" charset="-128"/>
                        </a:rPr>
                        <a:t>5:18)</a:t>
                      </a: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25774280"/>
                  </a:ext>
                </a:extLst>
              </a:tr>
              <a:tr h="685800">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過去</a:t>
                      </a: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現在</a:t>
                      </a: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063680677"/>
                  </a:ext>
                </a:extLst>
              </a:tr>
              <a:tr h="1303020">
                <a:tc>
                  <a:txBody>
                    <a:bodyPr/>
                    <a:lstStyle/>
                    <a:p>
                      <a:pPr algn="ctr"/>
                      <a:r>
                        <a:rPr lang="ja-JP" altLang="en-US" sz="4100" dirty="0">
                          <a:latin typeface="Yu Gothic" panose="020B0400000000000000" pitchFamily="34" charset="-128"/>
                          <a:ea typeface="Yu Gothic" panose="020B0400000000000000" pitchFamily="34" charset="-128"/>
                        </a:rPr>
                        <a:t>一次過</a:t>
                      </a:r>
                      <a:r>
                        <a:rPr lang="en-AU" altLang="ja-JP" sz="4100" dirty="0">
                          <a:latin typeface="Yu Gothic" panose="020B0400000000000000" pitchFamily="34" charset="-128"/>
                          <a:ea typeface="Yu Gothic" panose="020B0400000000000000" pitchFamily="34" charset="-128"/>
                        </a:rPr>
                        <a:t>, </a:t>
                      </a:r>
                      <a:r>
                        <a:rPr lang="ja-JP" altLang="en-US" sz="4100" dirty="0">
                          <a:latin typeface="Yu Gothic" panose="020B0400000000000000" pitchFamily="34" charset="-128"/>
                          <a:ea typeface="Yu Gothic" panose="020B0400000000000000" pitchFamily="34" charset="-128"/>
                        </a:rPr>
                        <a:t>地位性的 </a:t>
                      </a:r>
                      <a:r>
                        <a:rPr lang="en-AU" altLang="ja-JP" sz="4100" dirty="0">
                          <a:latin typeface="Yu Gothic" panose="020B0400000000000000" pitchFamily="34" charset="-128"/>
                          <a:ea typeface="Yu Gothic" panose="020B0400000000000000" pitchFamily="34" charset="-128"/>
                        </a:rPr>
                        <a:t>(</a:t>
                      </a:r>
                      <a:r>
                        <a:rPr lang="ja-JP" altLang="en-US" sz="4100" dirty="0">
                          <a:highlight>
                            <a:srgbClr val="FFFF00"/>
                          </a:highlight>
                          <a:latin typeface="Yu Gothic" panose="020B0400000000000000" pitchFamily="34" charset="-128"/>
                          <a:ea typeface="Yu Gothic" panose="020B0400000000000000" pitchFamily="34" charset="-128"/>
                        </a:rPr>
                        <a:t>手續</a:t>
                      </a:r>
                      <a:r>
                        <a:rPr lang="en-AU" altLang="ja-JP" sz="4100" dirty="0">
                          <a:latin typeface="Yu Gothic" panose="020B0400000000000000" pitchFamily="34" charset="-128"/>
                          <a:ea typeface="Yu Gothic" panose="020B0400000000000000" pitchFamily="34" charset="-128"/>
                        </a:rPr>
                        <a:t>)</a:t>
                      </a:r>
                      <a:endParaRPr lang="ja-JP" altLang="en-US"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131907590"/>
                  </a:ext>
                </a:extLst>
              </a:tr>
              <a:tr h="917566">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362933447"/>
                  </a:ext>
                </a:extLst>
              </a:tr>
              <a:tr h="907876">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2448873198"/>
                  </a:ext>
                </a:extLst>
              </a:tr>
            </a:tbl>
          </a:graphicData>
        </a:graphic>
      </p:graphicFrame>
    </p:spTree>
    <p:extLst>
      <p:ext uri="{BB962C8B-B14F-4D97-AF65-F5344CB8AC3E}">
        <p14:creationId xmlns:p14="http://schemas.microsoft.com/office/powerpoint/2010/main" val="29534517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DB950D7-C69F-4390-A064-FF3F4E5F61A1}"/>
              </a:ext>
            </a:extLst>
          </p:cNvPr>
          <p:cNvGraphicFramePr>
            <a:graphicFrameLocks noGrp="1"/>
          </p:cNvGraphicFramePr>
          <p:nvPr/>
        </p:nvGraphicFramePr>
        <p:xfrm>
          <a:off x="752166" y="919193"/>
          <a:ext cx="7888910" cy="5166360"/>
        </p:xfrm>
        <a:graphic>
          <a:graphicData uri="http://schemas.openxmlformats.org/drawingml/2006/table">
            <a:tbl>
              <a:tblPr firstRow="1" bandRow="1">
                <a:tableStyleId>{21E4AEA4-8DFA-4A89-87EB-49C32662AFE0}</a:tableStyleId>
              </a:tblPr>
              <a:tblGrid>
                <a:gridCol w="3944455">
                  <a:extLst>
                    <a:ext uri="{9D8B030D-6E8A-4147-A177-3AD203B41FA5}">
                      <a16:colId xmlns:a16="http://schemas.microsoft.com/office/drawing/2014/main" val="1354736291"/>
                    </a:ext>
                  </a:extLst>
                </a:gridCol>
                <a:gridCol w="3944455">
                  <a:extLst>
                    <a:ext uri="{9D8B030D-6E8A-4147-A177-3AD203B41FA5}">
                      <a16:colId xmlns:a16="http://schemas.microsoft.com/office/drawing/2014/main" val="126519382"/>
                    </a:ext>
                  </a:extLst>
                </a:gridCol>
              </a:tblGrid>
              <a:tr h="1303020">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受聖靈的洗 </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AU"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林前</a:t>
                      </a:r>
                      <a:r>
                        <a:rPr lang="en-US" altLang="zh-TW" sz="4100" u="none" dirty="0">
                          <a:latin typeface="Yu Gothic" panose="020B0400000000000000" pitchFamily="34" charset="-128"/>
                          <a:ea typeface="Yu Gothic" panose="020B0400000000000000" pitchFamily="34" charset="-128"/>
                        </a:rPr>
                        <a:t>12:13)</a:t>
                      </a: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被聖靈充滿</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US"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弗</a:t>
                      </a:r>
                      <a:r>
                        <a:rPr lang="en-US" altLang="zh-TW" sz="4100" u="none" dirty="0">
                          <a:latin typeface="Yu Gothic" panose="020B0400000000000000" pitchFamily="34" charset="-128"/>
                          <a:ea typeface="Yu Gothic" panose="020B0400000000000000" pitchFamily="34" charset="-128"/>
                        </a:rPr>
                        <a:t>5:18)</a:t>
                      </a: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25774280"/>
                  </a:ext>
                </a:extLst>
              </a:tr>
              <a:tr h="685800">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過去</a:t>
                      </a: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現在</a:t>
                      </a: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063680677"/>
                  </a:ext>
                </a:extLst>
              </a:tr>
              <a:tr h="1303020">
                <a:tc>
                  <a:txBody>
                    <a:bodyPr/>
                    <a:lstStyle/>
                    <a:p>
                      <a:pPr algn="ctr"/>
                      <a:r>
                        <a:rPr lang="ja-JP" altLang="en-US" sz="4100" dirty="0">
                          <a:latin typeface="Yu Gothic" panose="020B0400000000000000" pitchFamily="34" charset="-128"/>
                          <a:ea typeface="Yu Gothic" panose="020B0400000000000000" pitchFamily="34" charset="-128"/>
                        </a:rPr>
                        <a:t>一次過</a:t>
                      </a:r>
                      <a:r>
                        <a:rPr lang="en-AU" altLang="ja-JP" sz="4100" dirty="0">
                          <a:latin typeface="Yu Gothic" panose="020B0400000000000000" pitchFamily="34" charset="-128"/>
                          <a:ea typeface="Yu Gothic" panose="020B0400000000000000" pitchFamily="34" charset="-128"/>
                        </a:rPr>
                        <a:t>, </a:t>
                      </a:r>
                      <a:r>
                        <a:rPr lang="ja-JP" altLang="en-US" sz="4100" dirty="0">
                          <a:latin typeface="Yu Gothic" panose="020B0400000000000000" pitchFamily="34" charset="-128"/>
                          <a:ea typeface="Yu Gothic" panose="020B0400000000000000" pitchFamily="34" charset="-128"/>
                        </a:rPr>
                        <a:t>地位性的 </a:t>
                      </a:r>
                      <a:r>
                        <a:rPr lang="en-AU" altLang="ja-JP" sz="4100" dirty="0">
                          <a:latin typeface="Yu Gothic" panose="020B0400000000000000" pitchFamily="34" charset="-128"/>
                          <a:ea typeface="Yu Gothic" panose="020B0400000000000000" pitchFamily="34" charset="-128"/>
                        </a:rPr>
                        <a:t>(</a:t>
                      </a:r>
                      <a:r>
                        <a:rPr lang="ja-JP" altLang="en-US" sz="4100" dirty="0">
                          <a:highlight>
                            <a:srgbClr val="FFFF00"/>
                          </a:highlight>
                          <a:latin typeface="Yu Gothic" panose="020B0400000000000000" pitchFamily="34" charset="-128"/>
                          <a:ea typeface="Yu Gothic" panose="020B0400000000000000" pitchFamily="34" charset="-128"/>
                        </a:rPr>
                        <a:t>手續</a:t>
                      </a:r>
                      <a:r>
                        <a:rPr lang="en-AU" altLang="ja-JP" sz="4100" dirty="0">
                          <a:latin typeface="Yu Gothic" panose="020B0400000000000000" pitchFamily="34" charset="-128"/>
                          <a:ea typeface="Yu Gothic" panose="020B0400000000000000" pitchFamily="34" charset="-128"/>
                        </a:rPr>
                        <a:t>)</a:t>
                      </a:r>
                      <a:endParaRPr lang="ja-JP" altLang="en-US"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r>
                        <a:rPr lang="ja-JP" altLang="en-US" sz="4100" dirty="0">
                          <a:latin typeface="Yu Gothic" panose="020B0400000000000000" pitchFamily="34" charset="-128"/>
                          <a:ea typeface="Yu Gothic" panose="020B0400000000000000" pitchFamily="34" charset="-128"/>
                        </a:rPr>
                        <a:t>連續的</a:t>
                      </a:r>
                      <a:r>
                        <a:rPr lang="en-AU" altLang="ja-JP" sz="4100" dirty="0">
                          <a:latin typeface="Yu Gothic" panose="020B0400000000000000" pitchFamily="34" charset="-128"/>
                          <a:ea typeface="Yu Gothic" panose="020B0400000000000000" pitchFamily="34" charset="-128"/>
                        </a:rPr>
                        <a:t>, </a:t>
                      </a:r>
                      <a:r>
                        <a:rPr lang="ja-JP" altLang="en-US" sz="4100" dirty="0">
                          <a:latin typeface="Yu Gothic" panose="020B0400000000000000" pitchFamily="34" charset="-128"/>
                          <a:ea typeface="Yu Gothic" panose="020B0400000000000000" pitchFamily="34" charset="-128"/>
                        </a:rPr>
                        <a:t>重複的</a:t>
                      </a:r>
                      <a:r>
                        <a:rPr lang="en-AU" altLang="ja-JP" sz="4100" dirty="0">
                          <a:latin typeface="Yu Gothic" panose="020B0400000000000000" pitchFamily="34" charset="-128"/>
                          <a:ea typeface="Yu Gothic" panose="020B0400000000000000" pitchFamily="34" charset="-128"/>
                        </a:rPr>
                        <a:t>, </a:t>
                      </a:r>
                      <a:r>
                        <a:rPr lang="ja-JP" altLang="en-US" sz="4100" dirty="0">
                          <a:latin typeface="Yu Gothic" panose="020B0400000000000000" pitchFamily="34" charset="-128"/>
                          <a:ea typeface="Yu Gothic" panose="020B0400000000000000" pitchFamily="34" charset="-128"/>
                        </a:rPr>
                        <a:t>經驗 </a:t>
                      </a:r>
                      <a:r>
                        <a:rPr lang="en-AU" altLang="ja-JP" sz="4100" dirty="0">
                          <a:latin typeface="Yu Gothic" panose="020B0400000000000000" pitchFamily="34" charset="-128"/>
                          <a:ea typeface="Yu Gothic" panose="020B0400000000000000" pitchFamily="34" charset="-128"/>
                        </a:rPr>
                        <a:t>(</a:t>
                      </a:r>
                      <a:r>
                        <a:rPr lang="ja-JP" altLang="en-US" sz="4100" dirty="0">
                          <a:highlight>
                            <a:srgbClr val="FFFF00"/>
                          </a:highlight>
                          <a:latin typeface="Yu Gothic" panose="020B0400000000000000" pitchFamily="34" charset="-128"/>
                          <a:ea typeface="Yu Gothic" panose="020B0400000000000000" pitchFamily="34" charset="-128"/>
                        </a:rPr>
                        <a:t>能力</a:t>
                      </a:r>
                      <a:r>
                        <a:rPr lang="en-AU" altLang="ja-JP" sz="4100" dirty="0">
                          <a:latin typeface="Yu Gothic" panose="020B0400000000000000" pitchFamily="34" charset="-128"/>
                          <a:ea typeface="Yu Gothic" panose="020B0400000000000000" pitchFamily="34" charset="-128"/>
                        </a:rPr>
                        <a:t>)</a:t>
                      </a: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131907590"/>
                  </a:ext>
                </a:extLst>
              </a:tr>
              <a:tr h="917566">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362933447"/>
                  </a:ext>
                </a:extLst>
              </a:tr>
              <a:tr h="907876">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2448873198"/>
                  </a:ext>
                </a:extLst>
              </a:tr>
            </a:tbl>
          </a:graphicData>
        </a:graphic>
      </p:graphicFrame>
    </p:spTree>
    <p:extLst>
      <p:ext uri="{BB962C8B-B14F-4D97-AF65-F5344CB8AC3E}">
        <p14:creationId xmlns:p14="http://schemas.microsoft.com/office/powerpoint/2010/main" val="7148296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DB950D7-C69F-4390-A064-FF3F4E5F61A1}"/>
              </a:ext>
            </a:extLst>
          </p:cNvPr>
          <p:cNvGraphicFramePr>
            <a:graphicFrameLocks noGrp="1"/>
          </p:cNvGraphicFramePr>
          <p:nvPr/>
        </p:nvGraphicFramePr>
        <p:xfrm>
          <a:off x="752166" y="919193"/>
          <a:ext cx="7888910" cy="5166360"/>
        </p:xfrm>
        <a:graphic>
          <a:graphicData uri="http://schemas.openxmlformats.org/drawingml/2006/table">
            <a:tbl>
              <a:tblPr firstRow="1" bandRow="1">
                <a:tableStyleId>{21E4AEA4-8DFA-4A89-87EB-49C32662AFE0}</a:tableStyleId>
              </a:tblPr>
              <a:tblGrid>
                <a:gridCol w="3944455">
                  <a:extLst>
                    <a:ext uri="{9D8B030D-6E8A-4147-A177-3AD203B41FA5}">
                      <a16:colId xmlns:a16="http://schemas.microsoft.com/office/drawing/2014/main" val="1354736291"/>
                    </a:ext>
                  </a:extLst>
                </a:gridCol>
                <a:gridCol w="3944455">
                  <a:extLst>
                    <a:ext uri="{9D8B030D-6E8A-4147-A177-3AD203B41FA5}">
                      <a16:colId xmlns:a16="http://schemas.microsoft.com/office/drawing/2014/main" val="126519382"/>
                    </a:ext>
                  </a:extLst>
                </a:gridCol>
              </a:tblGrid>
              <a:tr h="1303020">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受聖靈的洗 </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AU"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林前</a:t>
                      </a:r>
                      <a:r>
                        <a:rPr lang="en-US" altLang="zh-TW" sz="4100" u="none" dirty="0">
                          <a:latin typeface="Yu Gothic" panose="020B0400000000000000" pitchFamily="34" charset="-128"/>
                          <a:ea typeface="Yu Gothic" panose="020B0400000000000000" pitchFamily="34" charset="-128"/>
                        </a:rPr>
                        <a:t>12:13)</a:t>
                      </a: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被聖靈充滿</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US"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弗</a:t>
                      </a:r>
                      <a:r>
                        <a:rPr lang="en-US" altLang="zh-TW" sz="4100" u="none" dirty="0">
                          <a:latin typeface="Yu Gothic" panose="020B0400000000000000" pitchFamily="34" charset="-128"/>
                          <a:ea typeface="Yu Gothic" panose="020B0400000000000000" pitchFamily="34" charset="-128"/>
                        </a:rPr>
                        <a:t>5:18)</a:t>
                      </a: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25774280"/>
                  </a:ext>
                </a:extLst>
              </a:tr>
              <a:tr h="685800">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過去</a:t>
                      </a: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現在</a:t>
                      </a: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063680677"/>
                  </a:ext>
                </a:extLst>
              </a:tr>
              <a:tr h="1303020">
                <a:tc>
                  <a:txBody>
                    <a:bodyPr/>
                    <a:lstStyle/>
                    <a:p>
                      <a:pPr algn="ctr"/>
                      <a:r>
                        <a:rPr lang="ja-JP" altLang="en-US" sz="4100" dirty="0">
                          <a:latin typeface="Yu Gothic" panose="020B0400000000000000" pitchFamily="34" charset="-128"/>
                          <a:ea typeface="Yu Gothic" panose="020B0400000000000000" pitchFamily="34" charset="-128"/>
                        </a:rPr>
                        <a:t>一次過</a:t>
                      </a:r>
                      <a:r>
                        <a:rPr lang="en-AU" altLang="ja-JP" sz="4100" dirty="0">
                          <a:latin typeface="Yu Gothic" panose="020B0400000000000000" pitchFamily="34" charset="-128"/>
                          <a:ea typeface="Yu Gothic" panose="020B0400000000000000" pitchFamily="34" charset="-128"/>
                        </a:rPr>
                        <a:t>, </a:t>
                      </a:r>
                      <a:r>
                        <a:rPr lang="ja-JP" altLang="en-US" sz="4100" dirty="0">
                          <a:latin typeface="Yu Gothic" panose="020B0400000000000000" pitchFamily="34" charset="-128"/>
                          <a:ea typeface="Yu Gothic" panose="020B0400000000000000" pitchFamily="34" charset="-128"/>
                        </a:rPr>
                        <a:t>地位性的 </a:t>
                      </a:r>
                      <a:r>
                        <a:rPr lang="en-AU" altLang="ja-JP" sz="4100" dirty="0">
                          <a:latin typeface="Yu Gothic" panose="020B0400000000000000" pitchFamily="34" charset="-128"/>
                          <a:ea typeface="Yu Gothic" panose="020B0400000000000000" pitchFamily="34" charset="-128"/>
                        </a:rPr>
                        <a:t>(</a:t>
                      </a:r>
                      <a:r>
                        <a:rPr lang="ja-JP" altLang="en-US" sz="4100" dirty="0">
                          <a:highlight>
                            <a:srgbClr val="FFFF00"/>
                          </a:highlight>
                          <a:latin typeface="Yu Gothic" panose="020B0400000000000000" pitchFamily="34" charset="-128"/>
                          <a:ea typeface="Yu Gothic" panose="020B0400000000000000" pitchFamily="34" charset="-128"/>
                        </a:rPr>
                        <a:t>手續</a:t>
                      </a:r>
                      <a:r>
                        <a:rPr lang="en-AU" altLang="ja-JP" sz="4100" dirty="0">
                          <a:latin typeface="Yu Gothic" panose="020B0400000000000000" pitchFamily="34" charset="-128"/>
                          <a:ea typeface="Yu Gothic" panose="020B0400000000000000" pitchFamily="34" charset="-128"/>
                        </a:rPr>
                        <a:t>)</a:t>
                      </a:r>
                      <a:endParaRPr lang="ja-JP" altLang="en-US"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r>
                        <a:rPr lang="ja-JP" altLang="en-US" sz="4100" dirty="0">
                          <a:latin typeface="Yu Gothic" panose="020B0400000000000000" pitchFamily="34" charset="-128"/>
                          <a:ea typeface="Yu Gothic" panose="020B0400000000000000" pitchFamily="34" charset="-128"/>
                        </a:rPr>
                        <a:t>連續的</a:t>
                      </a:r>
                      <a:r>
                        <a:rPr lang="en-AU" altLang="ja-JP" sz="4100" dirty="0">
                          <a:latin typeface="Yu Gothic" panose="020B0400000000000000" pitchFamily="34" charset="-128"/>
                          <a:ea typeface="Yu Gothic" panose="020B0400000000000000" pitchFamily="34" charset="-128"/>
                        </a:rPr>
                        <a:t>, </a:t>
                      </a:r>
                      <a:r>
                        <a:rPr lang="ja-JP" altLang="en-US" sz="4100" dirty="0">
                          <a:latin typeface="Yu Gothic" panose="020B0400000000000000" pitchFamily="34" charset="-128"/>
                          <a:ea typeface="Yu Gothic" panose="020B0400000000000000" pitchFamily="34" charset="-128"/>
                        </a:rPr>
                        <a:t>重複的</a:t>
                      </a:r>
                      <a:r>
                        <a:rPr lang="en-AU" altLang="ja-JP" sz="4100" dirty="0">
                          <a:latin typeface="Yu Gothic" panose="020B0400000000000000" pitchFamily="34" charset="-128"/>
                          <a:ea typeface="Yu Gothic" panose="020B0400000000000000" pitchFamily="34" charset="-128"/>
                        </a:rPr>
                        <a:t>, </a:t>
                      </a:r>
                      <a:r>
                        <a:rPr lang="ja-JP" altLang="en-US" sz="4100" dirty="0">
                          <a:latin typeface="Yu Gothic" panose="020B0400000000000000" pitchFamily="34" charset="-128"/>
                          <a:ea typeface="Yu Gothic" panose="020B0400000000000000" pitchFamily="34" charset="-128"/>
                        </a:rPr>
                        <a:t>經驗 </a:t>
                      </a:r>
                      <a:r>
                        <a:rPr lang="en-AU" altLang="ja-JP" sz="4100" dirty="0">
                          <a:latin typeface="Yu Gothic" panose="020B0400000000000000" pitchFamily="34" charset="-128"/>
                          <a:ea typeface="Yu Gothic" panose="020B0400000000000000" pitchFamily="34" charset="-128"/>
                        </a:rPr>
                        <a:t>(</a:t>
                      </a:r>
                      <a:r>
                        <a:rPr lang="ja-JP" altLang="en-US" sz="4100" dirty="0">
                          <a:highlight>
                            <a:srgbClr val="FFFF00"/>
                          </a:highlight>
                          <a:latin typeface="Yu Gothic" panose="020B0400000000000000" pitchFamily="34" charset="-128"/>
                          <a:ea typeface="Yu Gothic" panose="020B0400000000000000" pitchFamily="34" charset="-128"/>
                        </a:rPr>
                        <a:t>能力</a:t>
                      </a:r>
                      <a:r>
                        <a:rPr lang="en-AU" altLang="ja-JP" sz="4100" dirty="0">
                          <a:latin typeface="Yu Gothic" panose="020B0400000000000000" pitchFamily="34" charset="-128"/>
                          <a:ea typeface="Yu Gothic" panose="020B0400000000000000" pitchFamily="34" charset="-128"/>
                        </a:rPr>
                        <a:t>)</a:t>
                      </a: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131907590"/>
                  </a:ext>
                </a:extLst>
              </a:tr>
              <a:tr h="917566">
                <a:tc>
                  <a:txBody>
                    <a:bodyPr/>
                    <a:lstStyle/>
                    <a:p>
                      <a:pPr algn="ctr">
                        <a:lnSpc>
                          <a:spcPct val="150000"/>
                        </a:lnSpc>
                      </a:pPr>
                      <a:r>
                        <a:rPr lang="zh-TW" altLang="en-US" sz="4100" dirty="0">
                          <a:latin typeface="Yu Gothic" panose="020B0400000000000000" pitchFamily="34" charset="-128"/>
                          <a:ea typeface="Yu Gothic" panose="020B0400000000000000" pitchFamily="34" charset="-128"/>
                        </a:rPr>
                        <a:t>所有信徒</a:t>
                      </a: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362933447"/>
                  </a:ext>
                </a:extLst>
              </a:tr>
              <a:tr h="907876">
                <a:tc>
                  <a:txBody>
                    <a:bodyPr/>
                    <a:lstStyle/>
                    <a:p>
                      <a:pPr algn="ctr">
                        <a:lnSpc>
                          <a:spcPct val="150000"/>
                        </a:lnSpc>
                      </a:pPr>
                      <a:r>
                        <a:rPr lang="ja-JP" altLang="en-US" sz="4100" dirty="0">
                          <a:latin typeface="Yu Gothic" panose="020B0400000000000000" pitchFamily="34" charset="-128"/>
                          <a:ea typeface="Yu Gothic" panose="020B0400000000000000" pitchFamily="34" charset="-128"/>
                        </a:rPr>
                        <a:t>不是命令</a:t>
                      </a: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2448873198"/>
                  </a:ext>
                </a:extLst>
              </a:tr>
            </a:tbl>
          </a:graphicData>
        </a:graphic>
      </p:graphicFrame>
    </p:spTree>
    <p:extLst>
      <p:ext uri="{BB962C8B-B14F-4D97-AF65-F5344CB8AC3E}">
        <p14:creationId xmlns:p14="http://schemas.microsoft.com/office/powerpoint/2010/main" val="2938122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DB950D7-C69F-4390-A064-FF3F4E5F61A1}"/>
              </a:ext>
            </a:extLst>
          </p:cNvPr>
          <p:cNvGraphicFramePr>
            <a:graphicFrameLocks noGrp="1"/>
          </p:cNvGraphicFramePr>
          <p:nvPr/>
        </p:nvGraphicFramePr>
        <p:xfrm>
          <a:off x="752166" y="919193"/>
          <a:ext cx="7888910" cy="5166360"/>
        </p:xfrm>
        <a:graphic>
          <a:graphicData uri="http://schemas.openxmlformats.org/drawingml/2006/table">
            <a:tbl>
              <a:tblPr firstRow="1" bandRow="1">
                <a:tableStyleId>{21E4AEA4-8DFA-4A89-87EB-49C32662AFE0}</a:tableStyleId>
              </a:tblPr>
              <a:tblGrid>
                <a:gridCol w="3944455">
                  <a:extLst>
                    <a:ext uri="{9D8B030D-6E8A-4147-A177-3AD203B41FA5}">
                      <a16:colId xmlns:a16="http://schemas.microsoft.com/office/drawing/2014/main" val="1354736291"/>
                    </a:ext>
                  </a:extLst>
                </a:gridCol>
                <a:gridCol w="3944455">
                  <a:extLst>
                    <a:ext uri="{9D8B030D-6E8A-4147-A177-3AD203B41FA5}">
                      <a16:colId xmlns:a16="http://schemas.microsoft.com/office/drawing/2014/main" val="126519382"/>
                    </a:ext>
                  </a:extLst>
                </a:gridCol>
              </a:tblGrid>
              <a:tr h="1303020">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受聖靈的洗 </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AU"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林前</a:t>
                      </a:r>
                      <a:r>
                        <a:rPr lang="en-US" altLang="zh-TW" sz="4100" u="none" dirty="0">
                          <a:latin typeface="Yu Gothic" panose="020B0400000000000000" pitchFamily="34" charset="-128"/>
                          <a:ea typeface="Yu Gothic" panose="020B0400000000000000" pitchFamily="34" charset="-128"/>
                        </a:rPr>
                        <a:t>12:13)</a:t>
                      </a: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被聖靈充滿</a:t>
                      </a:r>
                      <a:endParaRPr lang="en-AU" altLang="zh-TW" sz="4100" u="none" dirty="0">
                        <a:latin typeface="Yu Gothic" panose="020B0400000000000000" pitchFamily="34" charset="-128"/>
                        <a:ea typeface="Yu Gothic" panose="020B0400000000000000" pitchFamily="34" charset="-128"/>
                      </a:endParaRPr>
                    </a:p>
                    <a:p>
                      <a:pPr algn="ctr">
                        <a:lnSpc>
                          <a:spcPct val="100000"/>
                        </a:lnSpc>
                      </a:pPr>
                      <a:r>
                        <a:rPr lang="en-US" altLang="zh-TW" sz="4100" u="none" dirty="0">
                          <a:latin typeface="Yu Gothic" panose="020B0400000000000000" pitchFamily="34" charset="-128"/>
                          <a:ea typeface="Yu Gothic" panose="020B0400000000000000" pitchFamily="34" charset="-128"/>
                        </a:rPr>
                        <a:t>(</a:t>
                      </a:r>
                      <a:r>
                        <a:rPr lang="zh-TW" altLang="en-US" sz="4100" u="none" dirty="0">
                          <a:latin typeface="Yu Gothic" panose="020B0400000000000000" pitchFamily="34" charset="-128"/>
                          <a:ea typeface="Yu Gothic" panose="020B0400000000000000" pitchFamily="34" charset="-128"/>
                        </a:rPr>
                        <a:t>弗</a:t>
                      </a:r>
                      <a:r>
                        <a:rPr lang="en-US" altLang="zh-TW" sz="4100" u="none" dirty="0">
                          <a:latin typeface="Yu Gothic" panose="020B0400000000000000" pitchFamily="34" charset="-128"/>
                          <a:ea typeface="Yu Gothic" panose="020B0400000000000000" pitchFamily="34" charset="-128"/>
                        </a:rPr>
                        <a:t>5:18)</a:t>
                      </a: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25774280"/>
                  </a:ext>
                </a:extLst>
              </a:tr>
              <a:tr h="685800">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過去</a:t>
                      </a:r>
                      <a:endParaRPr lang="en-AU" sz="4100" u="none"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00000"/>
                        </a:lnSpc>
                      </a:pPr>
                      <a:r>
                        <a:rPr lang="zh-TW" altLang="en-US" sz="4100" u="none" dirty="0">
                          <a:latin typeface="Yu Gothic" panose="020B0400000000000000" pitchFamily="34" charset="-128"/>
                          <a:ea typeface="Yu Gothic" panose="020B0400000000000000" pitchFamily="34" charset="-128"/>
                        </a:rPr>
                        <a:t>現在</a:t>
                      </a:r>
                      <a:endParaRPr lang="en-AU" sz="4100" u="none"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063680677"/>
                  </a:ext>
                </a:extLst>
              </a:tr>
              <a:tr h="1303020">
                <a:tc>
                  <a:txBody>
                    <a:bodyPr/>
                    <a:lstStyle/>
                    <a:p>
                      <a:pPr algn="ctr"/>
                      <a:r>
                        <a:rPr lang="ja-JP" altLang="en-US" sz="4100" dirty="0">
                          <a:latin typeface="Yu Gothic" panose="020B0400000000000000" pitchFamily="34" charset="-128"/>
                          <a:ea typeface="Yu Gothic" panose="020B0400000000000000" pitchFamily="34" charset="-128"/>
                        </a:rPr>
                        <a:t>一次過</a:t>
                      </a:r>
                      <a:r>
                        <a:rPr lang="en-AU" altLang="ja-JP" sz="4100" dirty="0">
                          <a:latin typeface="Yu Gothic" panose="020B0400000000000000" pitchFamily="34" charset="-128"/>
                          <a:ea typeface="Yu Gothic" panose="020B0400000000000000" pitchFamily="34" charset="-128"/>
                        </a:rPr>
                        <a:t>, </a:t>
                      </a:r>
                      <a:r>
                        <a:rPr lang="ja-JP" altLang="en-US" sz="4100" dirty="0">
                          <a:latin typeface="Yu Gothic" panose="020B0400000000000000" pitchFamily="34" charset="-128"/>
                          <a:ea typeface="Yu Gothic" panose="020B0400000000000000" pitchFamily="34" charset="-128"/>
                        </a:rPr>
                        <a:t>地位性的 </a:t>
                      </a:r>
                      <a:r>
                        <a:rPr lang="en-AU" altLang="ja-JP" sz="4100" dirty="0">
                          <a:latin typeface="Yu Gothic" panose="020B0400000000000000" pitchFamily="34" charset="-128"/>
                          <a:ea typeface="Yu Gothic" panose="020B0400000000000000" pitchFamily="34" charset="-128"/>
                        </a:rPr>
                        <a:t>(</a:t>
                      </a:r>
                      <a:r>
                        <a:rPr lang="ja-JP" altLang="en-US" sz="4100" dirty="0">
                          <a:highlight>
                            <a:srgbClr val="FFFF00"/>
                          </a:highlight>
                          <a:latin typeface="Yu Gothic" panose="020B0400000000000000" pitchFamily="34" charset="-128"/>
                          <a:ea typeface="Yu Gothic" panose="020B0400000000000000" pitchFamily="34" charset="-128"/>
                        </a:rPr>
                        <a:t>手續</a:t>
                      </a:r>
                      <a:r>
                        <a:rPr lang="en-AU" altLang="ja-JP" sz="4100" dirty="0">
                          <a:latin typeface="Yu Gothic" panose="020B0400000000000000" pitchFamily="34" charset="-128"/>
                          <a:ea typeface="Yu Gothic" panose="020B0400000000000000" pitchFamily="34" charset="-128"/>
                        </a:rPr>
                        <a:t>)</a:t>
                      </a:r>
                      <a:endParaRPr lang="ja-JP" altLang="en-US"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r>
                        <a:rPr lang="ja-JP" altLang="en-US" sz="4100" dirty="0">
                          <a:latin typeface="Yu Gothic" panose="020B0400000000000000" pitchFamily="34" charset="-128"/>
                          <a:ea typeface="Yu Gothic" panose="020B0400000000000000" pitchFamily="34" charset="-128"/>
                        </a:rPr>
                        <a:t>連續的</a:t>
                      </a:r>
                      <a:r>
                        <a:rPr lang="en-AU" altLang="ja-JP" sz="4100" dirty="0">
                          <a:latin typeface="Yu Gothic" panose="020B0400000000000000" pitchFamily="34" charset="-128"/>
                          <a:ea typeface="Yu Gothic" panose="020B0400000000000000" pitchFamily="34" charset="-128"/>
                        </a:rPr>
                        <a:t>, </a:t>
                      </a:r>
                      <a:r>
                        <a:rPr lang="ja-JP" altLang="en-US" sz="4100" dirty="0">
                          <a:latin typeface="Yu Gothic" panose="020B0400000000000000" pitchFamily="34" charset="-128"/>
                          <a:ea typeface="Yu Gothic" panose="020B0400000000000000" pitchFamily="34" charset="-128"/>
                        </a:rPr>
                        <a:t>重複的</a:t>
                      </a:r>
                      <a:r>
                        <a:rPr lang="en-AU" altLang="ja-JP" sz="4100" dirty="0">
                          <a:latin typeface="Yu Gothic" panose="020B0400000000000000" pitchFamily="34" charset="-128"/>
                          <a:ea typeface="Yu Gothic" panose="020B0400000000000000" pitchFamily="34" charset="-128"/>
                        </a:rPr>
                        <a:t>, </a:t>
                      </a:r>
                      <a:r>
                        <a:rPr lang="ja-JP" altLang="en-US" sz="4100" dirty="0">
                          <a:latin typeface="Yu Gothic" panose="020B0400000000000000" pitchFamily="34" charset="-128"/>
                          <a:ea typeface="Yu Gothic" panose="020B0400000000000000" pitchFamily="34" charset="-128"/>
                        </a:rPr>
                        <a:t>經驗 </a:t>
                      </a:r>
                      <a:r>
                        <a:rPr lang="en-AU" altLang="ja-JP" sz="4100" dirty="0">
                          <a:latin typeface="Yu Gothic" panose="020B0400000000000000" pitchFamily="34" charset="-128"/>
                          <a:ea typeface="Yu Gothic" panose="020B0400000000000000" pitchFamily="34" charset="-128"/>
                        </a:rPr>
                        <a:t>(</a:t>
                      </a:r>
                      <a:r>
                        <a:rPr lang="ja-JP" altLang="en-US" sz="4100" dirty="0">
                          <a:highlight>
                            <a:srgbClr val="FFFF00"/>
                          </a:highlight>
                          <a:latin typeface="Yu Gothic" panose="020B0400000000000000" pitchFamily="34" charset="-128"/>
                          <a:ea typeface="Yu Gothic" panose="020B0400000000000000" pitchFamily="34" charset="-128"/>
                        </a:rPr>
                        <a:t>能力</a:t>
                      </a:r>
                      <a:r>
                        <a:rPr lang="en-AU" altLang="ja-JP" sz="4100" dirty="0">
                          <a:latin typeface="Yu Gothic" panose="020B0400000000000000" pitchFamily="34" charset="-128"/>
                          <a:ea typeface="Yu Gothic" panose="020B0400000000000000" pitchFamily="34" charset="-128"/>
                        </a:rPr>
                        <a:t>)</a:t>
                      </a: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3131907590"/>
                  </a:ext>
                </a:extLst>
              </a:tr>
              <a:tr h="917566">
                <a:tc>
                  <a:txBody>
                    <a:bodyPr/>
                    <a:lstStyle/>
                    <a:p>
                      <a:pPr algn="ctr">
                        <a:lnSpc>
                          <a:spcPct val="150000"/>
                        </a:lnSpc>
                      </a:pPr>
                      <a:r>
                        <a:rPr lang="zh-TW" altLang="en-US" sz="4100" dirty="0">
                          <a:latin typeface="Yu Gothic" panose="020B0400000000000000" pitchFamily="34" charset="-128"/>
                          <a:ea typeface="Yu Gothic" panose="020B0400000000000000" pitchFamily="34" charset="-128"/>
                        </a:rPr>
                        <a:t>所有信徒</a:t>
                      </a: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r>
                        <a:rPr lang="zh-TW" altLang="en-US" sz="4100" dirty="0">
                          <a:latin typeface="Yu Gothic" panose="020B0400000000000000" pitchFamily="34" charset="-128"/>
                          <a:ea typeface="Yu Gothic" panose="020B0400000000000000" pitchFamily="34" charset="-128"/>
                        </a:rPr>
                        <a:t>順服的信徒</a:t>
                      </a: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1362933447"/>
                  </a:ext>
                </a:extLst>
              </a:tr>
              <a:tr h="907876">
                <a:tc>
                  <a:txBody>
                    <a:bodyPr/>
                    <a:lstStyle/>
                    <a:p>
                      <a:pPr algn="ctr">
                        <a:lnSpc>
                          <a:spcPct val="150000"/>
                        </a:lnSpc>
                      </a:pPr>
                      <a:r>
                        <a:rPr lang="ja-JP" altLang="en-US" sz="4100" dirty="0">
                          <a:latin typeface="Yu Gothic" panose="020B0400000000000000" pitchFamily="34" charset="-128"/>
                          <a:ea typeface="Yu Gothic" panose="020B0400000000000000" pitchFamily="34" charset="-128"/>
                        </a:rPr>
                        <a:t>不是命令</a:t>
                      </a:r>
                      <a:endParaRPr lang="en-AU" sz="4100" dirty="0">
                        <a:latin typeface="Yu Gothic" panose="020B0400000000000000" pitchFamily="34" charset="-128"/>
                        <a:ea typeface="Yu Gothic" panose="020B0400000000000000" pitchFamily="34" charset="-128"/>
                      </a:endParaRPr>
                    </a:p>
                  </a:txBody>
                  <a:tcPr marL="68580" marR="68580" marT="34290" marB="34290"/>
                </a:tc>
                <a:tc>
                  <a:txBody>
                    <a:bodyPr/>
                    <a:lstStyle/>
                    <a:p>
                      <a:pPr algn="ctr">
                        <a:lnSpc>
                          <a:spcPct val="150000"/>
                        </a:lnSpc>
                      </a:pPr>
                      <a:r>
                        <a:rPr lang="ja-JP" altLang="en-US" sz="4100" dirty="0">
                          <a:latin typeface="Yu Gothic" panose="020B0400000000000000" pitchFamily="34" charset="-128"/>
                          <a:ea typeface="Yu Gothic" panose="020B0400000000000000" pitchFamily="34" charset="-128"/>
                        </a:rPr>
                        <a:t>是命令</a:t>
                      </a:r>
                      <a:endParaRPr lang="en-AU" sz="4100" dirty="0">
                        <a:latin typeface="Yu Gothic" panose="020B0400000000000000" pitchFamily="34" charset="-128"/>
                        <a:ea typeface="Yu Gothic" panose="020B0400000000000000" pitchFamily="34" charset="-128"/>
                      </a:endParaRPr>
                    </a:p>
                  </a:txBody>
                  <a:tcPr marL="68580" marR="68580" marT="34290" marB="34290"/>
                </a:tc>
                <a:extLst>
                  <a:ext uri="{0D108BD9-81ED-4DB2-BD59-A6C34878D82A}">
                    <a16:rowId xmlns:a16="http://schemas.microsoft.com/office/drawing/2014/main" val="2448873198"/>
                  </a:ext>
                </a:extLst>
              </a:tr>
            </a:tbl>
          </a:graphicData>
        </a:graphic>
      </p:graphicFrame>
    </p:spTree>
    <p:extLst>
      <p:ext uri="{BB962C8B-B14F-4D97-AF65-F5344CB8AC3E}">
        <p14:creationId xmlns:p14="http://schemas.microsoft.com/office/powerpoint/2010/main" val="21919236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9C4F67-4446-4189-91B8-C2919F43FA42}"/>
              </a:ext>
            </a:extLst>
          </p:cNvPr>
          <p:cNvSpPr>
            <a:spLocks noGrp="1"/>
          </p:cNvSpPr>
          <p:nvPr>
            <p:ph type="subTitle" idx="1"/>
          </p:nvPr>
        </p:nvSpPr>
        <p:spPr>
          <a:xfrm>
            <a:off x="1143000" y="3562631"/>
            <a:ext cx="6858000" cy="1241822"/>
          </a:xfrm>
        </p:spPr>
        <p:txBody>
          <a:bodyPr>
            <a:noAutofit/>
          </a:bodyPr>
          <a:lstStyle/>
          <a:p>
            <a:endParaRPr lang="en-AU" altLang="zh-TW" sz="1500" dirty="0"/>
          </a:p>
          <a:p>
            <a:endParaRPr lang="en-AU" sz="1500" dirty="0"/>
          </a:p>
          <a:p>
            <a:endParaRPr lang="en-AU" sz="1500" dirty="0"/>
          </a:p>
        </p:txBody>
      </p:sp>
      <p:sp>
        <p:nvSpPr>
          <p:cNvPr id="5" name="Rectangle 4">
            <a:extLst>
              <a:ext uri="{FF2B5EF4-FFF2-40B4-BE49-F238E27FC236}">
                <a16:creationId xmlns:a16="http://schemas.microsoft.com/office/drawing/2014/main" id="{1F2AACF6-EBF5-4509-8B0E-6E90D8004C64}"/>
              </a:ext>
            </a:extLst>
          </p:cNvPr>
          <p:cNvSpPr/>
          <p:nvPr/>
        </p:nvSpPr>
        <p:spPr>
          <a:xfrm>
            <a:off x="1667742" y="905958"/>
            <a:ext cx="6333258" cy="784830"/>
          </a:xfrm>
          <a:prstGeom prst="rect">
            <a:avLst/>
          </a:prstGeom>
        </p:spPr>
        <p:txBody>
          <a:bodyPr wrap="square">
            <a:spAutoFit/>
          </a:bodyPr>
          <a:lstStyle/>
          <a:p>
            <a:pPr defTabSz="685800"/>
            <a:r>
              <a:rPr lang="en-AU" altLang="zh-TW" sz="4500" dirty="0">
                <a:solidFill>
                  <a:prstClr val="black"/>
                </a:solidFill>
                <a:latin typeface="Yu Gothic" panose="020B0400000000000000" pitchFamily="34" charset="-128"/>
                <a:ea typeface="Yu Gothic" panose="020B0400000000000000" pitchFamily="34" charset="-128"/>
              </a:rPr>
              <a:t>5.  </a:t>
            </a:r>
            <a:r>
              <a:rPr lang="zh-TW" altLang="en-US" sz="4500">
                <a:solidFill>
                  <a:prstClr val="black"/>
                </a:solidFill>
                <a:latin typeface="Yu Gothic" panose="020B0400000000000000" pitchFamily="34" charset="-128"/>
                <a:ea typeface="Yu Gothic" panose="020B0400000000000000" pitchFamily="34" charset="-128"/>
              </a:rPr>
              <a:t>對我有</a:t>
            </a:r>
            <a:r>
              <a:rPr lang="zh-TW" altLang="en-US" sz="4500" dirty="0">
                <a:solidFill>
                  <a:prstClr val="black"/>
                </a:solidFill>
                <a:latin typeface="Yu Gothic" panose="020B0400000000000000" pitchFamily="34" charset="-128"/>
                <a:ea typeface="Yu Gothic" panose="020B0400000000000000" pitchFamily="34" charset="-128"/>
              </a:rPr>
              <a:t>什麼關係</a:t>
            </a:r>
            <a:r>
              <a:rPr lang="en-AU" altLang="zh-TW" sz="4500" dirty="0">
                <a:solidFill>
                  <a:prstClr val="black"/>
                </a:solidFill>
                <a:latin typeface="Yu Gothic" panose="020B0400000000000000" pitchFamily="34" charset="-128"/>
                <a:ea typeface="Yu Gothic" panose="020B0400000000000000" pitchFamily="34" charset="-128"/>
              </a:rPr>
              <a:t>?</a:t>
            </a:r>
            <a:endParaRPr lang="en-AU" altLang="ja-JP" sz="4500" dirty="0">
              <a:solidFill>
                <a:prstClr val="black"/>
              </a:solidFill>
              <a:latin typeface="Yu Gothic" panose="020B0400000000000000" pitchFamily="34" charset="-128"/>
              <a:ea typeface="Yu Gothic" panose="020B0400000000000000" pitchFamily="34" charset="-128"/>
            </a:endParaRPr>
          </a:p>
        </p:txBody>
      </p:sp>
      <p:sp>
        <p:nvSpPr>
          <p:cNvPr id="6" name="Title 1">
            <a:extLst>
              <a:ext uri="{FF2B5EF4-FFF2-40B4-BE49-F238E27FC236}">
                <a16:creationId xmlns:a16="http://schemas.microsoft.com/office/drawing/2014/main" id="{C1462FF2-D9DD-4F9D-AAB3-CB32B8A442F5}"/>
              </a:ext>
            </a:extLst>
          </p:cNvPr>
          <p:cNvSpPr txBox="1">
            <a:spLocks/>
          </p:cNvSpPr>
          <p:nvPr/>
        </p:nvSpPr>
        <p:spPr>
          <a:xfrm>
            <a:off x="56110" y="240494"/>
            <a:ext cx="7868690" cy="4181828"/>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Bef>
                <a:spcPts val="225"/>
              </a:spcBef>
            </a:pPr>
            <a:br>
              <a:rPr lang="zh-TW" altLang="en-US" sz="4050" dirty="0">
                <a:solidFill>
                  <a:srgbClr val="C00000"/>
                </a:solidFill>
                <a:latin typeface="Yu Gothic" panose="020B0400000000000000" pitchFamily="34" charset="-128"/>
                <a:ea typeface="Yu Gothic" panose="020B0400000000000000" pitchFamily="34" charset="-128"/>
              </a:rPr>
            </a:br>
            <a:r>
              <a:rPr lang="zh-TW" altLang="en-US" sz="4125" dirty="0">
                <a:solidFill>
                  <a:srgbClr val="C00000"/>
                </a:solidFill>
                <a:latin typeface="Yu Gothic" panose="020B0400000000000000" pitchFamily="34" charset="-128"/>
                <a:ea typeface="Yu Gothic" panose="020B0400000000000000" pitchFamily="34" charset="-128"/>
              </a:rPr>
              <a:t> </a:t>
            </a:r>
            <a:endParaRPr lang="en-AU" sz="4125" b="1" dirty="0">
              <a:solidFill>
                <a:srgbClr val="C00000"/>
              </a:solidFill>
              <a:latin typeface="Yu Gothic" panose="020B0400000000000000" pitchFamily="34" charset="-128"/>
              <a:ea typeface="Yu Gothic" panose="020B0400000000000000" pitchFamily="34" charset="-128"/>
            </a:endParaRPr>
          </a:p>
        </p:txBody>
      </p:sp>
      <p:sp>
        <p:nvSpPr>
          <p:cNvPr id="2" name="Rectangle 1">
            <a:extLst>
              <a:ext uri="{FF2B5EF4-FFF2-40B4-BE49-F238E27FC236}">
                <a16:creationId xmlns:a16="http://schemas.microsoft.com/office/drawing/2014/main" id="{AFEE1721-5A43-4BE0-93EB-26D99E963669}"/>
              </a:ext>
            </a:extLst>
          </p:cNvPr>
          <p:cNvSpPr/>
          <p:nvPr/>
        </p:nvSpPr>
        <p:spPr>
          <a:xfrm>
            <a:off x="169745" y="1721654"/>
            <a:ext cx="8814901" cy="4224233"/>
          </a:xfrm>
          <a:prstGeom prst="rect">
            <a:avLst/>
          </a:prstGeom>
        </p:spPr>
        <p:txBody>
          <a:bodyPr wrap="square">
            <a:spAutoFit/>
          </a:bodyPr>
          <a:lstStyle/>
          <a:p>
            <a:pPr defTabSz="685800"/>
            <a:r>
              <a:rPr lang="zh-TW" altLang="en-US" sz="3600" dirty="0">
                <a:solidFill>
                  <a:prstClr val="black"/>
                </a:solidFill>
                <a:latin typeface="Yu Gothic" panose="020B0400000000000000" pitchFamily="34" charset="-128"/>
                <a:ea typeface="Yu Gothic" panose="020B0400000000000000" pitchFamily="34" charset="-128"/>
              </a:rPr>
              <a:t>但聖靈降臨在你們身上後，</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你們必得到能力</a:t>
            </a:r>
            <a:r>
              <a:rPr lang="zh-TW" altLang="en-US" sz="3600" dirty="0">
                <a:solidFill>
                  <a:prstClr val="black"/>
                </a:solidFill>
                <a:latin typeface="Yu Gothic" panose="020B0400000000000000" pitchFamily="34" charset="-128"/>
                <a:ea typeface="Yu Gothic" panose="020B0400000000000000" pitchFamily="34" charset="-128"/>
              </a:rPr>
              <a:t>，在耶路撒冷、猶太全境和撒瑪利亞，直到地極，</a:t>
            </a:r>
            <a:r>
              <a:rPr lang="zh-TW" altLang="en-US" sz="3600" dirty="0">
                <a:solidFill>
                  <a:prstClr val="black"/>
                </a:solidFill>
                <a:highlight>
                  <a:srgbClr val="FFFF00"/>
                </a:highlight>
                <a:latin typeface="Yu Gothic" panose="020B0400000000000000" pitchFamily="34" charset="-128"/>
                <a:ea typeface="Yu Gothic" panose="020B0400000000000000" pitchFamily="34" charset="-128"/>
              </a:rPr>
              <a:t>作我的見證人</a:t>
            </a:r>
            <a:r>
              <a:rPr lang="zh-TW" altLang="en-US" sz="3600" dirty="0">
                <a:solidFill>
                  <a:prstClr val="black"/>
                </a:solidFill>
                <a:latin typeface="Yu Gothic" panose="020B0400000000000000" pitchFamily="34" charset="-128"/>
                <a:ea typeface="Yu Gothic" panose="020B0400000000000000" pitchFamily="34" charset="-128"/>
              </a:rPr>
              <a:t>。</a:t>
            </a:r>
            <a:r>
              <a:rPr lang="en-AU" altLang="zh-TW" sz="3600" dirty="0">
                <a:solidFill>
                  <a:prstClr val="black"/>
                </a:solidFill>
                <a:latin typeface="Yu Gothic" panose="020B0400000000000000" pitchFamily="34" charset="-128"/>
                <a:ea typeface="Yu Gothic" panose="020B0400000000000000" pitchFamily="34" charset="-128"/>
              </a:rPr>
              <a:t> (</a:t>
            </a:r>
            <a:r>
              <a:rPr lang="zh-TW" altLang="en-US" sz="3600" dirty="0">
                <a:solidFill>
                  <a:prstClr val="black"/>
                </a:solidFill>
                <a:latin typeface="Yu Gothic" panose="020B0400000000000000" pitchFamily="34" charset="-128"/>
                <a:ea typeface="Yu Gothic" panose="020B0400000000000000" pitchFamily="34" charset="-128"/>
              </a:rPr>
              <a:t>徒 </a:t>
            </a:r>
            <a:r>
              <a:rPr lang="en-AU" altLang="zh-TW" sz="3600" dirty="0">
                <a:solidFill>
                  <a:prstClr val="black"/>
                </a:solidFill>
                <a:latin typeface="Yu Gothic" panose="020B0400000000000000" pitchFamily="34" charset="-128"/>
                <a:ea typeface="Yu Gothic" panose="020B0400000000000000" pitchFamily="34" charset="-128"/>
              </a:rPr>
              <a:t>1:6)</a:t>
            </a:r>
          </a:p>
          <a:p>
            <a:pPr defTabSz="685800"/>
            <a:endParaRPr lang="en-AU" altLang="zh-TW" sz="1350" dirty="0">
              <a:solidFill>
                <a:prstClr val="black"/>
              </a:solidFill>
              <a:latin typeface="Yu Gothic" panose="020B0400000000000000" pitchFamily="34" charset="-128"/>
              <a:ea typeface="Yu Gothic" panose="020B0400000000000000" pitchFamily="34" charset="-128"/>
            </a:endParaRPr>
          </a:p>
          <a:p>
            <a:pPr defTabSz="685800"/>
            <a:r>
              <a:rPr lang="en-AU" altLang="ja-JP" sz="3600" b="1" dirty="0">
                <a:solidFill>
                  <a:prstClr val="white"/>
                </a:solidFill>
                <a:latin typeface="Yu Gothic" panose="020B0400000000000000" pitchFamily="34" charset="-128"/>
                <a:ea typeface="Yu Gothic" panose="020B0400000000000000" pitchFamily="34" charset="-128"/>
              </a:rPr>
              <a:t>	</a:t>
            </a:r>
            <a:r>
              <a:rPr lang="ja-JP" altLang="en-US" sz="3600" b="1" dirty="0">
                <a:solidFill>
                  <a:prstClr val="white"/>
                </a:solidFill>
                <a:highlight>
                  <a:srgbClr val="800000"/>
                </a:highlight>
                <a:latin typeface="Yu Gothic" panose="020B0400000000000000" pitchFamily="34" charset="-128"/>
                <a:ea typeface="Yu Gothic" panose="020B0400000000000000" pitchFamily="34" charset="-128"/>
              </a:rPr>
              <a:t>一 一 展示</a:t>
            </a:r>
            <a:r>
              <a:rPr lang="zh-TW" altLang="en-US" sz="3600" b="1" dirty="0">
                <a:solidFill>
                  <a:prstClr val="white"/>
                </a:solidFill>
                <a:highlight>
                  <a:srgbClr val="800000"/>
                </a:highlight>
                <a:latin typeface="Yu Gothic" panose="020B0400000000000000" pitchFamily="34" charset="-128"/>
                <a:ea typeface="Yu Gothic" panose="020B0400000000000000" pitchFamily="34" charset="-128"/>
              </a:rPr>
              <a:t>在 </a:t>
            </a:r>
            <a:r>
              <a:rPr lang="ja-JP" altLang="en-US" sz="3600" b="1" dirty="0">
                <a:solidFill>
                  <a:prstClr val="white"/>
                </a:solidFill>
                <a:highlight>
                  <a:srgbClr val="800000"/>
                </a:highlight>
                <a:latin typeface="Yu Gothic" panose="020B0400000000000000" pitchFamily="34" charset="-128"/>
                <a:ea typeface="Yu Gothic" panose="020B0400000000000000" pitchFamily="34" charset="-128"/>
              </a:rPr>
              <a:t>彼得和其他門徒身上</a:t>
            </a:r>
            <a:r>
              <a:rPr lang="en-AU" altLang="ja-JP" sz="3600" b="1" dirty="0">
                <a:solidFill>
                  <a:prstClr val="white"/>
                </a:solidFill>
                <a:highlight>
                  <a:srgbClr val="800000"/>
                </a:highlight>
                <a:latin typeface="Yu Gothic" panose="020B0400000000000000" pitchFamily="34" charset="-128"/>
                <a:ea typeface="Yu Gothic" panose="020B0400000000000000" pitchFamily="34" charset="-128"/>
              </a:rPr>
              <a:t>…</a:t>
            </a:r>
            <a:endParaRPr lang="en-AU" altLang="zh-TW" sz="3600" b="1" dirty="0">
              <a:solidFill>
                <a:prstClr val="white"/>
              </a:solidFill>
              <a:highlight>
                <a:srgbClr val="800000"/>
              </a:highlight>
              <a:latin typeface="Yu Gothic" panose="020B0400000000000000" pitchFamily="34" charset="-128"/>
              <a:ea typeface="Yu Gothic" panose="020B0400000000000000" pitchFamily="34" charset="-128"/>
            </a:endParaRPr>
          </a:p>
          <a:p>
            <a:pPr defTabSz="685800"/>
            <a:endParaRPr lang="en-AU" altLang="zh-TW" sz="2400" dirty="0">
              <a:solidFill>
                <a:prstClr val="black"/>
              </a:solidFill>
              <a:latin typeface="Yu Gothic" panose="020B0400000000000000" pitchFamily="34" charset="-128"/>
              <a:ea typeface="Yu Gothic" panose="020B0400000000000000" pitchFamily="34" charset="-128"/>
            </a:endParaRPr>
          </a:p>
          <a:p>
            <a:pPr marL="685800" indent="-685800" defTabSz="685800">
              <a:buFont typeface="+mj-lt"/>
              <a:buAutoNum type="arabicPeriod"/>
            </a:pPr>
            <a:r>
              <a:rPr lang="zh-TW" altLang="en-US" sz="3600" dirty="0">
                <a:solidFill>
                  <a:srgbClr val="C00000"/>
                </a:solidFill>
                <a:latin typeface="Yu Gothic" panose="020B0400000000000000" pitchFamily="34" charset="-128"/>
                <a:ea typeface="Yu Gothic" panose="020B0400000000000000" pitchFamily="34" charset="-128"/>
              </a:rPr>
              <a:t>沒有聖靈，教會還可以繼續運作嗎？</a:t>
            </a:r>
            <a:endParaRPr lang="en-AU" altLang="zh-TW" sz="3600" dirty="0">
              <a:solidFill>
                <a:srgbClr val="C00000"/>
              </a:solidFill>
              <a:latin typeface="Yu Gothic" panose="020B0400000000000000" pitchFamily="34" charset="-128"/>
              <a:ea typeface="Yu Gothic" panose="020B0400000000000000" pitchFamily="34" charset="-128"/>
            </a:endParaRPr>
          </a:p>
          <a:p>
            <a:pPr marL="385763" indent="-385763" defTabSz="685800">
              <a:buFont typeface="+mj-lt"/>
              <a:buAutoNum type="arabicPeriod"/>
            </a:pPr>
            <a:endParaRPr lang="en-AU" altLang="zh-TW" sz="1500" dirty="0">
              <a:solidFill>
                <a:prstClr val="black"/>
              </a:solidFill>
              <a:latin typeface="Yu Gothic" panose="020B0400000000000000" pitchFamily="34" charset="-128"/>
              <a:ea typeface="Yu Gothic" panose="020B0400000000000000" pitchFamily="34" charset="-128"/>
            </a:endParaRPr>
          </a:p>
          <a:p>
            <a:pPr marL="685800" indent="-685800" defTabSz="685800">
              <a:buFont typeface="+mj-lt"/>
              <a:buAutoNum type="arabicPeriod"/>
            </a:pPr>
            <a:r>
              <a:rPr lang="zh-TW" altLang="en-US" sz="3600" dirty="0">
                <a:solidFill>
                  <a:srgbClr val="C00000"/>
                </a:solidFill>
                <a:latin typeface="Yu Gothic" panose="020B0400000000000000" pitchFamily="34" charset="-128"/>
                <a:ea typeface="Yu Gothic" panose="020B0400000000000000" pitchFamily="34" charset="-128"/>
              </a:rPr>
              <a:t>沒有被聖靈充滿，基督徒還能做什麼 </a:t>
            </a:r>
            <a:r>
              <a:rPr lang="en-AU" altLang="zh-TW" sz="3600" dirty="0">
                <a:solidFill>
                  <a:srgbClr val="C00000"/>
                </a:solidFill>
                <a:latin typeface="Yu Gothic" panose="020B0400000000000000" pitchFamily="34" charset="-128"/>
                <a:ea typeface="Yu Gothic" panose="020B0400000000000000" pitchFamily="34" charset="-128"/>
              </a:rPr>
              <a:t>?</a:t>
            </a:r>
            <a:endParaRPr lang="ja-JP" altLang="en-US" sz="1350" dirty="0">
              <a:solidFill>
                <a:prstClr val="black"/>
              </a:solidFill>
              <a:latin typeface="Calibri" panose="020F0502020204030204"/>
              <a:ea typeface="游ゴシック" panose="020B0400000000000000" pitchFamily="34" charset="-128"/>
            </a:endParaRPr>
          </a:p>
        </p:txBody>
      </p:sp>
    </p:spTree>
    <p:extLst>
      <p:ext uri="{BB962C8B-B14F-4D97-AF65-F5344CB8AC3E}">
        <p14:creationId xmlns:p14="http://schemas.microsoft.com/office/powerpoint/2010/main" val="2134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2AACF6-EBF5-4509-8B0E-6E90D8004C64}"/>
              </a:ext>
            </a:extLst>
          </p:cNvPr>
          <p:cNvSpPr/>
          <p:nvPr/>
        </p:nvSpPr>
        <p:spPr>
          <a:xfrm>
            <a:off x="1667742" y="905958"/>
            <a:ext cx="6135831" cy="784830"/>
          </a:xfrm>
          <a:prstGeom prst="rect">
            <a:avLst/>
          </a:prstGeom>
        </p:spPr>
        <p:txBody>
          <a:bodyPr wrap="square">
            <a:spAutoFit/>
          </a:bodyPr>
          <a:lstStyle/>
          <a:p>
            <a:pPr defTabSz="685800"/>
            <a:r>
              <a:rPr lang="en-AU" altLang="ja-JP" sz="4500" dirty="0">
                <a:solidFill>
                  <a:prstClr val="black"/>
                </a:solidFill>
                <a:latin typeface="Yu Gothic" panose="020B0400000000000000" pitchFamily="34" charset="-128"/>
                <a:ea typeface="Yu Gothic" panose="020B0400000000000000" pitchFamily="34" charset="-128"/>
              </a:rPr>
              <a:t>5. </a:t>
            </a:r>
            <a:r>
              <a:rPr lang="zh-TW" altLang="en-US" sz="4500" dirty="0">
                <a:solidFill>
                  <a:prstClr val="black"/>
                </a:solidFill>
                <a:latin typeface="Yu Gothic" panose="020B0400000000000000" pitchFamily="34" charset="-128"/>
                <a:ea typeface="Yu Gothic" panose="020B0400000000000000" pitchFamily="34" charset="-128"/>
              </a:rPr>
              <a:t>對我有什麼關係</a:t>
            </a:r>
            <a:r>
              <a:rPr lang="en-US" altLang="zh-TW" sz="4500" dirty="0">
                <a:solidFill>
                  <a:prstClr val="black"/>
                </a:solidFill>
                <a:latin typeface="Yu Gothic" panose="020B0400000000000000" pitchFamily="34" charset="-128"/>
                <a:ea typeface="Yu Gothic" panose="020B0400000000000000" pitchFamily="34" charset="-128"/>
              </a:rPr>
              <a:t>?</a:t>
            </a:r>
          </a:p>
        </p:txBody>
      </p:sp>
      <p:sp>
        <p:nvSpPr>
          <p:cNvPr id="6" name="Title 1">
            <a:extLst>
              <a:ext uri="{FF2B5EF4-FFF2-40B4-BE49-F238E27FC236}">
                <a16:creationId xmlns:a16="http://schemas.microsoft.com/office/drawing/2014/main" id="{C1462FF2-D9DD-4F9D-AAB3-CB32B8A442F5}"/>
              </a:ext>
            </a:extLst>
          </p:cNvPr>
          <p:cNvSpPr txBox="1">
            <a:spLocks/>
          </p:cNvSpPr>
          <p:nvPr/>
        </p:nvSpPr>
        <p:spPr>
          <a:xfrm>
            <a:off x="56110" y="240494"/>
            <a:ext cx="7868690" cy="4181828"/>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Bef>
                <a:spcPts val="225"/>
              </a:spcBef>
            </a:pPr>
            <a:br>
              <a:rPr lang="zh-TW" altLang="en-US" sz="4050" dirty="0">
                <a:solidFill>
                  <a:srgbClr val="C00000"/>
                </a:solidFill>
                <a:latin typeface="Yu Gothic" panose="020B0400000000000000" pitchFamily="34" charset="-128"/>
                <a:ea typeface="Yu Gothic" panose="020B0400000000000000" pitchFamily="34" charset="-128"/>
              </a:rPr>
            </a:br>
            <a:r>
              <a:rPr lang="zh-TW" altLang="en-US" sz="4125" dirty="0">
                <a:solidFill>
                  <a:srgbClr val="C00000"/>
                </a:solidFill>
                <a:latin typeface="Yu Gothic" panose="020B0400000000000000" pitchFamily="34" charset="-128"/>
                <a:ea typeface="Yu Gothic" panose="020B0400000000000000" pitchFamily="34" charset="-128"/>
              </a:rPr>
              <a:t> </a:t>
            </a:r>
            <a:endParaRPr lang="en-AU" sz="4125" b="1" dirty="0">
              <a:solidFill>
                <a:srgbClr val="C00000"/>
              </a:solidFill>
              <a:latin typeface="Yu Gothic" panose="020B0400000000000000" pitchFamily="34" charset="-128"/>
              <a:ea typeface="Yu Gothic" panose="020B0400000000000000" pitchFamily="34" charset="-128"/>
            </a:endParaRPr>
          </a:p>
        </p:txBody>
      </p:sp>
      <p:sp>
        <p:nvSpPr>
          <p:cNvPr id="2" name="Rectangle 1">
            <a:extLst>
              <a:ext uri="{FF2B5EF4-FFF2-40B4-BE49-F238E27FC236}">
                <a16:creationId xmlns:a16="http://schemas.microsoft.com/office/drawing/2014/main" id="{AFEE1721-5A43-4BE0-93EB-26D99E963669}"/>
              </a:ext>
            </a:extLst>
          </p:cNvPr>
          <p:cNvSpPr/>
          <p:nvPr/>
        </p:nvSpPr>
        <p:spPr>
          <a:xfrm>
            <a:off x="201053" y="1566875"/>
            <a:ext cx="8820449" cy="3970318"/>
          </a:xfrm>
          <a:prstGeom prst="rect">
            <a:avLst/>
          </a:prstGeom>
        </p:spPr>
        <p:txBody>
          <a:bodyPr wrap="square">
            <a:spAutoFit/>
          </a:bodyPr>
          <a:lstStyle/>
          <a:p>
            <a:pPr marL="514350" indent="-514350" defTabSz="685800">
              <a:buFont typeface="Courier New" panose="02070309020205020404" pitchFamily="49" charset="0"/>
              <a:buChar char="o"/>
            </a:pPr>
            <a:r>
              <a:rPr lang="zh-TW" altLang="en-US" sz="3600" dirty="0">
                <a:solidFill>
                  <a:prstClr val="black"/>
                </a:solidFill>
                <a:latin typeface="Yu Gothic" panose="020B0400000000000000" pitchFamily="34" charset="-128"/>
                <a:ea typeface="Yu Gothic" panose="020B0400000000000000" pitchFamily="34" charset="-128"/>
              </a:rPr>
              <a:t>見證自己還是見證耶穌</a:t>
            </a:r>
            <a:r>
              <a:rPr lang="en-AU" altLang="zh-TW" sz="3600" dirty="0">
                <a:solidFill>
                  <a:prstClr val="black"/>
                </a:solidFill>
                <a:latin typeface="Yu Gothic" panose="020B0400000000000000" pitchFamily="34" charset="-128"/>
                <a:ea typeface="Yu Gothic" panose="020B0400000000000000" pitchFamily="34" charset="-128"/>
              </a:rPr>
              <a:t>?</a:t>
            </a:r>
            <a:r>
              <a:rPr lang="zh-TW" altLang="en-US" sz="3600" dirty="0">
                <a:solidFill>
                  <a:prstClr val="black"/>
                </a:solidFill>
                <a:latin typeface="Yu Gothic" panose="020B0400000000000000" pitchFamily="34" charset="-128"/>
                <a:ea typeface="Yu Gothic" panose="020B0400000000000000" pitchFamily="34" charset="-128"/>
              </a:rPr>
              <a:t>自己還是聖靈的能力</a:t>
            </a:r>
            <a:r>
              <a:rPr lang="en-AU" altLang="zh-TW" sz="3600" dirty="0">
                <a:solidFill>
                  <a:prstClr val="black"/>
                </a:solidFill>
                <a:latin typeface="Yu Gothic" panose="020B0400000000000000" pitchFamily="34" charset="-128"/>
                <a:ea typeface="Yu Gothic" panose="020B0400000000000000" pitchFamily="34" charset="-128"/>
              </a:rPr>
              <a:t>? </a:t>
            </a:r>
            <a:endParaRPr lang="en-AU" altLang="zh-TW" sz="3600" dirty="0">
              <a:solidFill>
                <a:srgbClr val="C00000"/>
              </a:solidFill>
              <a:latin typeface="Yu Gothic" panose="020B0400000000000000" pitchFamily="34" charset="-128"/>
              <a:ea typeface="Yu Gothic" panose="020B0400000000000000" pitchFamily="34" charset="-128"/>
            </a:endParaRPr>
          </a:p>
          <a:p>
            <a:pPr marL="514350" indent="-514350" defTabSz="685800">
              <a:buFont typeface="Courier New" panose="02070309020205020404" pitchFamily="49" charset="0"/>
              <a:buChar char="o"/>
            </a:pPr>
            <a:r>
              <a:rPr lang="zh-TW" altLang="en-US" sz="3600" dirty="0">
                <a:solidFill>
                  <a:prstClr val="black"/>
                </a:solidFill>
                <a:latin typeface="Yu Gothic" panose="020B0400000000000000" pitchFamily="34" charset="-128"/>
                <a:ea typeface="Yu Gothic" panose="020B0400000000000000" pitchFamily="34" charset="-128"/>
              </a:rPr>
              <a:t>是什麼阻礙了我們？是我們的傳統麼 </a:t>
            </a:r>
            <a:r>
              <a:rPr lang="en-AU" altLang="zh-TW" sz="3600" dirty="0">
                <a:solidFill>
                  <a:prstClr val="black"/>
                </a:solidFill>
                <a:latin typeface="Yu Gothic" panose="020B0400000000000000" pitchFamily="34" charset="-128"/>
                <a:ea typeface="Yu Gothic" panose="020B0400000000000000" pitchFamily="34" charset="-128"/>
              </a:rPr>
              <a:t>?</a:t>
            </a:r>
          </a:p>
          <a:p>
            <a:pPr marL="514350" indent="-514350" defTabSz="685800">
              <a:buFont typeface="Courier New" panose="02070309020205020404" pitchFamily="49" charset="0"/>
              <a:buChar char="o"/>
            </a:pPr>
            <a:r>
              <a:rPr lang="zh-TW" altLang="en-US" sz="3600" dirty="0">
                <a:solidFill>
                  <a:prstClr val="black"/>
                </a:solidFill>
                <a:latin typeface="Yu Gothic" panose="020B0400000000000000" pitchFamily="34" charset="-128"/>
                <a:ea typeface="Yu Gothic" panose="020B0400000000000000" pitchFamily="34" charset="-128"/>
              </a:rPr>
              <a:t>今天你被聖靈充滿嗎？ </a:t>
            </a:r>
            <a:endParaRPr lang="en-AU" altLang="zh-TW" sz="3600" dirty="0">
              <a:solidFill>
                <a:prstClr val="black"/>
              </a:solidFill>
              <a:latin typeface="Yu Gothic" panose="020B0400000000000000" pitchFamily="34" charset="-128"/>
              <a:ea typeface="Yu Gothic" panose="020B0400000000000000" pitchFamily="34" charset="-128"/>
            </a:endParaRPr>
          </a:p>
          <a:p>
            <a:pPr marL="514350" indent="-514350" defTabSz="685800">
              <a:buFont typeface="Courier New" panose="02070309020205020404" pitchFamily="49" charset="0"/>
              <a:buChar char="o"/>
            </a:pPr>
            <a:endParaRPr lang="en-AU" altLang="zh-TW" sz="3600" dirty="0">
              <a:solidFill>
                <a:srgbClr val="C00000"/>
              </a:solidFill>
              <a:latin typeface="Yu Gothic" panose="020B0400000000000000" pitchFamily="34" charset="-128"/>
              <a:ea typeface="Yu Gothic" panose="020B0400000000000000" pitchFamily="34" charset="-128"/>
            </a:endParaRPr>
          </a:p>
          <a:p>
            <a:pPr marL="514350" indent="-514350" defTabSz="685800">
              <a:buFont typeface="Courier New" panose="02070309020205020404" pitchFamily="49" charset="0"/>
              <a:buChar char="o"/>
            </a:pPr>
            <a:endParaRPr lang="en-AU" altLang="zh-TW" sz="3600" dirty="0">
              <a:solidFill>
                <a:srgbClr val="C00000"/>
              </a:solidFill>
              <a:latin typeface="Yu Gothic" panose="020B0400000000000000" pitchFamily="34" charset="-128"/>
              <a:ea typeface="Yu Gothic" panose="020B0400000000000000" pitchFamily="34" charset="-128"/>
            </a:endParaRPr>
          </a:p>
          <a:p>
            <a:pPr marL="514350" indent="-514350" defTabSz="685800">
              <a:buFont typeface="Courier New" panose="02070309020205020404" pitchFamily="49" charset="0"/>
              <a:buChar char="o"/>
            </a:pPr>
            <a:r>
              <a:rPr lang="zh-TW" altLang="en-US" sz="3600" dirty="0">
                <a:solidFill>
                  <a:prstClr val="black"/>
                </a:solidFill>
                <a:latin typeface="Yu Gothic" panose="020B0400000000000000" pitchFamily="34" charset="-128"/>
                <a:ea typeface="Yu Gothic" panose="020B0400000000000000" pitchFamily="34" charset="-128"/>
              </a:rPr>
              <a:t>現實生活中的聖靈充滿是什麼樣的？</a:t>
            </a:r>
            <a:endParaRPr lang="en-AU" altLang="zh-TW" sz="2100" dirty="0">
              <a:solidFill>
                <a:srgbClr val="C00000"/>
              </a:solidFill>
              <a:latin typeface="Yu Gothic" panose="020B0400000000000000" pitchFamily="34" charset="-128"/>
              <a:ea typeface="Yu Gothic" panose="020B0400000000000000" pitchFamily="34" charset="-128"/>
            </a:endParaRPr>
          </a:p>
        </p:txBody>
      </p:sp>
      <p:sp>
        <p:nvSpPr>
          <p:cNvPr id="8" name="Rectangle 7">
            <a:extLst>
              <a:ext uri="{FF2B5EF4-FFF2-40B4-BE49-F238E27FC236}">
                <a16:creationId xmlns:a16="http://schemas.microsoft.com/office/drawing/2014/main" id="{D8846C3E-8661-4E72-B583-BA17038F83C4}"/>
              </a:ext>
            </a:extLst>
          </p:cNvPr>
          <p:cNvSpPr/>
          <p:nvPr/>
        </p:nvSpPr>
        <p:spPr>
          <a:xfrm>
            <a:off x="2068671" y="2095244"/>
            <a:ext cx="5552774" cy="646331"/>
          </a:xfrm>
          <a:prstGeom prst="rect">
            <a:avLst/>
          </a:prstGeom>
        </p:spPr>
        <p:txBody>
          <a:bodyPr wrap="square">
            <a:spAutoFit/>
          </a:bodyPr>
          <a:lstStyle/>
          <a:p>
            <a:pPr defTabSz="685800"/>
            <a:r>
              <a:rPr lang="ja-JP" altLang="en-US" sz="3600" dirty="0">
                <a:solidFill>
                  <a:srgbClr val="C00000"/>
                </a:solidFill>
                <a:latin typeface="Yu Gothic" panose="020B0400000000000000" pitchFamily="34" charset="-128"/>
                <a:ea typeface="Yu Gothic" panose="020B0400000000000000" pitchFamily="34" charset="-128"/>
              </a:rPr>
              <a:t>這是與</a:t>
            </a:r>
            <a:r>
              <a:rPr lang="zh-TW" altLang="en-US" sz="3600" dirty="0">
                <a:solidFill>
                  <a:srgbClr val="C00000"/>
                </a:solidFill>
                <a:latin typeface="Yu Gothic" panose="020B0400000000000000" pitchFamily="34" charset="-128"/>
                <a:ea typeface="Yu Gothic" panose="020B0400000000000000" pitchFamily="34" charset="-128"/>
              </a:rPr>
              <a:t>屬靈氣的惡魔爭戰。</a:t>
            </a:r>
            <a:endParaRPr lang="en-AU" altLang="zh-TW" sz="3600" dirty="0">
              <a:solidFill>
                <a:srgbClr val="C00000"/>
              </a:solidFill>
              <a:latin typeface="Yu Gothic" panose="020B0400000000000000" pitchFamily="34" charset="-128"/>
              <a:ea typeface="Yu Gothic" panose="020B0400000000000000" pitchFamily="34" charset="-128"/>
            </a:endParaRPr>
          </a:p>
        </p:txBody>
      </p:sp>
      <p:sp>
        <p:nvSpPr>
          <p:cNvPr id="9" name="Rectangle 8">
            <a:extLst>
              <a:ext uri="{FF2B5EF4-FFF2-40B4-BE49-F238E27FC236}">
                <a16:creationId xmlns:a16="http://schemas.microsoft.com/office/drawing/2014/main" id="{EB4895D7-511C-4ED1-806E-1933461AB5FD}"/>
              </a:ext>
            </a:extLst>
          </p:cNvPr>
          <p:cNvSpPr/>
          <p:nvPr/>
        </p:nvSpPr>
        <p:spPr>
          <a:xfrm>
            <a:off x="690596" y="3180250"/>
            <a:ext cx="8820449" cy="1200329"/>
          </a:xfrm>
          <a:prstGeom prst="rect">
            <a:avLst/>
          </a:prstGeom>
        </p:spPr>
        <p:txBody>
          <a:bodyPr wrap="square">
            <a:spAutoFit/>
          </a:bodyPr>
          <a:lstStyle/>
          <a:p>
            <a:pPr defTabSz="685800"/>
            <a:r>
              <a:rPr lang="zh-TW" altLang="en-US" sz="3600" dirty="0">
                <a:solidFill>
                  <a:prstClr val="black"/>
                </a:solidFill>
                <a:latin typeface="Yu Gothic" panose="020B0400000000000000" pitchFamily="34" charset="-128"/>
                <a:ea typeface="Yu Gothic" panose="020B0400000000000000" pitchFamily="34" charset="-128"/>
              </a:rPr>
              <a:t>                                     你想被充滿嗎？  你願意受聖靈的掌管嗎</a:t>
            </a:r>
            <a:r>
              <a:rPr lang="en-AU" altLang="zh-TW" sz="3600" dirty="0">
                <a:solidFill>
                  <a:prstClr val="black"/>
                </a:solidFill>
                <a:latin typeface="Yu Gothic" panose="020B0400000000000000" pitchFamily="34" charset="-128"/>
                <a:ea typeface="Yu Gothic" panose="020B0400000000000000" pitchFamily="34" charset="-128"/>
              </a:rPr>
              <a:t>? </a:t>
            </a:r>
            <a:endParaRPr lang="en-AU" altLang="zh-TW" sz="2100" dirty="0">
              <a:solidFill>
                <a:srgbClr val="C00000"/>
              </a:solidFill>
              <a:latin typeface="Yu Gothic" panose="020B0400000000000000" pitchFamily="34" charset="-128"/>
              <a:ea typeface="Yu Gothic" panose="020B0400000000000000" pitchFamily="34" charset="-128"/>
            </a:endParaRPr>
          </a:p>
        </p:txBody>
      </p:sp>
      <p:sp>
        <p:nvSpPr>
          <p:cNvPr id="10" name="Rectangle 9">
            <a:extLst>
              <a:ext uri="{FF2B5EF4-FFF2-40B4-BE49-F238E27FC236}">
                <a16:creationId xmlns:a16="http://schemas.microsoft.com/office/drawing/2014/main" id="{3EE6BE6C-1F89-4738-8079-EB317B566612}"/>
              </a:ext>
            </a:extLst>
          </p:cNvPr>
          <p:cNvSpPr/>
          <p:nvPr/>
        </p:nvSpPr>
        <p:spPr>
          <a:xfrm>
            <a:off x="744029" y="3706827"/>
            <a:ext cx="8624258" cy="1200329"/>
          </a:xfrm>
          <a:prstGeom prst="rect">
            <a:avLst/>
          </a:prstGeom>
        </p:spPr>
        <p:txBody>
          <a:bodyPr wrap="square">
            <a:spAutoFit/>
          </a:bodyPr>
          <a:lstStyle/>
          <a:p>
            <a:pPr defTabSz="685800"/>
            <a:r>
              <a:rPr lang="zh-TW" altLang="en-US" sz="3600" dirty="0">
                <a:solidFill>
                  <a:srgbClr val="C00000"/>
                </a:solidFill>
                <a:latin typeface="Yu Gothic" panose="020B0400000000000000" pitchFamily="34" charset="-128"/>
                <a:ea typeface="Yu Gothic" panose="020B0400000000000000" pitchFamily="34" charset="-128"/>
              </a:rPr>
              <a:t>                                     不認罪悔改是被聖靈充滿和控制的主要障礙。</a:t>
            </a:r>
            <a:endParaRPr lang="en-AU" altLang="zh-TW" sz="2100" dirty="0">
              <a:solidFill>
                <a:srgbClr val="C00000"/>
              </a:solidFill>
              <a:latin typeface="Yu Gothic" panose="020B0400000000000000" pitchFamily="34" charset="-128"/>
              <a:ea typeface="Yu Gothic" panose="020B0400000000000000" pitchFamily="34" charset="-128"/>
            </a:endParaRPr>
          </a:p>
        </p:txBody>
      </p:sp>
      <p:sp>
        <p:nvSpPr>
          <p:cNvPr id="11" name="Rectangle 10">
            <a:extLst>
              <a:ext uri="{FF2B5EF4-FFF2-40B4-BE49-F238E27FC236}">
                <a16:creationId xmlns:a16="http://schemas.microsoft.com/office/drawing/2014/main" id="{9BCCE4B8-CBE6-4CD6-A3BD-EA2FEBD35840}"/>
              </a:ext>
            </a:extLst>
          </p:cNvPr>
          <p:cNvSpPr/>
          <p:nvPr/>
        </p:nvSpPr>
        <p:spPr>
          <a:xfrm>
            <a:off x="998152" y="5363837"/>
            <a:ext cx="7949687" cy="646331"/>
          </a:xfrm>
          <a:prstGeom prst="rect">
            <a:avLst/>
          </a:prstGeom>
        </p:spPr>
        <p:txBody>
          <a:bodyPr wrap="square">
            <a:spAutoFit/>
          </a:bodyPr>
          <a:lstStyle/>
          <a:p>
            <a:pPr defTabSz="685800"/>
            <a:r>
              <a:rPr lang="zh-TW" altLang="en-US" sz="3600" dirty="0">
                <a:solidFill>
                  <a:srgbClr val="C00000"/>
                </a:solidFill>
                <a:latin typeface="Yu Gothic" panose="020B0400000000000000" pitchFamily="34" charset="-128"/>
                <a:ea typeface="Yu Gothic" panose="020B0400000000000000" pitchFamily="34" charset="-128"/>
              </a:rPr>
              <a:t>是否主耶穌的忠心見證人。</a:t>
            </a:r>
            <a:endParaRPr lang="en-AU" altLang="zh-TW" sz="2100" dirty="0">
              <a:solidFill>
                <a:srgbClr val="C00000"/>
              </a:solidFill>
              <a:latin typeface="Yu Gothic" panose="020B0400000000000000" pitchFamily="34" charset="-128"/>
              <a:ea typeface="Yu Gothic" panose="020B0400000000000000" pitchFamily="34" charset="-128"/>
            </a:endParaRPr>
          </a:p>
        </p:txBody>
      </p:sp>
      <p:sp>
        <p:nvSpPr>
          <p:cNvPr id="3" name="Rectangle: Rounded Corners 2">
            <a:extLst>
              <a:ext uri="{FF2B5EF4-FFF2-40B4-BE49-F238E27FC236}">
                <a16:creationId xmlns:a16="http://schemas.microsoft.com/office/drawing/2014/main" id="{E03C6928-F38E-412A-A5CE-5626F9C63AB9}"/>
              </a:ext>
            </a:extLst>
          </p:cNvPr>
          <p:cNvSpPr/>
          <p:nvPr/>
        </p:nvSpPr>
        <p:spPr>
          <a:xfrm>
            <a:off x="6720839" y="4211849"/>
            <a:ext cx="1890422" cy="6409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304A1263-95EF-4217-99FC-2E878FBBC215}"/>
              </a:ext>
            </a:extLst>
          </p:cNvPr>
          <p:cNvSpPr/>
          <p:nvPr/>
        </p:nvSpPr>
        <p:spPr>
          <a:xfrm>
            <a:off x="6660794" y="4282886"/>
            <a:ext cx="2105520" cy="646331"/>
          </a:xfrm>
          <a:prstGeom prst="rect">
            <a:avLst/>
          </a:prstGeom>
        </p:spPr>
        <p:txBody>
          <a:bodyPr wrap="square">
            <a:spAutoFit/>
          </a:bodyPr>
          <a:lstStyle/>
          <a:p>
            <a:pPr defTabSz="685800"/>
            <a:r>
              <a:rPr lang="zh-TW" altLang="en-US" sz="3600" dirty="0">
                <a:solidFill>
                  <a:srgbClr val="C00000"/>
                </a:solidFill>
                <a:latin typeface="Yu Gothic" panose="020B0400000000000000" pitchFamily="34" charset="-128"/>
                <a:ea typeface="Yu Gothic" panose="020B0400000000000000" pitchFamily="34" charset="-128"/>
              </a:rPr>
              <a:t>停</a:t>
            </a:r>
            <a:r>
              <a:rPr lang="en-AU" altLang="zh-TW" sz="3600" dirty="0">
                <a:solidFill>
                  <a:srgbClr val="C00000"/>
                </a:solidFill>
                <a:latin typeface="Yu Gothic" panose="020B0400000000000000" pitchFamily="34" charset="-128"/>
                <a:ea typeface="Yu Gothic" panose="020B0400000000000000" pitchFamily="34" charset="-128"/>
              </a:rPr>
              <a:t>, </a:t>
            </a:r>
            <a:r>
              <a:rPr lang="zh-TW" altLang="en-US" sz="3600" dirty="0">
                <a:solidFill>
                  <a:srgbClr val="C00000"/>
                </a:solidFill>
                <a:latin typeface="Yu Gothic" panose="020B0400000000000000" pitchFamily="34" charset="-128"/>
                <a:ea typeface="Yu Gothic" panose="020B0400000000000000" pitchFamily="34" charset="-128"/>
              </a:rPr>
              <a:t>聽</a:t>
            </a:r>
            <a:r>
              <a:rPr lang="en-AU" altLang="zh-TW" sz="3600" dirty="0">
                <a:solidFill>
                  <a:srgbClr val="C00000"/>
                </a:solidFill>
                <a:latin typeface="Yu Gothic" panose="020B0400000000000000" pitchFamily="34" charset="-128"/>
                <a:ea typeface="Yu Gothic" panose="020B0400000000000000" pitchFamily="34" charset="-128"/>
              </a:rPr>
              <a:t>, </a:t>
            </a:r>
            <a:r>
              <a:rPr lang="zh-TW" altLang="en-US" sz="3600" dirty="0">
                <a:solidFill>
                  <a:srgbClr val="C00000"/>
                </a:solidFill>
                <a:latin typeface="Yu Gothic" panose="020B0400000000000000" pitchFamily="34" charset="-128"/>
                <a:ea typeface="Yu Gothic" panose="020B0400000000000000" pitchFamily="34" charset="-128"/>
              </a:rPr>
              <a:t>等</a:t>
            </a:r>
            <a:endParaRPr lang="en-AU" altLang="zh-TW" sz="2100" dirty="0">
              <a:solidFill>
                <a:srgbClr val="C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65477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fade">
                                      <p:cBhvr>
                                        <p:cTn id="4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animBg="1"/>
      <p:bldP spid="1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129</a:t>
            </a:fld>
            <a:endParaRPr lang="en-AU" dirty="0"/>
          </a:p>
        </p:txBody>
      </p:sp>
      <p:sp>
        <p:nvSpPr>
          <p:cNvPr id="16" name="TextBox 15"/>
          <p:cNvSpPr txBox="1"/>
          <p:nvPr/>
        </p:nvSpPr>
        <p:spPr>
          <a:xfrm>
            <a:off x="1252443" y="3308907"/>
            <a:ext cx="7244291" cy="630942"/>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solidFill>
                  <a:schemeClr val="accent2">
                    <a:lumMod val="75000"/>
                  </a:schemeClr>
                </a:solidFill>
                <a:latin typeface="HanWangYenHeavy" pitchFamily="18" charset="-120"/>
                <a:ea typeface="HanWangYenHeavy" pitchFamily="18" charset="-120"/>
                <a:cs typeface="+mn-cs"/>
              </a:rPr>
              <a:t>Hymns of Life </a:t>
            </a:r>
            <a:r>
              <a:rPr lang="en-US" sz="3500" dirty="0" err="1">
                <a:solidFill>
                  <a:schemeClr val="accent2">
                    <a:lumMod val="75000"/>
                  </a:schemeClr>
                </a:solidFill>
                <a:latin typeface="HanWangYenHeavy" pitchFamily="18" charset="-120"/>
                <a:ea typeface="HanWangYenHeavy" pitchFamily="18" charset="-120"/>
                <a:cs typeface="+mn-cs"/>
              </a:rPr>
              <a:t>生命聖詩</a:t>
            </a:r>
            <a:r>
              <a:rPr lang="zh-TW" altLang="en-US" sz="3500" dirty="0">
                <a:solidFill>
                  <a:schemeClr val="accent2">
                    <a:lumMod val="75000"/>
                  </a:schemeClr>
                </a:solidFill>
                <a:latin typeface="HanWangYenHeavy" pitchFamily="18" charset="-120"/>
                <a:ea typeface="HanWangYenHeavy" pitchFamily="18" charset="-120"/>
                <a:cs typeface="+mn-cs"/>
              </a:rPr>
              <a:t> </a:t>
            </a:r>
            <a:r>
              <a:rPr lang="en-AU" altLang="zh-TW" sz="3500" dirty="0">
                <a:solidFill>
                  <a:schemeClr val="accent2">
                    <a:lumMod val="75000"/>
                  </a:schemeClr>
                </a:solidFill>
                <a:latin typeface="HanWangYenHeavy" pitchFamily="18" charset="-120"/>
                <a:ea typeface="HanWangYenHeavy" pitchFamily="18" charset="-120"/>
              </a:rPr>
              <a:t>1</a:t>
            </a:r>
            <a:r>
              <a:rPr lang="en-AU" altLang="zh-TW" sz="3500" dirty="0">
                <a:solidFill>
                  <a:schemeClr val="accent2">
                    <a:lumMod val="75000"/>
                  </a:schemeClr>
                </a:solidFill>
                <a:latin typeface="HanWangYenHeavy" pitchFamily="18" charset="-120"/>
                <a:ea typeface="HanWangYenHeavy" pitchFamily="18" charset="-120"/>
                <a:cs typeface="+mn-cs"/>
              </a:rPr>
              <a:t>61</a:t>
            </a:r>
            <a:r>
              <a:rPr lang="zh-TW" altLang="en-US" sz="3500" dirty="0">
                <a:solidFill>
                  <a:schemeClr val="accent2">
                    <a:lumMod val="75000"/>
                  </a:schemeClr>
                </a:solidFill>
                <a:latin typeface="HanWangYenHeavy" pitchFamily="18" charset="-120"/>
                <a:ea typeface="HanWangYenHeavy" pitchFamily="18" charset="-120"/>
                <a:cs typeface="+mn-cs"/>
              </a:rPr>
              <a:t> </a:t>
            </a:r>
            <a:r>
              <a:rPr lang="en-US" sz="3500" dirty="0">
                <a:solidFill>
                  <a:schemeClr val="accent2">
                    <a:lumMod val="75000"/>
                  </a:schemeClr>
                </a:solidFill>
                <a:latin typeface="HanWangYenHeavy" pitchFamily="18" charset="-120"/>
                <a:ea typeface="HanWangYenHeavy" pitchFamily="18" charset="-120"/>
                <a:cs typeface="+mn-cs"/>
              </a:rPr>
              <a:t>首</a:t>
            </a:r>
          </a:p>
        </p:txBody>
      </p:sp>
      <p:pic>
        <p:nvPicPr>
          <p:cNvPr id="35850" name="Picture 10" descr="colour.jpg"/>
          <p:cNvPicPr>
            <a:picLocks noChangeAspect="1"/>
          </p:cNvPicPr>
          <p:nvPr/>
        </p:nvPicPr>
        <p:blipFill>
          <a:blip r:embed="rId2" cstate="print"/>
          <a:srcRect/>
          <a:stretch>
            <a:fillRect/>
          </a:stretch>
        </p:blipFill>
        <p:spPr bwMode="auto">
          <a:xfrm>
            <a:off x="1541111" y="1522993"/>
            <a:ext cx="6300787" cy="1489075"/>
          </a:xfrm>
          <a:prstGeom prst="rect">
            <a:avLst/>
          </a:prstGeom>
          <a:noFill/>
          <a:ln w="9525">
            <a:noFill/>
            <a:miter lim="800000"/>
            <a:headEnd/>
            <a:tailEnd/>
          </a:ln>
        </p:spPr>
      </p:pic>
      <p:sp>
        <p:nvSpPr>
          <p:cNvPr id="12" name="TextBox 11"/>
          <p:cNvSpPr txBox="1"/>
          <p:nvPr/>
        </p:nvSpPr>
        <p:spPr>
          <a:xfrm>
            <a:off x="6660232" y="710550"/>
            <a:ext cx="1724025" cy="1016000"/>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奉獻</a:t>
            </a:r>
          </a:p>
        </p:txBody>
      </p:sp>
      <p:sp>
        <p:nvSpPr>
          <p:cNvPr id="6" name="TextBox 5"/>
          <p:cNvSpPr txBox="1"/>
          <p:nvPr/>
        </p:nvSpPr>
        <p:spPr>
          <a:xfrm>
            <a:off x="2411760" y="4594425"/>
            <a:ext cx="6120680" cy="830997"/>
          </a:xfrm>
          <a:prstGeom prst="rect">
            <a:avLst/>
          </a:prstGeom>
          <a:noFill/>
        </p:spPr>
        <p:txBody>
          <a:bodyPr wrap="square">
            <a:spAutoFit/>
          </a:bodyPr>
          <a:lstStyle/>
          <a:p>
            <a:pPr algn="r" fontAlgn="auto">
              <a:spcBef>
                <a:spcPts val="0"/>
              </a:spcBef>
              <a:spcAft>
                <a:spcPts val="0"/>
              </a:spcAft>
              <a:defRPr/>
            </a:pPr>
            <a:r>
              <a:rPr lang="zh-TW" altLang="en-US" sz="4800" spc="600" dirty="0">
                <a:latin typeface="HanWangYenHeavy" panose="02020300000000000000" pitchFamily="18" charset="-120"/>
                <a:ea typeface="HanWangYenHeavy" panose="02020300000000000000" pitchFamily="18" charset="-120"/>
              </a:rPr>
              <a:t>求聖靈充滿</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13</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天地縱變，耶穌不變，</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榮耀歸主名。</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All may change, but Jesus never! </a:t>
            </a:r>
          </a:p>
          <a:p>
            <a:pPr algn="ctr"/>
            <a:r>
              <a:rPr lang="en-AU" sz="3600" dirty="0">
                <a:solidFill>
                  <a:schemeClr val="bg1"/>
                </a:solidFill>
              </a:rPr>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C1d</a:t>
            </a:r>
          </a:p>
        </p:txBody>
      </p:sp>
    </p:spTree>
    <p:extLst>
      <p:ext uri="{BB962C8B-B14F-4D97-AF65-F5344CB8AC3E}">
        <p14:creationId xmlns:p14="http://schemas.microsoft.com/office/powerpoint/2010/main" val="3061776735"/>
      </p:ext>
    </p:extLst>
  </p:cSld>
  <p:clrMapOvr>
    <a:masterClrMapping/>
  </p:clrMapOvr>
  <p:transition>
    <p:cu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53136"/>
            <a:ext cx="9144000" cy="1015663"/>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求聖靈充滿 </a:t>
            </a:r>
            <a:endParaRPr lang="en-AU" altLang="zh-TW" sz="4000" b="1" dirty="0">
              <a:solidFill>
                <a:schemeClr val="accent6"/>
              </a:solidFill>
              <a:latin typeface="HanWangYenLight" pitchFamily="18" charset="-120"/>
              <a:ea typeface="HanWangYenLight" pitchFamily="18" charset="-120"/>
            </a:endParaRPr>
          </a:p>
          <a:p>
            <a:pPr algn="ctr"/>
            <a:r>
              <a:rPr lang="zh-TW" altLang="en-US" sz="2000" dirty="0">
                <a:latin typeface="HanWangYenLight" panose="02020300000000000000" pitchFamily="18" charset="-120"/>
                <a:ea typeface="HanWangYenLight" panose="02020300000000000000" pitchFamily="18" charset="-120"/>
              </a:rPr>
              <a:t>詩集：生命聖詩 </a:t>
            </a:r>
            <a:r>
              <a:rPr lang="en-AU" altLang="zh-TW" sz="2000" dirty="0">
                <a:latin typeface="HanWangYenLight" panose="02020300000000000000" pitchFamily="18" charset="-120"/>
                <a:ea typeface="HanWangYenLight" panose="02020300000000000000" pitchFamily="18" charset="-120"/>
              </a:rPr>
              <a:t>286</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版權屬宣道出版社所有</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130</a:t>
            </a:fld>
            <a:endParaRPr lang="en-AU"/>
          </a:p>
        </p:txBody>
      </p:sp>
      <p:sp>
        <p:nvSpPr>
          <p:cNvPr id="18" name="TextBox 17"/>
          <p:cNvSpPr txBox="1"/>
          <p:nvPr/>
        </p:nvSpPr>
        <p:spPr>
          <a:xfrm>
            <a:off x="0" y="116632"/>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真理聖靈，求</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降臨，</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寧息我這戰兢心，</a:t>
            </a:r>
          </a:p>
          <a:p>
            <a:pPr algn="ctr"/>
            <a:r>
              <a:rPr lang="zh-TW" altLang="en-US" sz="5400" dirty="0">
                <a:solidFill>
                  <a:schemeClr val="bg1"/>
                </a:solidFill>
                <a:latin typeface="HanWangYenLight" pitchFamily="18" charset="-120"/>
                <a:ea typeface="HanWangYenLight" pitchFamily="18" charset="-120"/>
              </a:rPr>
              <a:t>賜下</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的神聖同在，</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願</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現在充滿我。</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V1a</a:t>
            </a:r>
          </a:p>
        </p:txBody>
      </p:sp>
      <p:sp>
        <p:nvSpPr>
          <p:cNvPr id="6" name="TextBox 5">
            <a:extLst>
              <a:ext uri="{FF2B5EF4-FFF2-40B4-BE49-F238E27FC236}">
                <a16:creationId xmlns:a16="http://schemas.microsoft.com/office/drawing/2014/main" id="{547A4A86-F3A7-4658-B464-9284C7F4AD33}"/>
              </a:ext>
            </a:extLst>
          </p:cNvPr>
          <p:cNvSpPr txBox="1"/>
          <p:nvPr/>
        </p:nvSpPr>
        <p:spPr>
          <a:xfrm>
            <a:off x="1187624"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solidFill>
                  <a:schemeClr val="bg1"/>
                </a:solidFill>
                <a:latin typeface="HanWangYenLight" panose="02020300000000000000" pitchFamily="18" charset="-120"/>
                <a:ea typeface="HanWangYenLight" panose="02020300000000000000" pitchFamily="18" charset="-120"/>
              </a:rPr>
              <a:t>Hymns of Life </a:t>
            </a:r>
            <a:r>
              <a:rPr lang="en-US" sz="2000" dirty="0" err="1">
                <a:solidFill>
                  <a:schemeClr val="bg1"/>
                </a:solidFill>
                <a:latin typeface="HanWangYenLight" panose="02020300000000000000" pitchFamily="18" charset="-120"/>
                <a:ea typeface="HanWangYenLight" panose="02020300000000000000" pitchFamily="18" charset="-120"/>
              </a:rPr>
              <a:t>生命聖詩</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altLang="zh-TW" sz="2000" dirty="0">
                <a:solidFill>
                  <a:schemeClr val="bg1"/>
                </a:solidFill>
                <a:latin typeface="HanWangYenLight" panose="02020300000000000000" pitchFamily="18" charset="-120"/>
                <a:ea typeface="HanWangYenLight" panose="02020300000000000000" pitchFamily="18" charset="-120"/>
              </a:rPr>
              <a:t>161</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sz="2000" dirty="0">
                <a:solidFill>
                  <a:schemeClr val="bg1"/>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523177997"/>
      </p:ext>
    </p:extLst>
  </p:cSld>
  <p:clrMapOvr>
    <a:masterClrMapping/>
  </p:clrMapOvr>
  <p:transition>
    <p:cu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53136"/>
            <a:ext cx="9144000" cy="1015663"/>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求聖靈充滿 </a:t>
            </a:r>
            <a:endParaRPr lang="en-AU" altLang="zh-TW" sz="4000" b="1" dirty="0">
              <a:solidFill>
                <a:schemeClr val="accent6"/>
              </a:solidFill>
              <a:latin typeface="HanWangYenLight" pitchFamily="18" charset="-120"/>
              <a:ea typeface="HanWangYenLight" pitchFamily="18" charset="-120"/>
            </a:endParaRPr>
          </a:p>
          <a:p>
            <a:pPr algn="ctr"/>
            <a:r>
              <a:rPr lang="zh-TW" altLang="en-US" sz="2000" dirty="0">
                <a:latin typeface="HanWangYenLight" panose="02020300000000000000" pitchFamily="18" charset="-120"/>
                <a:ea typeface="HanWangYenLight" panose="02020300000000000000" pitchFamily="18" charset="-120"/>
              </a:rPr>
              <a:t>詩集：生命聖詩 </a:t>
            </a:r>
            <a:r>
              <a:rPr lang="en-AU" altLang="zh-TW" sz="2000" dirty="0">
                <a:latin typeface="HanWangYenLight" panose="02020300000000000000" pitchFamily="18" charset="-120"/>
                <a:ea typeface="HanWangYenLight" panose="02020300000000000000" pitchFamily="18" charset="-120"/>
              </a:rPr>
              <a:t>286</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版權屬宣道出版社所有</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131</a:t>
            </a:fld>
            <a:endParaRPr lang="en-AU"/>
          </a:p>
        </p:txBody>
      </p:sp>
      <p:sp>
        <p:nvSpPr>
          <p:cNvPr id="18" name="TextBox 17"/>
          <p:cNvSpPr txBox="1"/>
          <p:nvPr/>
        </p:nvSpPr>
        <p:spPr>
          <a:xfrm>
            <a:off x="0" y="116632"/>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充滿我，充滿我，</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求聖靈來充滿我，</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賜下</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的神聖同在，</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願</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現在充滿我。</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a:t>
            </a:r>
          </a:p>
        </p:txBody>
      </p:sp>
      <p:sp>
        <p:nvSpPr>
          <p:cNvPr id="6" name="TextBox 5">
            <a:extLst>
              <a:ext uri="{FF2B5EF4-FFF2-40B4-BE49-F238E27FC236}">
                <a16:creationId xmlns:a16="http://schemas.microsoft.com/office/drawing/2014/main" id="{547A4A86-F3A7-4658-B464-9284C7F4AD33}"/>
              </a:ext>
            </a:extLst>
          </p:cNvPr>
          <p:cNvSpPr txBox="1"/>
          <p:nvPr/>
        </p:nvSpPr>
        <p:spPr>
          <a:xfrm>
            <a:off x="1187624"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solidFill>
                  <a:schemeClr val="bg1"/>
                </a:solidFill>
                <a:latin typeface="HanWangYenLight" panose="02020300000000000000" pitchFamily="18" charset="-120"/>
                <a:ea typeface="HanWangYenLight" panose="02020300000000000000" pitchFamily="18" charset="-120"/>
              </a:rPr>
              <a:t>Hymns of Life </a:t>
            </a:r>
            <a:r>
              <a:rPr lang="en-US" sz="2000" dirty="0" err="1">
                <a:solidFill>
                  <a:schemeClr val="bg1"/>
                </a:solidFill>
                <a:latin typeface="HanWangYenLight" panose="02020300000000000000" pitchFamily="18" charset="-120"/>
                <a:ea typeface="HanWangYenLight" panose="02020300000000000000" pitchFamily="18" charset="-120"/>
              </a:rPr>
              <a:t>生命聖詩</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altLang="zh-TW" sz="2000" dirty="0">
                <a:solidFill>
                  <a:schemeClr val="bg1"/>
                </a:solidFill>
                <a:latin typeface="HanWangYenLight" panose="02020300000000000000" pitchFamily="18" charset="-120"/>
                <a:ea typeface="HanWangYenLight" panose="02020300000000000000" pitchFamily="18" charset="-120"/>
              </a:rPr>
              <a:t>161</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sz="2000" dirty="0">
                <a:solidFill>
                  <a:schemeClr val="bg1"/>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040332671"/>
      </p:ext>
    </p:extLst>
  </p:cSld>
  <p:clrMapOvr>
    <a:masterClrMapping/>
  </p:clrMapOvr>
  <p:transition>
    <p:cut/>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53136"/>
            <a:ext cx="9144000" cy="1015663"/>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求聖靈充滿 </a:t>
            </a:r>
            <a:endParaRPr lang="en-AU" altLang="zh-TW" sz="4000" b="1" dirty="0">
              <a:solidFill>
                <a:schemeClr val="accent6"/>
              </a:solidFill>
              <a:latin typeface="HanWangYenLight" pitchFamily="18" charset="-120"/>
              <a:ea typeface="HanWangYenLight" pitchFamily="18" charset="-120"/>
            </a:endParaRPr>
          </a:p>
          <a:p>
            <a:pPr algn="ctr"/>
            <a:r>
              <a:rPr lang="zh-TW" altLang="en-US" sz="2000" dirty="0">
                <a:latin typeface="HanWangYenLight" panose="02020300000000000000" pitchFamily="18" charset="-120"/>
                <a:ea typeface="HanWangYenLight" panose="02020300000000000000" pitchFamily="18" charset="-120"/>
              </a:rPr>
              <a:t>詩集：生命聖詩 </a:t>
            </a:r>
            <a:r>
              <a:rPr lang="en-AU" altLang="zh-TW" sz="2000" dirty="0">
                <a:latin typeface="HanWangYenLight" panose="02020300000000000000" pitchFamily="18" charset="-120"/>
                <a:ea typeface="HanWangYenLight" panose="02020300000000000000" pitchFamily="18" charset="-120"/>
              </a:rPr>
              <a:t>286</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版權屬宣道出版社所有</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132</a:t>
            </a:fld>
            <a:endParaRPr lang="en-AU"/>
          </a:p>
        </p:txBody>
      </p:sp>
      <p:sp>
        <p:nvSpPr>
          <p:cNvPr id="18" name="TextBox 17"/>
          <p:cNvSpPr txBox="1"/>
          <p:nvPr/>
        </p:nvSpPr>
        <p:spPr>
          <a:xfrm>
            <a:off x="0" y="116632"/>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求充滿我，恩惠之靈，</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按</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自己的途徑，</a:t>
            </a:r>
          </a:p>
          <a:p>
            <a:pPr algn="ctr"/>
            <a:r>
              <a:rPr lang="zh-TW" altLang="en-US" sz="5400" dirty="0">
                <a:solidFill>
                  <a:schemeClr val="bg1"/>
                </a:solidFill>
                <a:latin typeface="HanWangYenLight" pitchFamily="18" charset="-120"/>
                <a:ea typeface="HanWangYenLight" pitchFamily="18" charset="-120"/>
              </a:rPr>
              <a:t>我極需要</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充滿我，</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願</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現在充充滿我。</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V2a</a:t>
            </a:r>
          </a:p>
        </p:txBody>
      </p:sp>
      <p:sp>
        <p:nvSpPr>
          <p:cNvPr id="6" name="TextBox 5">
            <a:extLst>
              <a:ext uri="{FF2B5EF4-FFF2-40B4-BE49-F238E27FC236}">
                <a16:creationId xmlns:a16="http://schemas.microsoft.com/office/drawing/2014/main" id="{547A4A86-F3A7-4658-B464-9284C7F4AD33}"/>
              </a:ext>
            </a:extLst>
          </p:cNvPr>
          <p:cNvSpPr txBox="1"/>
          <p:nvPr/>
        </p:nvSpPr>
        <p:spPr>
          <a:xfrm>
            <a:off x="1187624"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solidFill>
                  <a:schemeClr val="bg1"/>
                </a:solidFill>
                <a:latin typeface="HanWangYenLight" panose="02020300000000000000" pitchFamily="18" charset="-120"/>
                <a:ea typeface="HanWangYenLight" panose="02020300000000000000" pitchFamily="18" charset="-120"/>
              </a:rPr>
              <a:t>Hymns of Life </a:t>
            </a:r>
            <a:r>
              <a:rPr lang="en-US" sz="2000" dirty="0" err="1">
                <a:solidFill>
                  <a:schemeClr val="bg1"/>
                </a:solidFill>
                <a:latin typeface="HanWangYenLight" panose="02020300000000000000" pitchFamily="18" charset="-120"/>
                <a:ea typeface="HanWangYenLight" panose="02020300000000000000" pitchFamily="18" charset="-120"/>
              </a:rPr>
              <a:t>生命聖詩</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altLang="zh-TW" sz="2000" dirty="0">
                <a:solidFill>
                  <a:schemeClr val="bg1"/>
                </a:solidFill>
                <a:latin typeface="HanWangYenLight" panose="02020300000000000000" pitchFamily="18" charset="-120"/>
                <a:ea typeface="HanWangYenLight" panose="02020300000000000000" pitchFamily="18" charset="-120"/>
              </a:rPr>
              <a:t>161</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sz="2000" dirty="0">
                <a:solidFill>
                  <a:schemeClr val="bg1"/>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329162878"/>
      </p:ext>
    </p:extLst>
  </p:cSld>
  <p:clrMapOvr>
    <a:masterClrMapping/>
  </p:clrMapOvr>
  <p:transition>
    <p:cut/>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53136"/>
            <a:ext cx="9144000" cy="1015663"/>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求聖靈充滿 </a:t>
            </a:r>
            <a:endParaRPr lang="en-AU" altLang="zh-TW" sz="4000" b="1" dirty="0">
              <a:solidFill>
                <a:schemeClr val="accent6"/>
              </a:solidFill>
              <a:latin typeface="HanWangYenLight" pitchFamily="18" charset="-120"/>
              <a:ea typeface="HanWangYenLight" pitchFamily="18" charset="-120"/>
            </a:endParaRPr>
          </a:p>
          <a:p>
            <a:pPr algn="ctr"/>
            <a:r>
              <a:rPr lang="zh-TW" altLang="en-US" sz="2000" dirty="0">
                <a:latin typeface="HanWangYenLight" panose="02020300000000000000" pitchFamily="18" charset="-120"/>
                <a:ea typeface="HanWangYenLight" panose="02020300000000000000" pitchFamily="18" charset="-120"/>
              </a:rPr>
              <a:t>詩集：生命聖詩 </a:t>
            </a:r>
            <a:r>
              <a:rPr lang="en-AU" altLang="zh-TW" sz="2000" dirty="0">
                <a:latin typeface="HanWangYenLight" panose="02020300000000000000" pitchFamily="18" charset="-120"/>
                <a:ea typeface="HanWangYenLight" panose="02020300000000000000" pitchFamily="18" charset="-120"/>
              </a:rPr>
              <a:t>286</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版權屬宣道出版社所有</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133</a:t>
            </a:fld>
            <a:endParaRPr lang="en-AU"/>
          </a:p>
        </p:txBody>
      </p:sp>
      <p:sp>
        <p:nvSpPr>
          <p:cNvPr id="18" name="TextBox 17"/>
          <p:cNvSpPr txBox="1"/>
          <p:nvPr/>
        </p:nvSpPr>
        <p:spPr>
          <a:xfrm>
            <a:off x="0" y="116632"/>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充滿我，充滿我，</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求聖靈來充滿我，</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賜下</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的神聖同在，</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願</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現在充滿我。</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a:t>
            </a:r>
          </a:p>
        </p:txBody>
      </p:sp>
      <p:sp>
        <p:nvSpPr>
          <p:cNvPr id="6" name="TextBox 5">
            <a:extLst>
              <a:ext uri="{FF2B5EF4-FFF2-40B4-BE49-F238E27FC236}">
                <a16:creationId xmlns:a16="http://schemas.microsoft.com/office/drawing/2014/main" id="{547A4A86-F3A7-4658-B464-9284C7F4AD33}"/>
              </a:ext>
            </a:extLst>
          </p:cNvPr>
          <p:cNvSpPr txBox="1"/>
          <p:nvPr/>
        </p:nvSpPr>
        <p:spPr>
          <a:xfrm>
            <a:off x="1187624"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solidFill>
                  <a:schemeClr val="bg1"/>
                </a:solidFill>
                <a:latin typeface="HanWangYenLight" panose="02020300000000000000" pitchFamily="18" charset="-120"/>
                <a:ea typeface="HanWangYenLight" panose="02020300000000000000" pitchFamily="18" charset="-120"/>
              </a:rPr>
              <a:t>Hymns of Life </a:t>
            </a:r>
            <a:r>
              <a:rPr lang="en-US" sz="2000" dirty="0" err="1">
                <a:solidFill>
                  <a:schemeClr val="bg1"/>
                </a:solidFill>
                <a:latin typeface="HanWangYenLight" panose="02020300000000000000" pitchFamily="18" charset="-120"/>
                <a:ea typeface="HanWangYenLight" panose="02020300000000000000" pitchFamily="18" charset="-120"/>
              </a:rPr>
              <a:t>生命聖詩</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altLang="zh-TW" sz="2000" dirty="0">
                <a:solidFill>
                  <a:schemeClr val="bg1"/>
                </a:solidFill>
                <a:latin typeface="HanWangYenLight" panose="02020300000000000000" pitchFamily="18" charset="-120"/>
                <a:ea typeface="HanWangYenLight" panose="02020300000000000000" pitchFamily="18" charset="-120"/>
              </a:rPr>
              <a:t>161</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sz="2000" dirty="0">
                <a:solidFill>
                  <a:schemeClr val="bg1"/>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280299287"/>
      </p:ext>
    </p:extLst>
  </p:cSld>
  <p:clrMapOvr>
    <a:masterClrMapping/>
  </p:clrMapOvr>
  <p:transition>
    <p:cut/>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53136"/>
            <a:ext cx="9144000" cy="1015663"/>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求聖靈充滿 </a:t>
            </a:r>
            <a:endParaRPr lang="en-AU" altLang="zh-TW" sz="4000" b="1" dirty="0">
              <a:solidFill>
                <a:schemeClr val="accent6"/>
              </a:solidFill>
              <a:latin typeface="HanWangYenLight" pitchFamily="18" charset="-120"/>
              <a:ea typeface="HanWangYenLight" pitchFamily="18" charset="-120"/>
            </a:endParaRPr>
          </a:p>
          <a:p>
            <a:pPr algn="ctr"/>
            <a:r>
              <a:rPr lang="zh-TW" altLang="en-US" sz="2000" dirty="0">
                <a:latin typeface="HanWangYenLight" panose="02020300000000000000" pitchFamily="18" charset="-120"/>
                <a:ea typeface="HanWangYenLight" panose="02020300000000000000" pitchFamily="18" charset="-120"/>
              </a:rPr>
              <a:t>詩集：生命聖詩 </a:t>
            </a:r>
            <a:r>
              <a:rPr lang="en-AU" altLang="zh-TW" sz="2000" dirty="0">
                <a:latin typeface="HanWangYenLight" panose="02020300000000000000" pitchFamily="18" charset="-120"/>
                <a:ea typeface="HanWangYenLight" panose="02020300000000000000" pitchFamily="18" charset="-120"/>
              </a:rPr>
              <a:t>286</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版權屬宣道出版社所有</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134</a:t>
            </a:fld>
            <a:endParaRPr lang="en-AU"/>
          </a:p>
        </p:txBody>
      </p:sp>
      <p:sp>
        <p:nvSpPr>
          <p:cNvPr id="18" name="TextBox 17"/>
          <p:cNvSpPr txBox="1"/>
          <p:nvPr/>
        </p:nvSpPr>
        <p:spPr>
          <a:xfrm>
            <a:off x="0" y="116632"/>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我甚軟弱，極其軟弱，</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伏主足前求助我，</a:t>
            </a:r>
          </a:p>
          <a:p>
            <a:pPr algn="ctr"/>
            <a:r>
              <a:rPr lang="zh-TW" altLang="en-US" sz="5400" dirty="0">
                <a:solidFill>
                  <a:schemeClr val="bg1"/>
                </a:solidFill>
                <a:latin typeface="HanWangYenLight" pitchFamily="18" charset="-120"/>
                <a:ea typeface="HanWangYenLight" pitchFamily="18" charset="-120"/>
              </a:rPr>
              <a:t>懇求神聖永恒聖靈，</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現以能力充滿我。</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V3a</a:t>
            </a:r>
          </a:p>
        </p:txBody>
      </p:sp>
      <p:sp>
        <p:nvSpPr>
          <p:cNvPr id="6" name="TextBox 5">
            <a:extLst>
              <a:ext uri="{FF2B5EF4-FFF2-40B4-BE49-F238E27FC236}">
                <a16:creationId xmlns:a16="http://schemas.microsoft.com/office/drawing/2014/main" id="{547A4A86-F3A7-4658-B464-9284C7F4AD33}"/>
              </a:ext>
            </a:extLst>
          </p:cNvPr>
          <p:cNvSpPr txBox="1"/>
          <p:nvPr/>
        </p:nvSpPr>
        <p:spPr>
          <a:xfrm>
            <a:off x="1187624"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solidFill>
                  <a:schemeClr val="bg1"/>
                </a:solidFill>
                <a:latin typeface="HanWangYenLight" panose="02020300000000000000" pitchFamily="18" charset="-120"/>
                <a:ea typeface="HanWangYenLight" panose="02020300000000000000" pitchFamily="18" charset="-120"/>
              </a:rPr>
              <a:t>Hymns of Life </a:t>
            </a:r>
            <a:r>
              <a:rPr lang="en-US" sz="2000" dirty="0" err="1">
                <a:solidFill>
                  <a:schemeClr val="bg1"/>
                </a:solidFill>
                <a:latin typeface="HanWangYenLight" panose="02020300000000000000" pitchFamily="18" charset="-120"/>
                <a:ea typeface="HanWangYenLight" panose="02020300000000000000" pitchFamily="18" charset="-120"/>
              </a:rPr>
              <a:t>生命聖詩</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altLang="zh-TW" sz="2000" dirty="0">
                <a:solidFill>
                  <a:schemeClr val="bg1"/>
                </a:solidFill>
                <a:latin typeface="HanWangYenLight" panose="02020300000000000000" pitchFamily="18" charset="-120"/>
                <a:ea typeface="HanWangYenLight" panose="02020300000000000000" pitchFamily="18" charset="-120"/>
              </a:rPr>
              <a:t>161</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sz="2000" dirty="0">
                <a:solidFill>
                  <a:schemeClr val="bg1"/>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689120775"/>
      </p:ext>
    </p:extLst>
  </p:cSld>
  <p:clrMapOvr>
    <a:masterClrMapping/>
  </p:clrMapOvr>
  <p:transition>
    <p:cut/>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53136"/>
            <a:ext cx="9144000" cy="1015663"/>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求聖靈充滿 </a:t>
            </a:r>
            <a:endParaRPr lang="en-AU" altLang="zh-TW" sz="4000" b="1" dirty="0">
              <a:solidFill>
                <a:schemeClr val="accent6"/>
              </a:solidFill>
              <a:latin typeface="HanWangYenLight" pitchFamily="18" charset="-120"/>
              <a:ea typeface="HanWangYenLight" pitchFamily="18" charset="-120"/>
            </a:endParaRPr>
          </a:p>
          <a:p>
            <a:pPr algn="ctr"/>
            <a:r>
              <a:rPr lang="zh-TW" altLang="en-US" sz="2000" dirty="0">
                <a:latin typeface="HanWangYenLight" panose="02020300000000000000" pitchFamily="18" charset="-120"/>
                <a:ea typeface="HanWangYenLight" panose="02020300000000000000" pitchFamily="18" charset="-120"/>
              </a:rPr>
              <a:t>詩集：生命聖詩 </a:t>
            </a:r>
            <a:r>
              <a:rPr lang="en-AU" altLang="zh-TW" sz="2000" dirty="0">
                <a:latin typeface="HanWangYenLight" panose="02020300000000000000" pitchFamily="18" charset="-120"/>
                <a:ea typeface="HanWangYenLight" panose="02020300000000000000" pitchFamily="18" charset="-120"/>
              </a:rPr>
              <a:t>286</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版權屬宣道出版社所有</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135</a:t>
            </a:fld>
            <a:endParaRPr lang="en-AU"/>
          </a:p>
        </p:txBody>
      </p:sp>
      <p:sp>
        <p:nvSpPr>
          <p:cNvPr id="18" name="TextBox 17"/>
          <p:cNvSpPr txBox="1"/>
          <p:nvPr/>
        </p:nvSpPr>
        <p:spPr>
          <a:xfrm>
            <a:off x="0" y="116632"/>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充滿我，充滿我，</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求聖靈來充滿我，</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賜下</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的神聖同在，</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願</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現在充滿我。</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a:t>
            </a:r>
          </a:p>
        </p:txBody>
      </p:sp>
      <p:sp>
        <p:nvSpPr>
          <p:cNvPr id="6" name="TextBox 5">
            <a:extLst>
              <a:ext uri="{FF2B5EF4-FFF2-40B4-BE49-F238E27FC236}">
                <a16:creationId xmlns:a16="http://schemas.microsoft.com/office/drawing/2014/main" id="{547A4A86-F3A7-4658-B464-9284C7F4AD33}"/>
              </a:ext>
            </a:extLst>
          </p:cNvPr>
          <p:cNvSpPr txBox="1"/>
          <p:nvPr/>
        </p:nvSpPr>
        <p:spPr>
          <a:xfrm>
            <a:off x="1187624"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solidFill>
                  <a:schemeClr val="bg1"/>
                </a:solidFill>
                <a:latin typeface="HanWangYenLight" panose="02020300000000000000" pitchFamily="18" charset="-120"/>
                <a:ea typeface="HanWangYenLight" panose="02020300000000000000" pitchFamily="18" charset="-120"/>
              </a:rPr>
              <a:t>Hymns of Life </a:t>
            </a:r>
            <a:r>
              <a:rPr lang="en-US" sz="2000" dirty="0" err="1">
                <a:solidFill>
                  <a:schemeClr val="bg1"/>
                </a:solidFill>
                <a:latin typeface="HanWangYenLight" panose="02020300000000000000" pitchFamily="18" charset="-120"/>
                <a:ea typeface="HanWangYenLight" panose="02020300000000000000" pitchFamily="18" charset="-120"/>
              </a:rPr>
              <a:t>生命聖詩</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altLang="zh-TW" sz="2000" dirty="0">
                <a:solidFill>
                  <a:schemeClr val="bg1"/>
                </a:solidFill>
                <a:latin typeface="HanWangYenLight" panose="02020300000000000000" pitchFamily="18" charset="-120"/>
                <a:ea typeface="HanWangYenLight" panose="02020300000000000000" pitchFamily="18" charset="-120"/>
              </a:rPr>
              <a:t>161</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sz="2000" dirty="0">
                <a:solidFill>
                  <a:schemeClr val="bg1"/>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825800229"/>
      </p:ext>
    </p:extLst>
  </p:cSld>
  <p:clrMapOvr>
    <a:masterClrMapping/>
  </p:clrMapOvr>
  <p:transition>
    <p:cut/>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53136"/>
            <a:ext cx="9144000" cy="1015663"/>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求聖靈充滿 </a:t>
            </a:r>
            <a:endParaRPr lang="en-AU" altLang="zh-TW" sz="4000" b="1" dirty="0">
              <a:solidFill>
                <a:schemeClr val="accent6"/>
              </a:solidFill>
              <a:latin typeface="HanWangYenLight" pitchFamily="18" charset="-120"/>
              <a:ea typeface="HanWangYenLight" pitchFamily="18" charset="-120"/>
            </a:endParaRPr>
          </a:p>
          <a:p>
            <a:pPr algn="ctr"/>
            <a:r>
              <a:rPr lang="zh-TW" altLang="en-US" sz="2000" dirty="0">
                <a:latin typeface="HanWangYenLight" panose="02020300000000000000" pitchFamily="18" charset="-120"/>
                <a:ea typeface="HanWangYenLight" panose="02020300000000000000" pitchFamily="18" charset="-120"/>
              </a:rPr>
              <a:t>詩集：生命聖詩 </a:t>
            </a:r>
            <a:r>
              <a:rPr lang="en-AU" altLang="zh-TW" sz="2000" dirty="0">
                <a:latin typeface="HanWangYenLight" panose="02020300000000000000" pitchFamily="18" charset="-120"/>
                <a:ea typeface="HanWangYenLight" panose="02020300000000000000" pitchFamily="18" charset="-120"/>
              </a:rPr>
              <a:t>286</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版權屬宣道出版社所有</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136</a:t>
            </a:fld>
            <a:endParaRPr lang="en-AU"/>
          </a:p>
        </p:txBody>
      </p:sp>
      <p:sp>
        <p:nvSpPr>
          <p:cNvPr id="18" name="TextBox 17"/>
          <p:cNvSpPr txBox="1"/>
          <p:nvPr/>
        </p:nvSpPr>
        <p:spPr>
          <a:xfrm>
            <a:off x="0" y="116632"/>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求</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安慰，救助，賜福，</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求膏抹我心我額，</a:t>
            </a:r>
          </a:p>
          <a:p>
            <a:pPr algn="ct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在安慰，</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在救助，</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聖靈正在充滿我。</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V4</a:t>
            </a:r>
          </a:p>
        </p:txBody>
      </p:sp>
      <p:sp>
        <p:nvSpPr>
          <p:cNvPr id="6" name="TextBox 5">
            <a:extLst>
              <a:ext uri="{FF2B5EF4-FFF2-40B4-BE49-F238E27FC236}">
                <a16:creationId xmlns:a16="http://schemas.microsoft.com/office/drawing/2014/main" id="{547A4A86-F3A7-4658-B464-9284C7F4AD33}"/>
              </a:ext>
            </a:extLst>
          </p:cNvPr>
          <p:cNvSpPr txBox="1"/>
          <p:nvPr/>
        </p:nvSpPr>
        <p:spPr>
          <a:xfrm>
            <a:off x="1187624"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solidFill>
                  <a:schemeClr val="bg1"/>
                </a:solidFill>
                <a:latin typeface="HanWangYenLight" panose="02020300000000000000" pitchFamily="18" charset="-120"/>
                <a:ea typeface="HanWangYenLight" panose="02020300000000000000" pitchFamily="18" charset="-120"/>
              </a:rPr>
              <a:t>Hymns of Life </a:t>
            </a:r>
            <a:r>
              <a:rPr lang="en-US" sz="2000" dirty="0" err="1">
                <a:solidFill>
                  <a:schemeClr val="bg1"/>
                </a:solidFill>
                <a:latin typeface="HanWangYenLight" panose="02020300000000000000" pitchFamily="18" charset="-120"/>
                <a:ea typeface="HanWangYenLight" panose="02020300000000000000" pitchFamily="18" charset="-120"/>
              </a:rPr>
              <a:t>生命聖詩</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altLang="zh-TW" sz="2000" dirty="0">
                <a:solidFill>
                  <a:schemeClr val="bg1"/>
                </a:solidFill>
                <a:latin typeface="HanWangYenLight" panose="02020300000000000000" pitchFamily="18" charset="-120"/>
                <a:ea typeface="HanWangYenLight" panose="02020300000000000000" pitchFamily="18" charset="-120"/>
              </a:rPr>
              <a:t>161</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sz="2000" dirty="0">
                <a:solidFill>
                  <a:schemeClr val="bg1"/>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721614568"/>
      </p:ext>
    </p:extLst>
  </p:cSld>
  <p:clrMapOvr>
    <a:masterClrMapping/>
  </p:clrMapOvr>
  <p:transition>
    <p:cut/>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53136"/>
            <a:ext cx="9144000" cy="1015663"/>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求聖靈充滿 </a:t>
            </a:r>
            <a:endParaRPr lang="en-AU" altLang="zh-TW" sz="4000" b="1" dirty="0">
              <a:solidFill>
                <a:schemeClr val="accent6"/>
              </a:solidFill>
              <a:latin typeface="HanWangYenLight" pitchFamily="18" charset="-120"/>
              <a:ea typeface="HanWangYenLight" pitchFamily="18" charset="-120"/>
            </a:endParaRPr>
          </a:p>
          <a:p>
            <a:pPr algn="ctr"/>
            <a:r>
              <a:rPr lang="zh-TW" altLang="en-US" sz="2000" dirty="0">
                <a:latin typeface="HanWangYenLight" panose="02020300000000000000" pitchFamily="18" charset="-120"/>
                <a:ea typeface="HanWangYenLight" panose="02020300000000000000" pitchFamily="18" charset="-120"/>
              </a:rPr>
              <a:t>詩集：生命聖詩 </a:t>
            </a:r>
            <a:r>
              <a:rPr lang="en-AU" altLang="zh-TW" sz="2000" dirty="0">
                <a:latin typeface="HanWangYenLight" panose="02020300000000000000" pitchFamily="18" charset="-120"/>
                <a:ea typeface="HanWangYenLight" panose="02020300000000000000" pitchFamily="18" charset="-120"/>
              </a:rPr>
              <a:t>286</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版權屬宣道出版社所有</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137</a:t>
            </a:fld>
            <a:endParaRPr lang="en-AU"/>
          </a:p>
        </p:txBody>
      </p:sp>
      <p:sp>
        <p:nvSpPr>
          <p:cNvPr id="18" name="TextBox 17"/>
          <p:cNvSpPr txBox="1"/>
          <p:nvPr/>
        </p:nvSpPr>
        <p:spPr>
          <a:xfrm>
            <a:off x="0" y="116632"/>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充滿我，充滿我，</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求聖靈來充滿我，</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賜下</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的神聖同在，</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願</a:t>
            </a:r>
            <a:r>
              <a:rPr lang="zh-CN" altLang="en-US" sz="5400" dirty="0">
                <a:solidFill>
                  <a:schemeClr val="bg1"/>
                </a:solidFill>
                <a:latin typeface="HanWangYenLight" pitchFamily="18" charset="-120"/>
                <a:ea typeface="HanWangYenLight" pitchFamily="18" charset="-120"/>
              </a:rPr>
              <a:t>祢</a:t>
            </a:r>
            <a:r>
              <a:rPr lang="zh-TW" altLang="en-US" sz="5400" dirty="0">
                <a:solidFill>
                  <a:schemeClr val="bg1"/>
                </a:solidFill>
                <a:latin typeface="HanWangYenLight" pitchFamily="18" charset="-120"/>
                <a:ea typeface="HanWangYenLight" pitchFamily="18" charset="-120"/>
              </a:rPr>
              <a:t>現在充滿我。</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a:t>
            </a:r>
          </a:p>
        </p:txBody>
      </p:sp>
      <p:sp>
        <p:nvSpPr>
          <p:cNvPr id="6" name="TextBox 5">
            <a:extLst>
              <a:ext uri="{FF2B5EF4-FFF2-40B4-BE49-F238E27FC236}">
                <a16:creationId xmlns:a16="http://schemas.microsoft.com/office/drawing/2014/main" id="{547A4A86-F3A7-4658-B464-9284C7F4AD33}"/>
              </a:ext>
            </a:extLst>
          </p:cNvPr>
          <p:cNvSpPr txBox="1"/>
          <p:nvPr/>
        </p:nvSpPr>
        <p:spPr>
          <a:xfrm>
            <a:off x="1187624"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solidFill>
                  <a:schemeClr val="bg1"/>
                </a:solidFill>
                <a:latin typeface="HanWangYenLight" panose="02020300000000000000" pitchFamily="18" charset="-120"/>
                <a:ea typeface="HanWangYenLight" panose="02020300000000000000" pitchFamily="18" charset="-120"/>
              </a:rPr>
              <a:t>Hymns of Life </a:t>
            </a:r>
            <a:r>
              <a:rPr lang="en-US" sz="2000" dirty="0" err="1">
                <a:solidFill>
                  <a:schemeClr val="bg1"/>
                </a:solidFill>
                <a:latin typeface="HanWangYenLight" panose="02020300000000000000" pitchFamily="18" charset="-120"/>
                <a:ea typeface="HanWangYenLight" panose="02020300000000000000" pitchFamily="18" charset="-120"/>
              </a:rPr>
              <a:t>生命聖詩</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altLang="zh-TW" sz="2000" dirty="0">
                <a:solidFill>
                  <a:schemeClr val="bg1"/>
                </a:solidFill>
                <a:latin typeface="HanWangYenLight" panose="02020300000000000000" pitchFamily="18" charset="-120"/>
                <a:ea typeface="HanWangYenLight" panose="02020300000000000000" pitchFamily="18" charset="-120"/>
              </a:rPr>
              <a:t>161</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sz="2000" dirty="0">
                <a:solidFill>
                  <a:schemeClr val="bg1"/>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733902234"/>
      </p:ext>
    </p:extLst>
  </p:cSld>
  <p:clrMapOvr>
    <a:masterClrMapping/>
  </p:clrMapOvr>
  <p:transition>
    <p:cut/>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539552" y="6093296"/>
            <a:ext cx="720080" cy="447423"/>
          </a:xfrm>
        </p:spPr>
        <p:txBody>
          <a:bodyPr/>
          <a:lstStyle/>
          <a:p>
            <a:pPr>
              <a:defRPr/>
            </a:pPr>
            <a:fld id="{D06BE756-ECBE-4215-A20B-8059BAF0590B}" type="slidenum">
              <a:rPr lang="en-AU"/>
              <a:pPr>
                <a:defRPr/>
              </a:pPr>
              <a:t>138</a:t>
            </a:fld>
            <a:endParaRPr lang="en-AU" dirty="0"/>
          </a:p>
        </p:txBody>
      </p:sp>
      <p:pic>
        <p:nvPicPr>
          <p:cNvPr id="48137" name="Picture 10" descr="colour.jpg"/>
          <p:cNvPicPr>
            <a:picLocks noChangeAspect="1"/>
          </p:cNvPicPr>
          <p:nvPr/>
        </p:nvPicPr>
        <p:blipFill>
          <a:blip r:embed="rId2" cstate="print"/>
          <a:srcRect/>
          <a:stretch>
            <a:fillRect/>
          </a:stretch>
        </p:blipFill>
        <p:spPr bwMode="auto">
          <a:xfrm>
            <a:off x="1500188" y="1579885"/>
            <a:ext cx="6300787" cy="1489075"/>
          </a:xfrm>
          <a:prstGeom prst="rect">
            <a:avLst/>
          </a:prstGeom>
          <a:noFill/>
          <a:ln w="9525">
            <a:noFill/>
            <a:miter lim="800000"/>
            <a:headEnd/>
            <a:tailEnd/>
          </a:ln>
        </p:spPr>
      </p:pic>
      <p:sp>
        <p:nvSpPr>
          <p:cNvPr id="49162" name="TextBox 11"/>
          <p:cNvSpPr txBox="1">
            <a:spLocks noChangeArrowheads="1"/>
          </p:cNvSpPr>
          <p:nvPr/>
        </p:nvSpPr>
        <p:spPr bwMode="auto">
          <a:xfrm>
            <a:off x="3851920" y="2636912"/>
            <a:ext cx="2236787" cy="1323975"/>
          </a:xfrm>
          <a:prstGeom prst="rect">
            <a:avLst/>
          </a:prstGeom>
          <a:noFill/>
          <a:ln w="9525">
            <a:noFill/>
            <a:miter lim="800000"/>
            <a:headEnd/>
            <a:tailEnd/>
          </a:ln>
        </p:spPr>
        <p:txBody>
          <a:bodyPr wrap="none">
            <a:spAutoFit/>
          </a:bodyPr>
          <a:lstStyle/>
          <a:p>
            <a:pPr>
              <a:defRPr/>
            </a:pPr>
            <a:r>
              <a:rPr lang="zh-TW" altLang="en-US" sz="8000" b="1" dirty="0">
                <a:solidFill>
                  <a:schemeClr val="tx2">
                    <a:lumMod val="50000"/>
                  </a:schemeClr>
                </a:solidFill>
                <a:latin typeface="HanWangYenLight" pitchFamily="18" charset="-120"/>
                <a:ea typeface="HanWangYenLight" pitchFamily="18" charset="-120"/>
              </a:rPr>
              <a:t>報告</a:t>
            </a:r>
            <a:endParaRPr lang="en-AU" sz="8000" b="1" dirty="0">
              <a:solidFill>
                <a:schemeClr val="tx2">
                  <a:lumMod val="50000"/>
                </a:schemeClr>
              </a:solidFill>
              <a:latin typeface="HanWangYenLight" pitchFamily="18" charset="-120"/>
              <a:ea typeface="HanWangYenLight" pitchFamily="18" charset="-12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Chapel Evacuation Procedure</a:t>
            </a:r>
          </a:p>
        </p:txBody>
      </p:sp>
      <p:sp>
        <p:nvSpPr>
          <p:cNvPr id="5" name="Content Placeholder 4"/>
          <p:cNvSpPr>
            <a:spLocks noGrp="1"/>
          </p:cNvSpPr>
          <p:nvPr>
            <p:ph idx="1"/>
          </p:nvPr>
        </p:nvSpPr>
        <p:spPr/>
        <p:txBody>
          <a:bodyPr>
            <a:normAutofit fontScale="92500" lnSpcReduction="20000"/>
          </a:bodyPr>
          <a:lstStyle/>
          <a:p>
            <a:r>
              <a:rPr lang="en-AU" dirty="0"/>
              <a:t>Do not panic. Listen to instructions.</a:t>
            </a:r>
          </a:p>
          <a:p>
            <a:r>
              <a:rPr lang="en-AU" dirty="0"/>
              <a:t>Do not attempt to collect your children from Sunday School (they will be taken care of by their teachers)</a:t>
            </a:r>
          </a:p>
          <a:p>
            <a:r>
              <a:rPr lang="en-AU" dirty="0"/>
              <a:t>Exit via your closest exit:</a:t>
            </a:r>
          </a:p>
          <a:p>
            <a:pPr lvl="1"/>
            <a:r>
              <a:rPr lang="en-AU" dirty="0"/>
              <a:t>Front rows exit via the pulpit door</a:t>
            </a:r>
          </a:p>
          <a:p>
            <a:pPr lvl="1"/>
            <a:r>
              <a:rPr lang="en-AU" dirty="0"/>
              <a:t>Back rows exit via the back entrance</a:t>
            </a:r>
          </a:p>
          <a:p>
            <a:r>
              <a:rPr lang="en-AU" dirty="0"/>
              <a:t>Meet at Clark Park</a:t>
            </a:r>
          </a:p>
          <a:p>
            <a:pPr lvl="1"/>
            <a:r>
              <a:rPr lang="en-AU" dirty="0"/>
              <a:t>Head south along Alfred St till the roundabout.</a:t>
            </a:r>
          </a:p>
          <a:p>
            <a:pPr lvl="1"/>
            <a:r>
              <a:rPr lang="en-AU" dirty="0"/>
              <a:t>Take the first exit onto Lavender St</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080166"/>
            <a:ext cx="9180512"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28592" y="6165304"/>
            <a:ext cx="3563888" cy="432048"/>
          </a:xfrm>
          <a:prstGeom prst="rect">
            <a:avLst/>
          </a:prstGeom>
          <a:solidFill>
            <a:srgbClr val="F4901E"/>
          </a:solidFill>
          <a:ln>
            <a:solidFill>
              <a:srgbClr val="F49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a:ea typeface="+mn-ea"/>
                <a:cs typeface="+mn-cs"/>
              </a:rPr>
              <a:t>CANTONESE SERVICE</a:t>
            </a:r>
          </a:p>
        </p:txBody>
      </p:sp>
    </p:spTree>
    <p:extLst>
      <p:ext uri="{BB962C8B-B14F-4D97-AF65-F5344CB8AC3E}">
        <p14:creationId xmlns:p14="http://schemas.microsoft.com/office/powerpoint/2010/main" val="203254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14</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救主耶穌罪人良友，</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尋找失喪者，</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He, who was the Friend of sinners, </a:t>
            </a:r>
          </a:p>
          <a:p>
            <a:pPr algn="ctr"/>
            <a:r>
              <a:rPr lang="en-AU" sz="3600" dirty="0">
                <a:solidFill>
                  <a:schemeClr val="bg1"/>
                </a:solidFill>
              </a:rPr>
              <a:t>seeks the lost one now</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V2a</a:t>
            </a:r>
          </a:p>
        </p:txBody>
      </p:sp>
    </p:spTree>
    <p:extLst>
      <p:ext uri="{BB962C8B-B14F-4D97-AF65-F5344CB8AC3E}">
        <p14:creationId xmlns:p14="http://schemas.microsoft.com/office/powerpoint/2010/main" val="3957730687"/>
      </p:ext>
    </p:extLst>
  </p:cSld>
  <p:clrMapOvr>
    <a:masterClrMapping/>
  </p:clrMapOvr>
  <p:transition>
    <p:cu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080166"/>
            <a:ext cx="9180512"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AU" dirty="0"/>
              <a:t>Church Evacuation Procedure</a:t>
            </a:r>
          </a:p>
        </p:txBody>
      </p:sp>
      <p:sp>
        <p:nvSpPr>
          <p:cNvPr id="5" name="Content Placeholder 4"/>
          <p:cNvSpPr>
            <a:spLocks noGrp="1"/>
          </p:cNvSpPr>
          <p:nvPr>
            <p:ph idx="1"/>
          </p:nvPr>
        </p:nvSpPr>
        <p:spPr/>
        <p:txBody>
          <a:bodyPr>
            <a:normAutofit fontScale="92500" lnSpcReduction="20000"/>
          </a:bodyPr>
          <a:lstStyle/>
          <a:p>
            <a:r>
              <a:rPr lang="en-AU" dirty="0"/>
              <a:t>Do not panic. Listen to instructions.</a:t>
            </a:r>
          </a:p>
          <a:p>
            <a:r>
              <a:rPr lang="en-AU" dirty="0"/>
              <a:t>Do not attempt to collect your children from Sunday School (they will be taken care of by their teachers)</a:t>
            </a:r>
          </a:p>
          <a:p>
            <a:r>
              <a:rPr lang="en-AU" dirty="0"/>
              <a:t>Exit via your closest exit:</a:t>
            </a:r>
          </a:p>
          <a:p>
            <a:pPr lvl="1"/>
            <a:r>
              <a:rPr lang="en-AU" dirty="0"/>
              <a:t>Piano side and back rows exit via the two back doors.</a:t>
            </a:r>
          </a:p>
          <a:p>
            <a:pPr lvl="1"/>
            <a:r>
              <a:rPr lang="en-AU" dirty="0"/>
              <a:t>Front rows exit via the vestry door</a:t>
            </a:r>
          </a:p>
          <a:p>
            <a:r>
              <a:rPr lang="en-AU" dirty="0"/>
              <a:t>Meet at Clark Park</a:t>
            </a:r>
          </a:p>
          <a:p>
            <a:pPr lvl="1"/>
            <a:r>
              <a:rPr lang="en-AU" dirty="0"/>
              <a:t>Head south along Alfred St till the roundabout.</a:t>
            </a:r>
          </a:p>
          <a:p>
            <a:pPr lvl="1"/>
            <a:r>
              <a:rPr lang="en-AU" dirty="0"/>
              <a:t>Take the first exit onto Lavender St</a:t>
            </a:r>
          </a:p>
        </p:txBody>
      </p:sp>
      <p:sp>
        <p:nvSpPr>
          <p:cNvPr id="7" name="Rectangle 6"/>
          <p:cNvSpPr/>
          <p:nvPr/>
        </p:nvSpPr>
        <p:spPr>
          <a:xfrm>
            <a:off x="5328592" y="6165304"/>
            <a:ext cx="3563888" cy="432048"/>
          </a:xfrm>
          <a:prstGeom prst="rect">
            <a:avLst/>
          </a:prstGeom>
          <a:solidFill>
            <a:srgbClr val="F4901E"/>
          </a:solidFill>
          <a:ln>
            <a:solidFill>
              <a:srgbClr val="F49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a:ea typeface="+mn-ea"/>
                <a:cs typeface="+mn-cs"/>
              </a:rPr>
              <a:t>9:15 ENGLISH SERVICE</a:t>
            </a:r>
          </a:p>
        </p:txBody>
      </p:sp>
    </p:spTree>
    <p:extLst>
      <p:ext uri="{BB962C8B-B14F-4D97-AF65-F5344CB8AC3E}">
        <p14:creationId xmlns:p14="http://schemas.microsoft.com/office/powerpoint/2010/main" val="40086936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080166"/>
            <a:ext cx="9180512"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AU" dirty="0"/>
              <a:t>Church Evacuation Procedure</a:t>
            </a:r>
          </a:p>
        </p:txBody>
      </p:sp>
      <p:sp>
        <p:nvSpPr>
          <p:cNvPr id="5" name="Content Placeholder 4"/>
          <p:cNvSpPr>
            <a:spLocks noGrp="1"/>
          </p:cNvSpPr>
          <p:nvPr>
            <p:ph idx="1"/>
          </p:nvPr>
        </p:nvSpPr>
        <p:spPr/>
        <p:txBody>
          <a:bodyPr>
            <a:normAutofit fontScale="92500" lnSpcReduction="20000"/>
          </a:bodyPr>
          <a:lstStyle/>
          <a:p>
            <a:r>
              <a:rPr lang="en-AU" dirty="0"/>
              <a:t>Do not panic. Listen to instructions.</a:t>
            </a:r>
          </a:p>
          <a:p>
            <a:r>
              <a:rPr lang="en-AU" dirty="0"/>
              <a:t>Do not attempt to collect your children from Sunday School (they will be taken care of by their teachers)</a:t>
            </a:r>
          </a:p>
          <a:p>
            <a:r>
              <a:rPr lang="en-AU" dirty="0"/>
              <a:t>Exit via your closest exit:</a:t>
            </a:r>
          </a:p>
          <a:p>
            <a:pPr lvl="1"/>
            <a:r>
              <a:rPr lang="en-AU" dirty="0"/>
              <a:t>Piano side and back rows exit via the two back doors.</a:t>
            </a:r>
          </a:p>
          <a:p>
            <a:pPr lvl="1"/>
            <a:r>
              <a:rPr lang="en-AU" dirty="0"/>
              <a:t>Front rows exit via the vestry door</a:t>
            </a:r>
          </a:p>
          <a:p>
            <a:r>
              <a:rPr lang="en-AU" dirty="0"/>
              <a:t>Meet at Clark Park</a:t>
            </a:r>
          </a:p>
          <a:p>
            <a:pPr lvl="1"/>
            <a:r>
              <a:rPr lang="en-AU" dirty="0"/>
              <a:t>Head south along Alfred St till the roundabout.</a:t>
            </a:r>
          </a:p>
          <a:p>
            <a:pPr lvl="1"/>
            <a:r>
              <a:rPr lang="en-AU" dirty="0"/>
              <a:t>Take the first exit onto Lavender St</a:t>
            </a:r>
          </a:p>
        </p:txBody>
      </p:sp>
      <p:sp>
        <p:nvSpPr>
          <p:cNvPr id="7" name="Rectangle 6"/>
          <p:cNvSpPr/>
          <p:nvPr/>
        </p:nvSpPr>
        <p:spPr>
          <a:xfrm>
            <a:off x="5328592" y="6165304"/>
            <a:ext cx="3563888" cy="432048"/>
          </a:xfrm>
          <a:prstGeom prst="rect">
            <a:avLst/>
          </a:prstGeom>
          <a:solidFill>
            <a:srgbClr val="F4901E"/>
          </a:solidFill>
          <a:ln>
            <a:solidFill>
              <a:srgbClr val="F49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a:ea typeface="+mn-ea"/>
                <a:cs typeface="+mn-cs"/>
              </a:rPr>
              <a:t>4PM ENGLISH SERVICE</a:t>
            </a:r>
          </a:p>
        </p:txBody>
      </p:sp>
    </p:spTree>
    <p:extLst>
      <p:ext uri="{BB962C8B-B14F-4D97-AF65-F5344CB8AC3E}">
        <p14:creationId xmlns:p14="http://schemas.microsoft.com/office/powerpoint/2010/main" val="19635952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080166"/>
            <a:ext cx="9180512"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AU" dirty="0"/>
              <a:t>Church Evacuation Procedure</a:t>
            </a:r>
          </a:p>
        </p:txBody>
      </p:sp>
      <p:sp>
        <p:nvSpPr>
          <p:cNvPr id="5" name="Content Placeholder 4"/>
          <p:cNvSpPr>
            <a:spLocks noGrp="1"/>
          </p:cNvSpPr>
          <p:nvPr>
            <p:ph idx="1"/>
          </p:nvPr>
        </p:nvSpPr>
        <p:spPr/>
        <p:txBody>
          <a:bodyPr>
            <a:normAutofit fontScale="92500" lnSpcReduction="20000"/>
          </a:bodyPr>
          <a:lstStyle/>
          <a:p>
            <a:r>
              <a:rPr lang="en-AU" dirty="0"/>
              <a:t>Do not panic. Listen to instructions.</a:t>
            </a:r>
          </a:p>
          <a:p>
            <a:r>
              <a:rPr lang="en-AU" dirty="0"/>
              <a:t>Do not attempt to collect your children from Sunday School (they will be taken care of by their teachers)</a:t>
            </a:r>
          </a:p>
          <a:p>
            <a:r>
              <a:rPr lang="en-AU" dirty="0"/>
              <a:t>Exit via your closest exit:</a:t>
            </a:r>
          </a:p>
          <a:p>
            <a:pPr lvl="1"/>
            <a:r>
              <a:rPr lang="en-AU" dirty="0"/>
              <a:t>Piano side and back rows exit via the two back doors.</a:t>
            </a:r>
          </a:p>
          <a:p>
            <a:pPr lvl="1"/>
            <a:r>
              <a:rPr lang="en-AU" dirty="0"/>
              <a:t>Front rows exit via the vestry door</a:t>
            </a:r>
          </a:p>
          <a:p>
            <a:r>
              <a:rPr lang="en-AU" dirty="0"/>
              <a:t>Meet at Clark Park</a:t>
            </a:r>
          </a:p>
          <a:p>
            <a:pPr lvl="1"/>
            <a:r>
              <a:rPr lang="en-AU" dirty="0"/>
              <a:t>Head south along Alfred St till the roundabout.</a:t>
            </a:r>
          </a:p>
          <a:p>
            <a:pPr lvl="1"/>
            <a:r>
              <a:rPr lang="en-AU" dirty="0"/>
              <a:t>Take the first exit onto Lavender St</a:t>
            </a:r>
          </a:p>
        </p:txBody>
      </p:sp>
      <p:sp>
        <p:nvSpPr>
          <p:cNvPr id="7" name="Rectangle 6"/>
          <p:cNvSpPr/>
          <p:nvPr/>
        </p:nvSpPr>
        <p:spPr>
          <a:xfrm>
            <a:off x="5328592" y="6165304"/>
            <a:ext cx="3563888" cy="432048"/>
          </a:xfrm>
          <a:prstGeom prst="rect">
            <a:avLst/>
          </a:prstGeom>
          <a:solidFill>
            <a:srgbClr val="F4901E"/>
          </a:solidFill>
          <a:ln>
            <a:solidFill>
              <a:srgbClr val="F49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a:ea typeface="+mn-ea"/>
                <a:cs typeface="+mn-cs"/>
              </a:rPr>
              <a:t>MANDARIN SERVICE</a:t>
            </a:r>
          </a:p>
        </p:txBody>
      </p:sp>
    </p:spTree>
    <p:extLst>
      <p:ext uri="{BB962C8B-B14F-4D97-AF65-F5344CB8AC3E}">
        <p14:creationId xmlns:p14="http://schemas.microsoft.com/office/powerpoint/2010/main" val="19932688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539552" y="6093296"/>
            <a:ext cx="889176" cy="447423"/>
          </a:xfrm>
        </p:spPr>
        <p:txBody>
          <a:bodyPr/>
          <a:lstStyle/>
          <a:p>
            <a:pPr>
              <a:defRPr/>
            </a:pPr>
            <a:fld id="{951CEF76-AB5E-4EED-BF74-976D57D04A61}" type="slidenum">
              <a:rPr lang="en-AU"/>
              <a:pPr>
                <a:defRPr/>
              </a:pPr>
              <a:t>143</a:t>
            </a:fld>
            <a:endParaRPr lang="en-AU" dirty="0"/>
          </a:p>
        </p:txBody>
      </p:sp>
      <p:pic>
        <p:nvPicPr>
          <p:cNvPr id="8" name="Picture 10" descr="colour.jpg"/>
          <p:cNvPicPr>
            <a:picLocks noChangeAspect="1"/>
          </p:cNvPicPr>
          <p:nvPr/>
        </p:nvPicPr>
        <p:blipFill>
          <a:blip r:embed="rId2" cstate="print"/>
          <a:srcRect/>
          <a:stretch>
            <a:fillRect/>
          </a:stretch>
        </p:blipFill>
        <p:spPr bwMode="auto">
          <a:xfrm>
            <a:off x="1599823" y="1524000"/>
            <a:ext cx="6300787" cy="1489075"/>
          </a:xfrm>
          <a:prstGeom prst="rect">
            <a:avLst/>
          </a:prstGeom>
          <a:noFill/>
          <a:ln w="9525">
            <a:noFill/>
            <a:miter lim="800000"/>
            <a:headEnd/>
            <a:tailEnd/>
          </a:ln>
        </p:spPr>
      </p:pic>
      <p:sp>
        <p:nvSpPr>
          <p:cNvPr id="9" name="TextBox 8"/>
          <p:cNvSpPr txBox="1"/>
          <p:nvPr/>
        </p:nvSpPr>
        <p:spPr>
          <a:xfrm>
            <a:off x="6012160" y="696557"/>
            <a:ext cx="2492990" cy="1015663"/>
          </a:xfrm>
          <a:prstGeom prst="rect">
            <a:avLst/>
          </a:prstGeom>
          <a:noFill/>
        </p:spPr>
        <p:txBody>
          <a:bodyPr wrap="none">
            <a:spAutoFit/>
          </a:bodyPr>
          <a:lstStyle/>
          <a:p>
            <a:pPr>
              <a:defRPr/>
            </a:pPr>
            <a:r>
              <a:rPr lang="zh-TW" altLang="en-US" sz="6000" b="1" dirty="0">
                <a:solidFill>
                  <a:schemeClr val="tx2">
                    <a:lumMod val="50000"/>
                  </a:schemeClr>
                </a:solidFill>
                <a:latin typeface="HanWangYenLight" pitchFamily="18" charset="-120"/>
                <a:ea typeface="HanWangYenLight" pitchFamily="18" charset="-120"/>
              </a:rPr>
              <a:t>回應詩</a:t>
            </a:r>
          </a:p>
        </p:txBody>
      </p:sp>
      <p:sp>
        <p:nvSpPr>
          <p:cNvPr id="6" name="TextBox 5"/>
          <p:cNvSpPr txBox="1"/>
          <p:nvPr/>
        </p:nvSpPr>
        <p:spPr>
          <a:xfrm>
            <a:off x="2051720" y="4509120"/>
            <a:ext cx="6544414" cy="830997"/>
          </a:xfrm>
          <a:prstGeom prst="rect">
            <a:avLst/>
          </a:prstGeom>
          <a:noFill/>
        </p:spPr>
        <p:txBody>
          <a:bodyPr wrap="square">
            <a:spAutoFit/>
          </a:bodyPr>
          <a:lstStyle/>
          <a:p>
            <a:pPr algn="r">
              <a:defRPr/>
            </a:pPr>
            <a:r>
              <a:rPr lang="zh-TW" altLang="en-US" sz="4800" spc="600" dirty="0">
                <a:latin typeface="HanWangYenHeavy" panose="02020300000000000000" pitchFamily="18" charset="-120"/>
                <a:ea typeface="HanWangYenHeavy" panose="02020300000000000000" pitchFamily="18" charset="-120"/>
              </a:rPr>
              <a:t>願主賜福保護你</a:t>
            </a:r>
          </a:p>
        </p:txBody>
      </p:sp>
      <p:sp>
        <p:nvSpPr>
          <p:cNvPr id="7" name="TextBox 6"/>
          <p:cNvSpPr txBox="1"/>
          <p:nvPr/>
        </p:nvSpPr>
        <p:spPr>
          <a:xfrm>
            <a:off x="1260859" y="3356992"/>
            <a:ext cx="7244291" cy="630942"/>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solidFill>
                  <a:schemeClr val="accent2">
                    <a:lumMod val="75000"/>
                  </a:schemeClr>
                </a:solidFill>
                <a:latin typeface="HanWangYenHeavy" pitchFamily="18" charset="-120"/>
                <a:ea typeface="HanWangYenHeavy" pitchFamily="18" charset="-120"/>
                <a:cs typeface="+mn-cs"/>
              </a:rPr>
              <a:t>Hymns of Life </a:t>
            </a:r>
            <a:r>
              <a:rPr lang="en-US" sz="3500" dirty="0" err="1">
                <a:solidFill>
                  <a:schemeClr val="accent2">
                    <a:lumMod val="75000"/>
                  </a:schemeClr>
                </a:solidFill>
                <a:latin typeface="HanWangYenHeavy" pitchFamily="18" charset="-120"/>
                <a:ea typeface="HanWangYenHeavy" pitchFamily="18" charset="-120"/>
                <a:cs typeface="+mn-cs"/>
              </a:rPr>
              <a:t>生命聖詩</a:t>
            </a:r>
            <a:r>
              <a:rPr lang="zh-TW" altLang="en-US" sz="3500" dirty="0">
                <a:solidFill>
                  <a:schemeClr val="accent2">
                    <a:lumMod val="75000"/>
                  </a:schemeClr>
                </a:solidFill>
                <a:latin typeface="HanWangYenHeavy" pitchFamily="18" charset="-120"/>
                <a:ea typeface="HanWangYenHeavy" pitchFamily="18" charset="-120"/>
                <a:cs typeface="+mn-cs"/>
              </a:rPr>
              <a:t> </a:t>
            </a:r>
            <a:r>
              <a:rPr lang="en-AU" altLang="zh-TW" sz="3500" dirty="0">
                <a:solidFill>
                  <a:schemeClr val="accent2">
                    <a:lumMod val="75000"/>
                  </a:schemeClr>
                </a:solidFill>
                <a:latin typeface="HanWangYenHeavy" pitchFamily="18" charset="-120"/>
                <a:ea typeface="HanWangYenHeavy" pitchFamily="18" charset="-120"/>
                <a:cs typeface="+mn-cs"/>
              </a:rPr>
              <a:t>529</a:t>
            </a:r>
            <a:r>
              <a:rPr lang="zh-TW" altLang="en-US" sz="3500" dirty="0">
                <a:solidFill>
                  <a:schemeClr val="accent2">
                    <a:lumMod val="75000"/>
                  </a:schemeClr>
                </a:solidFill>
                <a:latin typeface="HanWangYenHeavy" pitchFamily="18" charset="-120"/>
                <a:ea typeface="HanWangYenHeavy" pitchFamily="18" charset="-120"/>
                <a:cs typeface="+mn-cs"/>
              </a:rPr>
              <a:t> </a:t>
            </a:r>
            <a:r>
              <a:rPr lang="en-US" sz="3500" dirty="0">
                <a:solidFill>
                  <a:schemeClr val="accent2">
                    <a:lumMod val="75000"/>
                  </a:schemeClr>
                </a:solidFill>
                <a:latin typeface="HanWangYenHeavy" pitchFamily="18" charset="-120"/>
                <a:ea typeface="HanWangYenHeavy" pitchFamily="18" charset="-120"/>
                <a:cs typeface="+mn-cs"/>
              </a:rPr>
              <a:t>首</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88640"/>
            <a:ext cx="9144000" cy="2585323"/>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願主賜福保護你，</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願上主耶和華向你仰臉，</a:t>
            </a:r>
          </a:p>
          <a:p>
            <a:pPr algn="ctr"/>
            <a:r>
              <a:rPr lang="zh-TW" altLang="en-US" sz="5400" dirty="0">
                <a:solidFill>
                  <a:schemeClr val="bg1"/>
                </a:solidFill>
                <a:latin typeface="HanWangYenLight" pitchFamily="18" charset="-120"/>
                <a:ea typeface="HanWangYenLight" pitchFamily="18" charset="-120"/>
              </a:rPr>
              <a:t>賜你平安，賜你平安。</a:t>
            </a: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144</a:t>
            </a:fld>
            <a:endParaRPr lang="en-AU" dirty="0"/>
          </a:p>
        </p:txBody>
      </p:sp>
      <p:sp>
        <p:nvSpPr>
          <p:cNvPr id="7" name="TextBox 6"/>
          <p:cNvSpPr txBox="1"/>
          <p:nvPr/>
        </p:nvSpPr>
        <p:spPr>
          <a:xfrm>
            <a:off x="1187624" y="5693186"/>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solidFill>
                  <a:schemeClr val="bg1"/>
                </a:solidFill>
                <a:latin typeface="HanWangYenLight" panose="02020300000000000000" pitchFamily="18" charset="-120"/>
                <a:ea typeface="HanWangYenLight" panose="02020300000000000000" pitchFamily="18" charset="-120"/>
              </a:rPr>
              <a:t>Hymns of Life </a:t>
            </a:r>
            <a:r>
              <a:rPr lang="en-US" sz="2000" dirty="0" err="1">
                <a:solidFill>
                  <a:schemeClr val="bg1"/>
                </a:solidFill>
                <a:latin typeface="HanWangYenLight" panose="02020300000000000000" pitchFamily="18" charset="-120"/>
                <a:ea typeface="HanWangYenLight" panose="02020300000000000000" pitchFamily="18" charset="-120"/>
              </a:rPr>
              <a:t>生命聖詩</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altLang="zh-TW" sz="2000" dirty="0">
                <a:solidFill>
                  <a:schemeClr val="bg1"/>
                </a:solidFill>
                <a:latin typeface="HanWangYenLight" panose="02020300000000000000" pitchFamily="18" charset="-120"/>
                <a:ea typeface="HanWangYenLight" panose="02020300000000000000" pitchFamily="18" charset="-120"/>
              </a:rPr>
              <a:t>529</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sz="2000" dirty="0">
                <a:solidFill>
                  <a:schemeClr val="bg1"/>
                </a:solidFill>
                <a:latin typeface="HanWangYenLight" panose="02020300000000000000" pitchFamily="18" charset="-120"/>
                <a:ea typeface="HanWangYenLight" panose="02020300000000000000" pitchFamily="18" charset="-120"/>
              </a:rPr>
              <a:t>首</a:t>
            </a:r>
          </a:p>
        </p:txBody>
      </p:sp>
      <p:sp>
        <p:nvSpPr>
          <p:cNvPr id="8" name="TextBox 7"/>
          <p:cNvSpPr txBox="1"/>
          <p:nvPr/>
        </p:nvSpPr>
        <p:spPr>
          <a:xfrm>
            <a:off x="1357290" y="4963815"/>
            <a:ext cx="6429420" cy="769441"/>
          </a:xfrm>
          <a:prstGeom prst="rect">
            <a:avLst/>
          </a:prstGeom>
          <a:noFill/>
        </p:spPr>
        <p:txBody>
          <a:bodyPr wrap="square">
            <a:spAutoFit/>
          </a:bodyPr>
          <a:lstStyle/>
          <a:p>
            <a:pPr algn="ctr">
              <a:defRPr/>
            </a:pPr>
            <a:r>
              <a:rPr lang="zh-TW" altLang="en-US" sz="4400" b="1" spc="600" dirty="0">
                <a:solidFill>
                  <a:schemeClr val="accent6"/>
                </a:solidFill>
                <a:latin typeface="HanWangYenLight" panose="02020300000000000000" pitchFamily="18" charset="-120"/>
                <a:ea typeface="HanWangYenLight" panose="02020300000000000000" pitchFamily="18" charset="-120"/>
              </a:rPr>
              <a:t>願主賜福保護你</a:t>
            </a:r>
          </a:p>
        </p:txBody>
      </p:sp>
    </p:spTree>
    <p:extLst>
      <p:ext uri="{BB962C8B-B14F-4D97-AF65-F5344CB8AC3E}">
        <p14:creationId xmlns:p14="http://schemas.microsoft.com/office/powerpoint/2010/main" val="4105415604"/>
      </p:ext>
    </p:extLst>
  </p:cSld>
  <p:clrMapOvr>
    <a:masterClrMapping/>
  </p:clrMapOvr>
  <p:transition>
    <p:cut/>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88640"/>
            <a:ext cx="9144000" cy="4247317"/>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願上主使祂的臉光照你，</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賜你恩惠，願主賜你恩惠。</a:t>
            </a:r>
          </a:p>
          <a:p>
            <a:pPr algn="ctr"/>
            <a:r>
              <a:rPr lang="zh-TW" altLang="en-US" sz="5400" dirty="0">
                <a:solidFill>
                  <a:schemeClr val="bg1"/>
                </a:solidFill>
                <a:latin typeface="HanWangYenLight" pitchFamily="18" charset="-120"/>
                <a:ea typeface="HanWangYenLight" pitchFamily="18" charset="-120"/>
              </a:rPr>
              <a:t>願主賜恩惠，賜恩惠給你。</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阿們。</a:t>
            </a:r>
          </a:p>
          <a:p>
            <a:pPr algn="ctr"/>
            <a:endParaRPr lang="zh-TW" altLang="en-US" sz="5400" dirty="0">
              <a:solidFill>
                <a:schemeClr val="bg1"/>
              </a:solidFill>
              <a:latin typeface="HanWangYenLight" pitchFamily="18" charset="-120"/>
              <a:ea typeface="HanWangYenLight" pitchFamily="18" charset="-120"/>
            </a:endParaRP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V2</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145</a:t>
            </a:fld>
            <a:endParaRPr lang="en-AU" dirty="0"/>
          </a:p>
        </p:txBody>
      </p:sp>
      <p:sp>
        <p:nvSpPr>
          <p:cNvPr id="7" name="TextBox 6"/>
          <p:cNvSpPr txBox="1"/>
          <p:nvPr/>
        </p:nvSpPr>
        <p:spPr>
          <a:xfrm>
            <a:off x="1187624" y="5693186"/>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solidFill>
                  <a:schemeClr val="bg1"/>
                </a:solidFill>
                <a:latin typeface="HanWangYenLight" panose="02020300000000000000" pitchFamily="18" charset="-120"/>
                <a:ea typeface="HanWangYenLight" panose="02020300000000000000" pitchFamily="18" charset="-120"/>
              </a:rPr>
              <a:t>Hymns of Life </a:t>
            </a:r>
            <a:r>
              <a:rPr lang="en-US" sz="2000" dirty="0" err="1">
                <a:solidFill>
                  <a:schemeClr val="bg1"/>
                </a:solidFill>
                <a:latin typeface="HanWangYenLight" panose="02020300000000000000" pitchFamily="18" charset="-120"/>
                <a:ea typeface="HanWangYenLight" panose="02020300000000000000" pitchFamily="18" charset="-120"/>
              </a:rPr>
              <a:t>生命聖詩</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altLang="zh-TW" sz="2000" dirty="0">
                <a:solidFill>
                  <a:schemeClr val="bg1"/>
                </a:solidFill>
                <a:latin typeface="HanWangYenLight" panose="02020300000000000000" pitchFamily="18" charset="-120"/>
                <a:ea typeface="HanWangYenLight" panose="02020300000000000000" pitchFamily="18" charset="-120"/>
              </a:rPr>
              <a:t>529</a:t>
            </a:r>
            <a:r>
              <a:rPr lang="zh-TW" altLang="en-US" sz="2000" dirty="0">
                <a:solidFill>
                  <a:schemeClr val="bg1"/>
                </a:solidFill>
                <a:latin typeface="HanWangYenLight" panose="02020300000000000000" pitchFamily="18" charset="-120"/>
                <a:ea typeface="HanWangYenLight" panose="02020300000000000000" pitchFamily="18" charset="-120"/>
              </a:rPr>
              <a:t> </a:t>
            </a:r>
            <a:r>
              <a:rPr lang="en-US" sz="2000" dirty="0">
                <a:solidFill>
                  <a:schemeClr val="bg1"/>
                </a:solidFill>
                <a:latin typeface="HanWangYenLight" panose="02020300000000000000" pitchFamily="18" charset="-120"/>
                <a:ea typeface="HanWangYenLight" panose="02020300000000000000" pitchFamily="18" charset="-120"/>
              </a:rPr>
              <a:t>首</a:t>
            </a:r>
          </a:p>
        </p:txBody>
      </p:sp>
      <p:sp>
        <p:nvSpPr>
          <p:cNvPr id="8" name="TextBox 7"/>
          <p:cNvSpPr txBox="1"/>
          <p:nvPr/>
        </p:nvSpPr>
        <p:spPr>
          <a:xfrm>
            <a:off x="1357290" y="4963815"/>
            <a:ext cx="6429420" cy="769441"/>
          </a:xfrm>
          <a:prstGeom prst="rect">
            <a:avLst/>
          </a:prstGeom>
          <a:noFill/>
        </p:spPr>
        <p:txBody>
          <a:bodyPr wrap="square">
            <a:spAutoFit/>
          </a:bodyPr>
          <a:lstStyle/>
          <a:p>
            <a:pPr algn="ctr">
              <a:defRPr/>
            </a:pPr>
            <a:r>
              <a:rPr lang="zh-TW" altLang="en-US" sz="4400" b="1" spc="600" dirty="0">
                <a:solidFill>
                  <a:schemeClr val="accent6"/>
                </a:solidFill>
                <a:latin typeface="HanWangYenLight" panose="02020300000000000000" pitchFamily="18" charset="-120"/>
                <a:ea typeface="HanWangYenLight" panose="02020300000000000000" pitchFamily="18" charset="-120"/>
              </a:rPr>
              <a:t>願主賜福保護你</a:t>
            </a:r>
          </a:p>
        </p:txBody>
      </p:sp>
    </p:spTree>
    <p:extLst>
      <p:ext uri="{BB962C8B-B14F-4D97-AF65-F5344CB8AC3E}">
        <p14:creationId xmlns:p14="http://schemas.microsoft.com/office/powerpoint/2010/main" val="3712566462"/>
      </p:ext>
    </p:extLst>
  </p:cSld>
  <p:clrMapOvr>
    <a:masterClrMapping/>
  </p:clrMapOvr>
  <p:transition>
    <p:cut/>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539552" y="6093296"/>
            <a:ext cx="792088" cy="447423"/>
          </a:xfrm>
        </p:spPr>
        <p:txBody>
          <a:bodyPr/>
          <a:lstStyle/>
          <a:p>
            <a:pPr>
              <a:defRPr/>
            </a:pPr>
            <a:fld id="{FFA91C26-2D2B-4CE3-A812-3447BD499175}" type="slidenum">
              <a:rPr lang="en-AU"/>
              <a:pPr>
                <a:defRPr/>
              </a:pPr>
              <a:t>146</a:t>
            </a:fld>
            <a:endParaRPr lang="en-AU" dirty="0"/>
          </a:p>
        </p:txBody>
      </p:sp>
      <p:pic>
        <p:nvPicPr>
          <p:cNvPr id="49161" name="Picture 10" descr="colour.jpg"/>
          <p:cNvPicPr>
            <a:picLocks noChangeAspect="1"/>
          </p:cNvPicPr>
          <p:nvPr/>
        </p:nvPicPr>
        <p:blipFill>
          <a:blip r:embed="rId2" cstate="print"/>
          <a:srcRect/>
          <a:stretch>
            <a:fillRect/>
          </a:stretch>
        </p:blipFill>
        <p:spPr bwMode="auto">
          <a:xfrm>
            <a:off x="1500188" y="1512888"/>
            <a:ext cx="6300787" cy="1489075"/>
          </a:xfrm>
          <a:prstGeom prst="rect">
            <a:avLst/>
          </a:prstGeom>
          <a:noFill/>
          <a:ln w="9525">
            <a:noFill/>
            <a:miter lim="800000"/>
            <a:headEnd/>
            <a:tailEnd/>
          </a:ln>
        </p:spPr>
      </p:pic>
      <p:sp>
        <p:nvSpPr>
          <p:cNvPr id="48138" name="TextBox 11"/>
          <p:cNvSpPr txBox="1">
            <a:spLocks noChangeArrowheads="1"/>
          </p:cNvSpPr>
          <p:nvPr/>
        </p:nvSpPr>
        <p:spPr bwMode="auto">
          <a:xfrm>
            <a:off x="1860206" y="2609617"/>
            <a:ext cx="5232074" cy="1323439"/>
          </a:xfrm>
          <a:prstGeom prst="rect">
            <a:avLst/>
          </a:prstGeom>
          <a:noFill/>
          <a:ln w="9525">
            <a:noFill/>
            <a:miter lim="800000"/>
            <a:headEnd/>
            <a:tailEnd/>
          </a:ln>
        </p:spPr>
        <p:txBody>
          <a:bodyPr wrap="square">
            <a:spAutoFit/>
          </a:bodyPr>
          <a:lstStyle/>
          <a:p>
            <a:pPr algn="ctr">
              <a:spcBef>
                <a:spcPts val="4000"/>
              </a:spcBef>
              <a:defRPr/>
            </a:pPr>
            <a:r>
              <a:rPr lang="en-AU" altLang="en-US" sz="8000" b="1" dirty="0">
                <a:solidFill>
                  <a:schemeClr val="accent2">
                    <a:lumMod val="50000"/>
                  </a:schemeClr>
                </a:solidFill>
                <a:latin typeface="HanWangYenLight" pitchFamily="18" charset="-120"/>
                <a:ea typeface="HanWangYenLight" pitchFamily="18" charset="-120"/>
              </a:rPr>
              <a:t>祝 福</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60848"/>
            <a:ext cx="9143999" cy="2554545"/>
          </a:xfrm>
          <a:prstGeom prst="rect">
            <a:avLst/>
          </a:prstGeom>
          <a:noFill/>
        </p:spPr>
        <p:txBody>
          <a:bodyPr wrap="square" rtlCol="0">
            <a:spAutoFit/>
          </a:bodyPr>
          <a:lstStyle/>
          <a:p>
            <a:pPr algn="ctr"/>
            <a:r>
              <a:rPr lang="en-AU" altLang="en-US" sz="8000" b="1" dirty="0">
                <a:solidFill>
                  <a:schemeClr val="accent1">
                    <a:lumMod val="75000"/>
                  </a:schemeClr>
                </a:solidFill>
                <a:latin typeface="HanWangYenLight" pitchFamily="18" charset="-120"/>
                <a:ea typeface="HanWangYenLight" pitchFamily="18" charset="-120"/>
              </a:rPr>
              <a:t>默禱</a:t>
            </a:r>
            <a:r>
              <a:rPr lang="en-AU" altLang="en-US" sz="8000" b="1" dirty="0">
                <a:solidFill>
                  <a:schemeClr val="accent2">
                    <a:lumMod val="75000"/>
                  </a:schemeClr>
                </a:solidFill>
                <a:latin typeface="HanWangYenLight" pitchFamily="18" charset="-120"/>
                <a:ea typeface="HanWangYenLight" pitchFamily="18" charset="-120"/>
              </a:rPr>
              <a:t>．</a:t>
            </a:r>
            <a:r>
              <a:rPr lang="en-US" altLang="en-US" sz="8000" b="1" dirty="0">
                <a:solidFill>
                  <a:schemeClr val="accent1">
                    <a:lumMod val="75000"/>
                  </a:schemeClr>
                </a:solidFill>
                <a:latin typeface="HanWangYenLight" pitchFamily="18" charset="-120"/>
                <a:ea typeface="HanWangYenLight" pitchFamily="18" charset="-120"/>
              </a:rPr>
              <a:t>散會</a:t>
            </a:r>
          </a:p>
          <a:p>
            <a:pPr algn="ctr"/>
            <a:endParaRPr lang="en-AU" sz="8000" dirty="0">
              <a:solidFill>
                <a:schemeClr val="accent1">
                  <a:lumMod val="75000"/>
                </a:schemeClr>
              </a:solidFill>
              <a:latin typeface="HanWangYenLight" pitchFamily="18" charset="-120"/>
              <a:ea typeface="HanWangYenLight" pitchFamily="18"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15</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罪人請來俯伏主前，</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認罪必得赦，</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Sinner come, and at His footstool </a:t>
            </a:r>
          </a:p>
          <a:p>
            <a:pPr algn="ctr"/>
            <a:r>
              <a:rPr lang="en-AU" sz="3600" dirty="0">
                <a:solidFill>
                  <a:schemeClr val="bg1"/>
                </a:solidFill>
              </a:rPr>
              <a:t>penitently bow</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V2b</a:t>
            </a:r>
          </a:p>
        </p:txBody>
      </p:sp>
    </p:spTree>
    <p:extLst>
      <p:ext uri="{BB962C8B-B14F-4D97-AF65-F5344CB8AC3E}">
        <p14:creationId xmlns:p14="http://schemas.microsoft.com/office/powerpoint/2010/main" val="1081776548"/>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16</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昔主恩典今仍彰顯，</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主言赦罪戾，</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He Who said "I'll not condemn thee, </a:t>
            </a:r>
          </a:p>
          <a:p>
            <a:pPr algn="ctr"/>
            <a:r>
              <a:rPr lang="en-AU" sz="3600" dirty="0">
                <a:solidFill>
                  <a:schemeClr val="bg1"/>
                </a:solidFill>
              </a:rPr>
              <a:t>go and sin no more,"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V2c</a:t>
            </a:r>
          </a:p>
        </p:txBody>
      </p:sp>
    </p:spTree>
    <p:extLst>
      <p:ext uri="{BB962C8B-B14F-4D97-AF65-F5344CB8AC3E}">
        <p14:creationId xmlns:p14="http://schemas.microsoft.com/office/powerpoint/2010/main" val="2427323167"/>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17</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我也不定你的過犯，</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不要再犯罪。</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Speaks to thee that word of pardon </a:t>
            </a:r>
          </a:p>
          <a:p>
            <a:pPr algn="ctr"/>
            <a:r>
              <a:rPr lang="en-AU" sz="3600" dirty="0">
                <a:solidFill>
                  <a:schemeClr val="bg1"/>
                </a:solidFill>
              </a:rPr>
              <a:t>as in days of yore.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V2d</a:t>
            </a:r>
          </a:p>
        </p:txBody>
      </p:sp>
    </p:spTree>
    <p:extLst>
      <p:ext uri="{BB962C8B-B14F-4D97-AF65-F5344CB8AC3E}">
        <p14:creationId xmlns:p14="http://schemas.microsoft.com/office/powerpoint/2010/main" val="3545093994"/>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18</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主在昔日曾顯大能，</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醫治人病苦，</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Oft on earth He healed the sufferer </a:t>
            </a:r>
          </a:p>
          <a:p>
            <a:pPr algn="ctr"/>
            <a:r>
              <a:rPr lang="en-AU" sz="3600" dirty="0">
                <a:solidFill>
                  <a:schemeClr val="bg1"/>
                </a:solidFill>
              </a:rPr>
              <a:t>by His mighty hand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V3a</a:t>
            </a:r>
          </a:p>
        </p:txBody>
      </p:sp>
    </p:spTree>
    <p:extLst>
      <p:ext uri="{BB962C8B-B14F-4D97-AF65-F5344CB8AC3E}">
        <p14:creationId xmlns:p14="http://schemas.microsoft.com/office/powerpoint/2010/main" val="289182090"/>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19</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今日依然主言一出，</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憂病都消除，</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Still our sicknesses and sorrows </a:t>
            </a:r>
          </a:p>
          <a:p>
            <a:pPr algn="ctr"/>
            <a:r>
              <a:rPr lang="en-AU" sz="3600" dirty="0">
                <a:solidFill>
                  <a:schemeClr val="bg1"/>
                </a:solidFill>
              </a:rPr>
              <a:t>go at His command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V3b</a:t>
            </a:r>
          </a:p>
        </p:txBody>
      </p:sp>
    </p:spTree>
    <p:extLst>
      <p:ext uri="{BB962C8B-B14F-4D97-AF65-F5344CB8AC3E}">
        <p14:creationId xmlns:p14="http://schemas.microsoft.com/office/powerpoint/2010/main" val="2997896104"/>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Box 6"/>
          <p:cNvSpPr txBox="1">
            <a:spLocks noChangeArrowheads="1"/>
          </p:cNvSpPr>
          <p:nvPr/>
        </p:nvSpPr>
        <p:spPr bwMode="auto">
          <a:xfrm>
            <a:off x="1259632" y="1484784"/>
            <a:ext cx="7632848" cy="2735621"/>
          </a:xfrm>
          <a:prstGeom prst="rect">
            <a:avLst/>
          </a:prstGeom>
          <a:noFill/>
          <a:ln w="9525">
            <a:noFill/>
            <a:miter lim="800000"/>
            <a:headEnd/>
            <a:tailEnd/>
          </a:ln>
        </p:spPr>
        <p:txBody>
          <a:bodyPr wrap="square">
            <a:spAutoFit/>
          </a:bodyPr>
          <a:lstStyle/>
          <a:p>
            <a:pPr algn="ctr"/>
            <a:r>
              <a:rPr lang="en-US" altLang="en-US" sz="3600" dirty="0">
                <a:latin typeface="HanWangYenLight" pitchFamily="18" charset="-120"/>
                <a:ea typeface="HanWangYenLight" pitchFamily="18" charset="-120"/>
              </a:rPr>
              <a:t>雪 梨 華 人 基 督 教 會</a:t>
            </a:r>
            <a:br>
              <a:rPr lang="en-US" altLang="ja-JP" sz="3600" dirty="0">
                <a:latin typeface="HanWangYenLight" pitchFamily="18" charset="-120"/>
                <a:ea typeface="HanWangYenLight" pitchFamily="18" charset="-120"/>
              </a:rPr>
            </a:br>
            <a:r>
              <a:rPr lang="zh-TW" altLang="en-US" sz="3600" dirty="0">
                <a:latin typeface="HanWangYenLight" pitchFamily="18" charset="-120"/>
                <a:ea typeface="HanWangYenLight" pitchFamily="18" charset="-120"/>
              </a:rPr>
              <a:t>粵 語 堂 主 日 崇 拜</a:t>
            </a:r>
            <a:endParaRPr lang="en-US" altLang="zh-TW" sz="3600" dirty="0">
              <a:latin typeface="HanWangYenLight" pitchFamily="18" charset="-120"/>
              <a:ea typeface="HanWangYenLight" pitchFamily="18" charset="-120"/>
            </a:endParaRPr>
          </a:p>
          <a:p>
            <a:pPr algn="ctr"/>
            <a:endParaRPr lang="en-US" altLang="zh-TW" sz="3600" dirty="0">
              <a:solidFill>
                <a:srgbClr val="333399"/>
              </a:solidFill>
              <a:latin typeface="HanWangYenLight" pitchFamily="18" charset="-120"/>
              <a:ea typeface="HanWangYenLight" pitchFamily="18" charset="-120"/>
            </a:endParaRPr>
          </a:p>
          <a:p>
            <a:pPr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TW" sz="2800" spc="600" dirty="0">
                <a:solidFill>
                  <a:schemeClr val="tx2">
                    <a:lumMod val="50000"/>
                  </a:schemeClr>
                </a:solidFill>
                <a:latin typeface="HanWangYenHeavy" pitchFamily="18" charset="-120"/>
                <a:ea typeface="HanWangYenHeavy" pitchFamily="18" charset="-120"/>
              </a:rPr>
              <a:t>2020</a:t>
            </a:r>
            <a:r>
              <a:rPr lang="en-US" altLang="en-US" sz="2800" spc="600" dirty="0">
                <a:solidFill>
                  <a:schemeClr val="tx2">
                    <a:lumMod val="50000"/>
                  </a:schemeClr>
                </a:solidFill>
                <a:latin typeface="HanWangYenHeavy" pitchFamily="18" charset="-120"/>
                <a:ea typeface="HanWangYenHeavy" pitchFamily="18" charset="-120"/>
              </a:rPr>
              <a:t>年2月23日上午九時十五分</a:t>
            </a:r>
          </a:p>
          <a:p>
            <a:pPr algn="ctr">
              <a:lnSpc>
                <a:spcPct val="70000"/>
              </a:lnSpc>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TW" sz="2000" b="1" dirty="0">
              <a:solidFill>
                <a:srgbClr val="333399"/>
              </a:solidFill>
              <a:latin typeface="HanWangYenHeavy" pitchFamily="18" charset="-120"/>
              <a:ea typeface="HanWangYenHeavy" pitchFamily="18" charset="-120"/>
            </a:endParaRPr>
          </a:p>
          <a:p>
            <a:pPr algn="ctr">
              <a:lnSpc>
                <a:spcPct val="70000"/>
              </a:lnSpc>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TW" b="1" dirty="0" err="1">
                <a:solidFill>
                  <a:schemeClr val="accent2">
                    <a:lumMod val="75000"/>
                  </a:schemeClr>
                </a:solidFill>
                <a:latin typeface="HanWangYenLight" pitchFamily="18" charset="-120"/>
                <a:ea typeface="HanWangYenLight" pitchFamily="18" charset="-120"/>
              </a:rPr>
              <a:t>請肅靜預備崇拜</a:t>
            </a:r>
            <a:endParaRPr lang="zh-TW" altLang="en-US" dirty="0">
              <a:solidFill>
                <a:schemeClr val="accent2">
                  <a:lumMod val="75000"/>
                </a:schemeClr>
              </a:solidFill>
              <a:latin typeface="HanWangYenLight" pitchFamily="18" charset="-120"/>
              <a:ea typeface="HanWangYenLight" pitchFamily="18" charset="-120"/>
            </a:endParaRPr>
          </a:p>
        </p:txBody>
      </p:sp>
      <p:pic>
        <p:nvPicPr>
          <p:cNvPr id="8" name="Picture 7" descr="cross.jpg"/>
          <p:cNvPicPr>
            <a:picLocks noChangeAspect="1"/>
          </p:cNvPicPr>
          <p:nvPr/>
        </p:nvPicPr>
        <p:blipFill>
          <a:blip r:embed="rId3" cstate="print"/>
          <a:stretch>
            <a:fillRect/>
          </a:stretch>
        </p:blipFill>
        <p:spPr>
          <a:xfrm>
            <a:off x="4499992" y="387948"/>
            <a:ext cx="572798" cy="969350"/>
          </a:xfrm>
          <a:prstGeom prst="rect">
            <a:avLst/>
          </a:prstGeom>
        </p:spPr>
      </p:pic>
      <p:pic>
        <p:nvPicPr>
          <p:cNvPr id="10" name="Picture 9" descr="graphics_phone.jpg"/>
          <p:cNvPicPr>
            <a:picLocks noChangeAspect="1"/>
          </p:cNvPicPr>
          <p:nvPr/>
        </p:nvPicPr>
        <p:blipFill>
          <a:blip r:embed="rId4" cstate="print"/>
          <a:stretch>
            <a:fillRect/>
          </a:stretch>
        </p:blipFill>
        <p:spPr>
          <a:xfrm>
            <a:off x="4211960" y="5085184"/>
            <a:ext cx="785268" cy="785268"/>
          </a:xfrm>
          <a:prstGeom prst="rect">
            <a:avLst/>
          </a:prstGeom>
        </p:spPr>
      </p:pic>
    </p:spTree>
    <p:extLst>
      <p:ext uri="{BB962C8B-B14F-4D97-AF65-F5344CB8AC3E}">
        <p14:creationId xmlns:p14="http://schemas.microsoft.com/office/powerpoint/2010/main" val="312835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20</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當日婦人一摸主衣，</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即時得痊愈，</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He who gave His healing virtue </a:t>
            </a:r>
          </a:p>
          <a:p>
            <a:pPr algn="ctr"/>
            <a:r>
              <a:rPr lang="en-AU" sz="3600" dirty="0">
                <a:solidFill>
                  <a:schemeClr val="bg1"/>
                </a:solidFill>
              </a:rPr>
              <a:t>to a woman's touch</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V3c</a:t>
            </a:r>
          </a:p>
        </p:txBody>
      </p:sp>
    </p:spTree>
    <p:extLst>
      <p:ext uri="{BB962C8B-B14F-4D97-AF65-F5344CB8AC3E}">
        <p14:creationId xmlns:p14="http://schemas.microsoft.com/office/powerpoint/2010/main" val="148369550"/>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21</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今日因信主仍醫治，</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主恩典豐富。</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To the faith that claims His fullness </a:t>
            </a:r>
          </a:p>
          <a:p>
            <a:pPr algn="ctr"/>
            <a:r>
              <a:rPr lang="en-AU" sz="3600" dirty="0">
                <a:solidFill>
                  <a:schemeClr val="bg1"/>
                </a:solidFill>
              </a:rPr>
              <a:t>still will give as much.</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V3d</a:t>
            </a:r>
          </a:p>
        </p:txBody>
      </p:sp>
    </p:spTree>
    <p:extLst>
      <p:ext uri="{BB962C8B-B14F-4D97-AF65-F5344CB8AC3E}">
        <p14:creationId xmlns:p14="http://schemas.microsoft.com/office/powerpoint/2010/main" val="3798486305"/>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22</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3139321"/>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昨日今日直到永遠</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耶穌不改變，</a:t>
            </a:r>
          </a:p>
          <a:p>
            <a:pPr algn="ctr"/>
            <a:r>
              <a:rPr lang="zh-TW" altLang="en-US" sz="5400" dirty="0">
                <a:solidFill>
                  <a:schemeClr val="bg1"/>
                </a:solidFill>
                <a:latin typeface="HanWangYenLight" pitchFamily="18" charset="-120"/>
                <a:ea typeface="HanWangYenLight" pitchFamily="18" charset="-120"/>
              </a:rPr>
              <a:t>　</a:t>
            </a:r>
            <a:r>
              <a:rPr lang="en-AU" sz="3600" dirty="0">
                <a:solidFill>
                  <a:schemeClr val="bg1"/>
                </a:solidFill>
              </a:rPr>
              <a:t>Yesterday, today, forever, </a:t>
            </a:r>
          </a:p>
          <a:p>
            <a:pPr algn="ctr"/>
            <a:r>
              <a:rPr lang="en-AU" sz="3600" dirty="0">
                <a:solidFill>
                  <a:schemeClr val="bg1"/>
                </a:solidFill>
              </a:rPr>
              <a:t>Jesus is the same.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C1a</a:t>
            </a:r>
          </a:p>
        </p:txBody>
      </p:sp>
    </p:spTree>
    <p:extLst>
      <p:ext uri="{BB962C8B-B14F-4D97-AF65-F5344CB8AC3E}">
        <p14:creationId xmlns:p14="http://schemas.microsoft.com/office/powerpoint/2010/main" val="3190135141"/>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23</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天地縱變，耶穌依然，</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耶穌不改變。</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All may change, but Jesus never! </a:t>
            </a:r>
          </a:p>
          <a:p>
            <a:pPr algn="ctr"/>
            <a:r>
              <a:rPr lang="en-AU" sz="3600" dirty="0">
                <a:solidFill>
                  <a:schemeClr val="bg1"/>
                </a:solidFill>
              </a:rPr>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C1b</a:t>
            </a:r>
          </a:p>
        </p:txBody>
      </p:sp>
    </p:spTree>
    <p:extLst>
      <p:ext uri="{BB962C8B-B14F-4D97-AF65-F5344CB8AC3E}">
        <p14:creationId xmlns:p14="http://schemas.microsoft.com/office/powerpoint/2010/main" val="2092758094"/>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24</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031325"/>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榮耀歸主名，榮耀歸主名，</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Glory to His Name!</a:t>
            </a:r>
          </a:p>
          <a:p>
            <a:pPr algn="ctr"/>
            <a:r>
              <a:rPr lang="en-AU" sz="3600" dirty="0">
                <a:solidFill>
                  <a:schemeClr val="bg1"/>
                </a:solidFill>
              </a:rPr>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C1c</a:t>
            </a:r>
          </a:p>
        </p:txBody>
      </p:sp>
    </p:spTree>
    <p:extLst>
      <p:ext uri="{BB962C8B-B14F-4D97-AF65-F5344CB8AC3E}">
        <p14:creationId xmlns:p14="http://schemas.microsoft.com/office/powerpoint/2010/main" val="3260313924"/>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25</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天地縱變，耶穌不變，</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榮耀歸主名。</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All may change, but Jesus never! </a:t>
            </a:r>
          </a:p>
          <a:p>
            <a:pPr algn="ctr"/>
            <a:r>
              <a:rPr lang="en-AU" sz="3600" dirty="0">
                <a:solidFill>
                  <a:schemeClr val="bg1"/>
                </a:solidFill>
              </a:rPr>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C1d</a:t>
            </a:r>
          </a:p>
        </p:txBody>
      </p:sp>
    </p:spTree>
    <p:extLst>
      <p:ext uri="{BB962C8B-B14F-4D97-AF65-F5344CB8AC3E}">
        <p14:creationId xmlns:p14="http://schemas.microsoft.com/office/powerpoint/2010/main" val="4105504846"/>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26</a:t>
            </a:fld>
            <a:endParaRPr lang="en-AU" dirty="0"/>
          </a:p>
        </p:txBody>
      </p:sp>
      <p:pic>
        <p:nvPicPr>
          <p:cNvPr id="5128" name="Picture 11" descr="singing.JPG"/>
          <p:cNvPicPr>
            <a:picLocks noChangeAspect="1"/>
          </p:cNvPicPr>
          <p:nvPr/>
        </p:nvPicPr>
        <p:blipFill>
          <a:blip r:embed="rId2" cstate="print"/>
          <a:srcRect/>
          <a:stretch>
            <a:fillRect/>
          </a:stretch>
        </p:blipFill>
        <p:spPr bwMode="auto">
          <a:xfrm>
            <a:off x="2195736" y="548680"/>
            <a:ext cx="4762500" cy="4362450"/>
          </a:xfrm>
          <a:prstGeom prst="rect">
            <a:avLst/>
          </a:prstGeom>
          <a:noFill/>
          <a:ln w="9525">
            <a:noFill/>
            <a:miter lim="800000"/>
            <a:headEnd/>
            <a:tailEnd/>
          </a:ln>
        </p:spPr>
      </p:pic>
      <p:sp>
        <p:nvSpPr>
          <p:cNvPr id="13" name="TextBox 12"/>
          <p:cNvSpPr txBox="1"/>
          <p:nvPr/>
        </p:nvSpPr>
        <p:spPr>
          <a:xfrm>
            <a:off x="2914650" y="3357563"/>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solidFill>
                  <a:srgbClr val="FF0000"/>
                </a:solidFill>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245971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27</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耶和華坐著為王，</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洪水氾濫的時候；</a:t>
            </a:r>
          </a:p>
          <a:p>
            <a:pPr algn="ctr"/>
            <a:r>
              <a:rPr lang="en-AU" sz="3600" dirty="0">
                <a:solidFill>
                  <a:schemeClr val="bg1"/>
                </a:solidFill>
              </a:rPr>
              <a:t>Lord, You sit enthroned as King</a:t>
            </a:r>
          </a:p>
          <a:p>
            <a:pPr algn="ctr"/>
            <a:r>
              <a:rPr lang="en-AU" sz="3600" dirty="0">
                <a:solidFill>
                  <a:schemeClr val="bg1"/>
                </a:solidFill>
              </a:rPr>
              <a:t>high above the mighty sea.</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V1a</a:t>
            </a:r>
          </a:p>
        </p:txBody>
      </p:sp>
    </p:spTree>
    <p:extLst>
      <p:ext uri="{BB962C8B-B14F-4D97-AF65-F5344CB8AC3E}">
        <p14:creationId xmlns:p14="http://schemas.microsoft.com/office/powerpoint/2010/main" val="2535790679"/>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28</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耶和華坐著為王，</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直到永遠。</a:t>
            </a:r>
          </a:p>
          <a:p>
            <a:pPr algn="ctr"/>
            <a:r>
              <a:rPr lang="en-AU" sz="3600" dirty="0">
                <a:solidFill>
                  <a:schemeClr val="bg1"/>
                </a:solidFill>
              </a:rPr>
              <a:t>Wondrous King, You sit enthroned;</a:t>
            </a:r>
          </a:p>
          <a:p>
            <a:pPr algn="ctr"/>
            <a:r>
              <a:rPr lang="en-AU" sz="3600" dirty="0">
                <a:solidFill>
                  <a:schemeClr val="bg1"/>
                </a:solidFill>
              </a:rPr>
              <a:t>You reign forever. </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V1b</a:t>
            </a:r>
          </a:p>
        </p:txBody>
      </p:sp>
    </p:spTree>
    <p:extLst>
      <p:ext uri="{BB962C8B-B14F-4D97-AF65-F5344CB8AC3E}">
        <p14:creationId xmlns:p14="http://schemas.microsoft.com/office/powerpoint/2010/main" val="2684145908"/>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29</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耶和華坐著為王，</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狂風巨浪的時候，</a:t>
            </a:r>
          </a:p>
          <a:p>
            <a:pPr algn="ctr"/>
            <a:r>
              <a:rPr lang="en-AU" sz="3600" dirty="0">
                <a:solidFill>
                  <a:schemeClr val="bg1"/>
                </a:solidFill>
              </a:rPr>
              <a:t>Lord, You sit enthroned as King</a:t>
            </a:r>
          </a:p>
          <a:p>
            <a:pPr algn="ctr"/>
            <a:r>
              <a:rPr lang="en-AU" sz="3600" dirty="0">
                <a:solidFill>
                  <a:schemeClr val="bg1"/>
                </a:solidFill>
              </a:rPr>
              <a:t>Over storms and raging sea.</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V1c</a:t>
            </a:r>
          </a:p>
        </p:txBody>
      </p:sp>
    </p:spTree>
    <p:extLst>
      <p:ext uri="{BB962C8B-B14F-4D97-AF65-F5344CB8AC3E}">
        <p14:creationId xmlns:p14="http://schemas.microsoft.com/office/powerpoint/2010/main" val="4238726042"/>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ray.jpg"/>
          <p:cNvPicPr>
            <a:picLocks noChangeAspect="1"/>
          </p:cNvPicPr>
          <p:nvPr/>
        </p:nvPicPr>
        <p:blipFill>
          <a:blip r:embed="rId3" cstate="print"/>
          <a:stretch>
            <a:fillRect/>
          </a:stretch>
        </p:blipFill>
        <p:spPr>
          <a:xfrm>
            <a:off x="2195736" y="647080"/>
            <a:ext cx="4686300" cy="1701800"/>
          </a:xfrm>
          <a:prstGeom prst="rect">
            <a:avLst/>
          </a:prstGeom>
        </p:spPr>
      </p:pic>
      <p:sp>
        <p:nvSpPr>
          <p:cNvPr id="17" name="Slide Number Placeholder 16"/>
          <p:cNvSpPr>
            <a:spLocks noGrp="1"/>
          </p:cNvSpPr>
          <p:nvPr>
            <p:ph type="sldNum" sz="quarter" idx="12"/>
          </p:nvPr>
        </p:nvSpPr>
        <p:spPr/>
        <p:txBody>
          <a:bodyPr/>
          <a:lstStyle/>
          <a:p>
            <a:fld id="{B2FDDA61-8986-4B98-BDE4-3733C35BEFC5}" type="slidenum">
              <a:rPr lang="en-AU" smtClean="0"/>
              <a:pPr/>
              <a:t>3</a:t>
            </a:fld>
            <a:endParaRPr lang="en-AU"/>
          </a:p>
        </p:txBody>
      </p:sp>
      <p:pic>
        <p:nvPicPr>
          <p:cNvPr id="13" name="Picture 12" descr="pray2.jpg"/>
          <p:cNvPicPr>
            <a:picLocks noChangeAspect="1"/>
          </p:cNvPicPr>
          <p:nvPr/>
        </p:nvPicPr>
        <p:blipFill>
          <a:blip r:embed="rId4" cstate="print"/>
          <a:stretch>
            <a:fillRect/>
          </a:stretch>
        </p:blipFill>
        <p:spPr>
          <a:xfrm>
            <a:off x="2555776" y="1467796"/>
            <a:ext cx="4143404" cy="41434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30</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耶和華坐著為王，</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直到永遠。</a:t>
            </a:r>
          </a:p>
          <a:p>
            <a:pPr algn="ctr"/>
            <a:r>
              <a:rPr lang="en-AU" sz="3600" dirty="0">
                <a:solidFill>
                  <a:schemeClr val="bg1"/>
                </a:solidFill>
              </a:rPr>
              <a:t>Mighty King, You sit enthroned;</a:t>
            </a:r>
          </a:p>
          <a:p>
            <a:pPr algn="ctr"/>
            <a:r>
              <a:rPr lang="en-AU" sz="3600" dirty="0">
                <a:solidFill>
                  <a:schemeClr val="bg1"/>
                </a:solidFill>
              </a:rPr>
              <a:t>forevermore. </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V1d</a:t>
            </a:r>
          </a:p>
        </p:txBody>
      </p:sp>
    </p:spTree>
    <p:extLst>
      <p:ext uri="{BB962C8B-B14F-4D97-AF65-F5344CB8AC3E}">
        <p14:creationId xmlns:p14="http://schemas.microsoft.com/office/powerpoint/2010/main" val="3525503078"/>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31</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耶和華超乎萬民之上，</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祢的榮耀高過諸天。</a:t>
            </a:r>
          </a:p>
          <a:p>
            <a:pPr algn="ctr"/>
            <a:r>
              <a:rPr lang="en-AU" sz="3600" dirty="0">
                <a:solidFill>
                  <a:schemeClr val="bg1"/>
                </a:solidFill>
              </a:rPr>
              <a:t>Lord, You are high above all nations</a:t>
            </a:r>
          </a:p>
          <a:p>
            <a:pPr algn="ctr"/>
            <a:r>
              <a:rPr lang="en-AU" sz="3600" dirty="0">
                <a:solidFill>
                  <a:schemeClr val="bg1"/>
                </a:solidFill>
              </a:rPr>
              <a:t>Your glory shines high to the skies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a:t>
            </a:r>
          </a:p>
        </p:txBody>
      </p:sp>
    </p:spTree>
    <p:extLst>
      <p:ext uri="{BB962C8B-B14F-4D97-AF65-F5344CB8AC3E}">
        <p14:creationId xmlns:p14="http://schemas.microsoft.com/office/powerpoint/2010/main" val="1200253214"/>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32</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CN" altLang="en-US" sz="5400" dirty="0">
                <a:solidFill>
                  <a:schemeClr val="bg1"/>
                </a:solidFill>
                <a:latin typeface="HanWangYenLight" pitchFamily="18" charset="-120"/>
                <a:ea typeface="HanWangYenLight" pitchFamily="18" charset="-120"/>
              </a:rPr>
              <a:t>我讚美祢，主耶和華，</a:t>
            </a:r>
            <a:endParaRPr lang="en-AU" altLang="zh-CN" sz="5400" dirty="0">
              <a:solidFill>
                <a:schemeClr val="bg1"/>
              </a:solidFill>
              <a:latin typeface="HanWangYenLight" pitchFamily="18" charset="-120"/>
              <a:ea typeface="HanWangYenLight" pitchFamily="18" charset="-120"/>
            </a:endParaRPr>
          </a:p>
          <a:p>
            <a:pPr algn="ctr"/>
            <a:r>
              <a:rPr lang="zh-CN" altLang="en-US" sz="5400" dirty="0">
                <a:solidFill>
                  <a:schemeClr val="bg1"/>
                </a:solidFill>
                <a:latin typeface="HanWangYenLight" pitchFamily="18" charset="-120"/>
                <a:ea typeface="HanWangYenLight" pitchFamily="18" charset="-120"/>
              </a:rPr>
              <a:t>唯有祢，祢的名被尊崇。</a:t>
            </a:r>
            <a:endParaRPr lang="en-AU" altLang="zh-CN" sz="5400" dirty="0">
              <a:solidFill>
                <a:schemeClr val="bg1"/>
              </a:solidFill>
              <a:latin typeface="HanWangYenLight" pitchFamily="18" charset="-120"/>
              <a:ea typeface="HanWangYenLight" pitchFamily="18" charset="-120"/>
            </a:endParaRPr>
          </a:p>
          <a:p>
            <a:pPr algn="ctr"/>
            <a:r>
              <a:rPr lang="en-AU" sz="3600" dirty="0">
                <a:solidFill>
                  <a:schemeClr val="bg1"/>
                </a:solidFill>
              </a:rPr>
              <a:t>I will worship, my Lord, my God</a:t>
            </a:r>
          </a:p>
          <a:p>
            <a:pPr algn="ctr"/>
            <a:r>
              <a:rPr lang="en-AU" sz="3600" dirty="0">
                <a:solidFill>
                  <a:schemeClr val="bg1"/>
                </a:solidFill>
              </a:rPr>
              <a:t>Only You, Your name be exalted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C2</a:t>
            </a:r>
          </a:p>
        </p:txBody>
      </p:sp>
    </p:spTree>
    <p:extLst>
      <p:ext uri="{BB962C8B-B14F-4D97-AF65-F5344CB8AC3E}">
        <p14:creationId xmlns:p14="http://schemas.microsoft.com/office/powerpoint/2010/main" val="4182819597"/>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33</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耶和華超乎萬民之上，</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祢的榮耀高過諸天。</a:t>
            </a:r>
          </a:p>
          <a:p>
            <a:pPr algn="ctr"/>
            <a:r>
              <a:rPr lang="en-AU" sz="3600" dirty="0">
                <a:solidFill>
                  <a:schemeClr val="bg1"/>
                </a:solidFill>
              </a:rPr>
              <a:t>Lord, You are high above all nations</a:t>
            </a:r>
          </a:p>
          <a:p>
            <a:pPr algn="ctr"/>
            <a:r>
              <a:rPr lang="en-AU" sz="3600" dirty="0">
                <a:solidFill>
                  <a:schemeClr val="bg1"/>
                </a:solidFill>
              </a:rPr>
              <a:t>Your glory shines high to the skies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C3</a:t>
            </a:r>
          </a:p>
        </p:txBody>
      </p:sp>
    </p:spTree>
    <p:extLst>
      <p:ext uri="{BB962C8B-B14F-4D97-AF65-F5344CB8AC3E}">
        <p14:creationId xmlns:p14="http://schemas.microsoft.com/office/powerpoint/2010/main" val="2268476450"/>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34</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我讚美祢主耶和華，</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祢的榮耀充滿在天地之上。</a:t>
            </a:r>
          </a:p>
          <a:p>
            <a:pPr algn="ctr"/>
            <a:r>
              <a:rPr lang="en-AU" sz="3600" dirty="0">
                <a:solidFill>
                  <a:schemeClr val="bg1"/>
                </a:solidFill>
              </a:rPr>
              <a:t>I will worship, my Lord, my God</a:t>
            </a:r>
          </a:p>
          <a:p>
            <a:pPr algn="ctr"/>
            <a:r>
              <a:rPr lang="en-AU" sz="3600" dirty="0">
                <a:solidFill>
                  <a:schemeClr val="bg1"/>
                </a:solidFill>
              </a:rPr>
              <a:t>And Your glory fills the heaven and the earth.</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C4</a:t>
            </a:r>
          </a:p>
        </p:txBody>
      </p:sp>
    </p:spTree>
    <p:extLst>
      <p:ext uri="{BB962C8B-B14F-4D97-AF65-F5344CB8AC3E}">
        <p14:creationId xmlns:p14="http://schemas.microsoft.com/office/powerpoint/2010/main" val="1550121269"/>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35</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耶和華必賜力量，</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耶和華必賜平安；</a:t>
            </a:r>
            <a:r>
              <a:rPr lang="en-AU" sz="3600" dirty="0">
                <a:solidFill>
                  <a:schemeClr val="bg1"/>
                </a:solidFill>
              </a:rPr>
              <a:t> </a:t>
            </a:r>
          </a:p>
          <a:p>
            <a:pPr algn="ctr"/>
            <a:r>
              <a:rPr lang="en-AU" sz="3600" dirty="0">
                <a:solidFill>
                  <a:schemeClr val="bg1"/>
                </a:solidFill>
              </a:rPr>
              <a:t>Lord, You give Your people strength</a:t>
            </a:r>
          </a:p>
          <a:p>
            <a:pPr algn="ctr"/>
            <a:r>
              <a:rPr lang="en-AU" sz="3600" dirty="0">
                <a:solidFill>
                  <a:schemeClr val="bg1"/>
                </a:solidFill>
              </a:rPr>
              <a:t>And You bless us with Your peace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B1</a:t>
            </a:r>
          </a:p>
        </p:txBody>
      </p:sp>
    </p:spTree>
    <p:extLst>
      <p:ext uri="{BB962C8B-B14F-4D97-AF65-F5344CB8AC3E}">
        <p14:creationId xmlns:p14="http://schemas.microsoft.com/office/powerpoint/2010/main" val="2553505407"/>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36</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我從深處求告祢，</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祢聆聽。</a:t>
            </a:r>
          </a:p>
          <a:p>
            <a:pPr algn="ctr"/>
            <a:r>
              <a:rPr lang="en-AU" sz="3600" dirty="0">
                <a:solidFill>
                  <a:schemeClr val="bg1"/>
                </a:solidFill>
              </a:rPr>
              <a:t>From the depths I cry to You</a:t>
            </a:r>
          </a:p>
          <a:p>
            <a:pPr algn="ctr"/>
            <a:r>
              <a:rPr lang="en-AU" sz="3600" dirty="0">
                <a:solidFill>
                  <a:schemeClr val="bg1"/>
                </a:solidFill>
              </a:rPr>
              <a:t>Hear my voice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B2</a:t>
            </a:r>
          </a:p>
        </p:txBody>
      </p:sp>
    </p:spTree>
    <p:extLst>
      <p:ext uri="{BB962C8B-B14F-4D97-AF65-F5344CB8AC3E}">
        <p14:creationId xmlns:p14="http://schemas.microsoft.com/office/powerpoint/2010/main" val="2528926264"/>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37</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耶和華必賜力量，</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耶和華必賜平安；</a:t>
            </a:r>
            <a:r>
              <a:rPr lang="en-AU" sz="3600" dirty="0">
                <a:solidFill>
                  <a:schemeClr val="bg1"/>
                </a:solidFill>
              </a:rPr>
              <a:t> </a:t>
            </a:r>
          </a:p>
          <a:p>
            <a:pPr algn="ctr"/>
            <a:r>
              <a:rPr lang="en-AU" sz="3600" dirty="0">
                <a:solidFill>
                  <a:schemeClr val="bg1"/>
                </a:solidFill>
              </a:rPr>
              <a:t>Lord, You give Your people strength</a:t>
            </a:r>
          </a:p>
          <a:p>
            <a:pPr algn="ctr"/>
            <a:r>
              <a:rPr lang="en-AU" sz="3600" dirty="0">
                <a:solidFill>
                  <a:schemeClr val="bg1"/>
                </a:solidFill>
              </a:rPr>
              <a:t>And You bless us with Your peace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B3</a:t>
            </a:r>
          </a:p>
        </p:txBody>
      </p:sp>
    </p:spTree>
    <p:extLst>
      <p:ext uri="{BB962C8B-B14F-4D97-AF65-F5344CB8AC3E}">
        <p14:creationId xmlns:p14="http://schemas.microsoft.com/office/powerpoint/2010/main" val="696239470"/>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38</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CN" altLang="en-US" sz="5400" dirty="0">
                <a:solidFill>
                  <a:schemeClr val="bg1"/>
                </a:solidFill>
                <a:latin typeface="HanWangYenLight" pitchFamily="18" charset="-120"/>
                <a:ea typeface="HanWangYenLight" pitchFamily="18" charset="-120"/>
              </a:rPr>
              <a:t>因祢豐盛的救恩</a:t>
            </a:r>
            <a:endParaRPr lang="en-AU" altLang="zh-CN" sz="5400" dirty="0">
              <a:solidFill>
                <a:schemeClr val="bg1"/>
              </a:solidFill>
              <a:latin typeface="HanWangYenLight" pitchFamily="18" charset="-120"/>
              <a:ea typeface="HanWangYenLight" pitchFamily="18" charset="-120"/>
            </a:endParaRPr>
          </a:p>
          <a:p>
            <a:pPr algn="ctr"/>
            <a:r>
              <a:rPr lang="zh-CN" altLang="en-US" sz="5400" dirty="0">
                <a:solidFill>
                  <a:schemeClr val="bg1"/>
                </a:solidFill>
                <a:latin typeface="HanWangYenLight" pitchFamily="18" charset="-120"/>
                <a:ea typeface="HanWangYenLight" pitchFamily="18" charset="-120"/>
              </a:rPr>
              <a:t>我仰望祢。</a:t>
            </a:r>
            <a:endParaRPr lang="en-AU" altLang="zh-CN" sz="5400" dirty="0">
              <a:solidFill>
                <a:schemeClr val="bg1"/>
              </a:solidFill>
              <a:latin typeface="HanWangYenLight" pitchFamily="18" charset="-120"/>
              <a:ea typeface="HanWangYenLight" pitchFamily="18" charset="-120"/>
            </a:endParaRPr>
          </a:p>
          <a:p>
            <a:pPr algn="ctr"/>
            <a:r>
              <a:rPr lang="en-AU" sz="3600" dirty="0">
                <a:solidFill>
                  <a:schemeClr val="bg1"/>
                </a:solidFill>
              </a:rPr>
              <a:t>From Your saving grace, I’m healed </a:t>
            </a:r>
          </a:p>
          <a:p>
            <a:pPr algn="ctr"/>
            <a:r>
              <a:rPr lang="en-AU" sz="3600" dirty="0">
                <a:solidFill>
                  <a:schemeClr val="bg1"/>
                </a:solidFill>
              </a:rPr>
              <a:t>I look to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B4</a:t>
            </a:r>
          </a:p>
        </p:txBody>
      </p:sp>
    </p:spTree>
    <p:extLst>
      <p:ext uri="{BB962C8B-B14F-4D97-AF65-F5344CB8AC3E}">
        <p14:creationId xmlns:p14="http://schemas.microsoft.com/office/powerpoint/2010/main" val="929213811"/>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39</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耶和華超乎萬民之上，</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祢的榮耀高過諸天。</a:t>
            </a:r>
          </a:p>
          <a:p>
            <a:pPr algn="ctr"/>
            <a:r>
              <a:rPr lang="en-AU" sz="3600" dirty="0">
                <a:solidFill>
                  <a:schemeClr val="bg1"/>
                </a:solidFill>
              </a:rPr>
              <a:t>Lord, You are high above all nations</a:t>
            </a:r>
          </a:p>
          <a:p>
            <a:pPr algn="ctr"/>
            <a:r>
              <a:rPr lang="en-AU" sz="3600" dirty="0">
                <a:solidFill>
                  <a:schemeClr val="bg1"/>
                </a:solidFill>
              </a:rPr>
              <a:t>Your glory shines high to the skies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a:t>
            </a:r>
          </a:p>
        </p:txBody>
      </p:sp>
    </p:spTree>
    <p:extLst>
      <p:ext uri="{BB962C8B-B14F-4D97-AF65-F5344CB8AC3E}">
        <p14:creationId xmlns:p14="http://schemas.microsoft.com/office/powerpoint/2010/main" val="2145983599"/>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宣召.jpg"/>
          <p:cNvPicPr>
            <a:picLocks noChangeAspect="1"/>
          </p:cNvPicPr>
          <p:nvPr/>
        </p:nvPicPr>
        <p:blipFill>
          <a:blip r:embed="rId2" cstate="print"/>
          <a:stretch>
            <a:fillRect/>
          </a:stretch>
        </p:blipFill>
        <p:spPr>
          <a:xfrm>
            <a:off x="1691680" y="571480"/>
            <a:ext cx="6116320" cy="4587240"/>
          </a:xfrm>
          <a:prstGeom prst="rect">
            <a:avLst/>
          </a:prstGeom>
        </p:spPr>
      </p:pic>
      <p:pic>
        <p:nvPicPr>
          <p:cNvPr id="12" name="Picture 11" descr="cross.jpg"/>
          <p:cNvPicPr>
            <a:picLocks noChangeAspect="1"/>
          </p:cNvPicPr>
          <p:nvPr/>
        </p:nvPicPr>
        <p:blipFill>
          <a:blip r:embed="rId3" cstate="print"/>
          <a:stretch>
            <a:fillRect/>
          </a:stretch>
        </p:blipFill>
        <p:spPr>
          <a:xfrm>
            <a:off x="4215226" y="2276872"/>
            <a:ext cx="572798" cy="969350"/>
          </a:xfrm>
          <a:prstGeom prst="rect">
            <a:avLst/>
          </a:prstGeom>
        </p:spPr>
      </p:pic>
      <p:sp>
        <p:nvSpPr>
          <p:cNvPr id="15" name="Slide Number Placeholder 14"/>
          <p:cNvSpPr>
            <a:spLocks noGrp="1"/>
          </p:cNvSpPr>
          <p:nvPr>
            <p:ph type="sldNum" sz="quarter" idx="12"/>
          </p:nvPr>
        </p:nvSpPr>
        <p:spPr/>
        <p:txBody>
          <a:bodyPr/>
          <a:lstStyle/>
          <a:p>
            <a:fld id="{B2FDDA61-8986-4B98-BDE4-3733C35BEFC5}" type="slidenum">
              <a:rPr lang="en-AU" smtClean="0"/>
              <a:pPr/>
              <a:t>4</a:t>
            </a:fld>
            <a:endParaRPr lang="en-A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40</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CN" altLang="en-US" sz="5400" dirty="0">
                <a:solidFill>
                  <a:schemeClr val="bg1"/>
                </a:solidFill>
                <a:latin typeface="HanWangYenLight" pitchFamily="18" charset="-120"/>
                <a:ea typeface="HanWangYenLight" pitchFamily="18" charset="-120"/>
              </a:rPr>
              <a:t>我讚美祢，主耶和華，</a:t>
            </a:r>
            <a:endParaRPr lang="en-AU" altLang="zh-CN" sz="5400" dirty="0">
              <a:solidFill>
                <a:schemeClr val="bg1"/>
              </a:solidFill>
              <a:latin typeface="HanWangYenLight" pitchFamily="18" charset="-120"/>
              <a:ea typeface="HanWangYenLight" pitchFamily="18" charset="-120"/>
            </a:endParaRPr>
          </a:p>
          <a:p>
            <a:pPr algn="ctr"/>
            <a:r>
              <a:rPr lang="zh-CN" altLang="en-US" sz="5400" dirty="0">
                <a:solidFill>
                  <a:schemeClr val="bg1"/>
                </a:solidFill>
                <a:latin typeface="HanWangYenLight" pitchFamily="18" charset="-120"/>
                <a:ea typeface="HanWangYenLight" pitchFamily="18" charset="-120"/>
              </a:rPr>
              <a:t>唯有祢，祢的名被尊崇。</a:t>
            </a:r>
            <a:endParaRPr lang="en-AU" altLang="zh-CN" sz="5400" dirty="0">
              <a:solidFill>
                <a:schemeClr val="bg1"/>
              </a:solidFill>
              <a:latin typeface="HanWangYenLight" pitchFamily="18" charset="-120"/>
              <a:ea typeface="HanWangYenLight" pitchFamily="18" charset="-120"/>
            </a:endParaRPr>
          </a:p>
          <a:p>
            <a:pPr algn="ctr"/>
            <a:r>
              <a:rPr lang="en-AU" sz="3600" dirty="0">
                <a:solidFill>
                  <a:schemeClr val="bg1"/>
                </a:solidFill>
              </a:rPr>
              <a:t>I will worship, my Lord, my God</a:t>
            </a:r>
          </a:p>
          <a:p>
            <a:pPr algn="ctr"/>
            <a:r>
              <a:rPr lang="en-AU" sz="3600" dirty="0">
                <a:solidFill>
                  <a:schemeClr val="bg1"/>
                </a:solidFill>
              </a:rPr>
              <a:t>Only You, Your name be exalted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C2</a:t>
            </a:r>
          </a:p>
        </p:txBody>
      </p:sp>
    </p:spTree>
    <p:extLst>
      <p:ext uri="{BB962C8B-B14F-4D97-AF65-F5344CB8AC3E}">
        <p14:creationId xmlns:p14="http://schemas.microsoft.com/office/powerpoint/2010/main" val="3095750761"/>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41</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耶和華超乎萬民之上，</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祢的榮耀高過諸天。</a:t>
            </a:r>
          </a:p>
          <a:p>
            <a:pPr algn="ctr"/>
            <a:r>
              <a:rPr lang="en-AU" sz="3600" dirty="0">
                <a:solidFill>
                  <a:schemeClr val="bg1"/>
                </a:solidFill>
              </a:rPr>
              <a:t>Lord, You are high above all nations</a:t>
            </a:r>
          </a:p>
          <a:p>
            <a:pPr algn="ctr"/>
            <a:r>
              <a:rPr lang="en-AU" sz="3600" dirty="0">
                <a:solidFill>
                  <a:schemeClr val="bg1"/>
                </a:solidFill>
              </a:rPr>
              <a:t>Your glory shines high to the skies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C3</a:t>
            </a:r>
          </a:p>
        </p:txBody>
      </p:sp>
    </p:spTree>
    <p:extLst>
      <p:ext uri="{BB962C8B-B14F-4D97-AF65-F5344CB8AC3E}">
        <p14:creationId xmlns:p14="http://schemas.microsoft.com/office/powerpoint/2010/main" val="3384046189"/>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42</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我讚美祢主耶和華，</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祢的榮耀充滿在天地之上。</a:t>
            </a:r>
          </a:p>
          <a:p>
            <a:pPr algn="ctr"/>
            <a:r>
              <a:rPr lang="en-AU" sz="3600" dirty="0">
                <a:solidFill>
                  <a:schemeClr val="bg1"/>
                </a:solidFill>
              </a:rPr>
              <a:t>I will worship, my Lord, my God</a:t>
            </a:r>
          </a:p>
          <a:p>
            <a:pPr algn="ctr"/>
            <a:r>
              <a:rPr lang="en-AU" sz="3600" dirty="0">
                <a:solidFill>
                  <a:schemeClr val="bg1"/>
                </a:solidFill>
              </a:rPr>
              <a:t>And Your glory fills the heaven and the earth.</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C4</a:t>
            </a:r>
          </a:p>
        </p:txBody>
      </p:sp>
    </p:spTree>
    <p:extLst>
      <p:ext uri="{BB962C8B-B14F-4D97-AF65-F5344CB8AC3E}">
        <p14:creationId xmlns:p14="http://schemas.microsoft.com/office/powerpoint/2010/main" val="248928559"/>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43</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耶和華必賜力量，</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耶和華必賜平安；</a:t>
            </a:r>
            <a:r>
              <a:rPr lang="en-AU" sz="3600" dirty="0">
                <a:solidFill>
                  <a:schemeClr val="bg1"/>
                </a:solidFill>
              </a:rPr>
              <a:t> </a:t>
            </a:r>
          </a:p>
          <a:p>
            <a:pPr algn="ctr"/>
            <a:r>
              <a:rPr lang="en-AU" sz="3600" dirty="0">
                <a:solidFill>
                  <a:schemeClr val="bg1"/>
                </a:solidFill>
              </a:rPr>
              <a:t>Lord, You give Your people strength</a:t>
            </a:r>
          </a:p>
          <a:p>
            <a:pPr algn="ctr"/>
            <a:r>
              <a:rPr lang="en-AU" sz="3600" dirty="0">
                <a:solidFill>
                  <a:schemeClr val="bg1"/>
                </a:solidFill>
              </a:rPr>
              <a:t>And You bless us with Your peace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B1</a:t>
            </a:r>
          </a:p>
        </p:txBody>
      </p:sp>
    </p:spTree>
    <p:extLst>
      <p:ext uri="{BB962C8B-B14F-4D97-AF65-F5344CB8AC3E}">
        <p14:creationId xmlns:p14="http://schemas.microsoft.com/office/powerpoint/2010/main" val="3650130357"/>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44</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我從深處求告祢，</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祢聆聽。</a:t>
            </a:r>
          </a:p>
          <a:p>
            <a:pPr algn="ctr"/>
            <a:r>
              <a:rPr lang="en-AU" sz="3600" dirty="0">
                <a:solidFill>
                  <a:schemeClr val="bg1"/>
                </a:solidFill>
              </a:rPr>
              <a:t>From the depths I cry to You</a:t>
            </a:r>
          </a:p>
          <a:p>
            <a:pPr algn="ctr"/>
            <a:r>
              <a:rPr lang="en-AU" sz="3600" dirty="0">
                <a:solidFill>
                  <a:schemeClr val="bg1"/>
                </a:solidFill>
              </a:rPr>
              <a:t>Hear my voice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B2</a:t>
            </a:r>
          </a:p>
        </p:txBody>
      </p:sp>
    </p:spTree>
    <p:extLst>
      <p:ext uri="{BB962C8B-B14F-4D97-AF65-F5344CB8AC3E}">
        <p14:creationId xmlns:p14="http://schemas.microsoft.com/office/powerpoint/2010/main" val="687494514"/>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45</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耶和華必賜力量，</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耶和華必賜平安；</a:t>
            </a:r>
            <a:r>
              <a:rPr lang="en-AU" sz="3600" dirty="0">
                <a:solidFill>
                  <a:schemeClr val="bg1"/>
                </a:solidFill>
              </a:rPr>
              <a:t> </a:t>
            </a:r>
          </a:p>
          <a:p>
            <a:pPr algn="ctr"/>
            <a:r>
              <a:rPr lang="en-AU" sz="3600" dirty="0">
                <a:solidFill>
                  <a:schemeClr val="bg1"/>
                </a:solidFill>
              </a:rPr>
              <a:t>Lord, You give Your people strength</a:t>
            </a:r>
          </a:p>
          <a:p>
            <a:pPr algn="ctr"/>
            <a:r>
              <a:rPr lang="en-AU" sz="3600" dirty="0">
                <a:solidFill>
                  <a:schemeClr val="bg1"/>
                </a:solidFill>
              </a:rPr>
              <a:t>And You bless us with Your peace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B3</a:t>
            </a:r>
          </a:p>
        </p:txBody>
      </p:sp>
    </p:spTree>
    <p:extLst>
      <p:ext uri="{BB962C8B-B14F-4D97-AF65-F5344CB8AC3E}">
        <p14:creationId xmlns:p14="http://schemas.microsoft.com/office/powerpoint/2010/main" val="574953966"/>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46</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CN" altLang="en-US" sz="5400" dirty="0">
                <a:solidFill>
                  <a:schemeClr val="bg1"/>
                </a:solidFill>
                <a:latin typeface="HanWangYenLight" pitchFamily="18" charset="-120"/>
                <a:ea typeface="HanWangYenLight" pitchFamily="18" charset="-120"/>
              </a:rPr>
              <a:t>因祢豐盛的救恩</a:t>
            </a:r>
            <a:endParaRPr lang="en-AU" altLang="zh-CN" sz="5400" dirty="0">
              <a:solidFill>
                <a:schemeClr val="bg1"/>
              </a:solidFill>
              <a:latin typeface="HanWangYenLight" pitchFamily="18" charset="-120"/>
              <a:ea typeface="HanWangYenLight" pitchFamily="18" charset="-120"/>
            </a:endParaRPr>
          </a:p>
          <a:p>
            <a:pPr algn="ctr"/>
            <a:r>
              <a:rPr lang="zh-CN" altLang="en-US" sz="5400" dirty="0">
                <a:solidFill>
                  <a:schemeClr val="bg1"/>
                </a:solidFill>
                <a:latin typeface="HanWangYenLight" pitchFamily="18" charset="-120"/>
                <a:ea typeface="HanWangYenLight" pitchFamily="18" charset="-120"/>
              </a:rPr>
              <a:t>我仰望祢。</a:t>
            </a:r>
            <a:endParaRPr lang="en-AU" altLang="zh-CN" sz="5400" dirty="0">
              <a:solidFill>
                <a:schemeClr val="bg1"/>
              </a:solidFill>
              <a:latin typeface="HanWangYenLight" pitchFamily="18" charset="-120"/>
              <a:ea typeface="HanWangYenLight" pitchFamily="18" charset="-120"/>
            </a:endParaRPr>
          </a:p>
          <a:p>
            <a:pPr algn="ctr"/>
            <a:r>
              <a:rPr lang="en-AU" sz="3600" dirty="0">
                <a:solidFill>
                  <a:schemeClr val="bg1"/>
                </a:solidFill>
              </a:rPr>
              <a:t>From Your saving grace, I’m healed </a:t>
            </a:r>
          </a:p>
          <a:p>
            <a:pPr algn="ctr"/>
            <a:r>
              <a:rPr lang="en-AU" sz="3600" dirty="0">
                <a:solidFill>
                  <a:schemeClr val="bg1"/>
                </a:solidFill>
              </a:rPr>
              <a:t>I look to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B4</a:t>
            </a:r>
          </a:p>
        </p:txBody>
      </p:sp>
    </p:spTree>
    <p:extLst>
      <p:ext uri="{BB962C8B-B14F-4D97-AF65-F5344CB8AC3E}">
        <p14:creationId xmlns:p14="http://schemas.microsoft.com/office/powerpoint/2010/main" val="2581519359"/>
      </p:ext>
    </p:extLst>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47</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耶和華坐著為王，</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洪水氾濫的時候；</a:t>
            </a:r>
          </a:p>
          <a:p>
            <a:pPr algn="ctr"/>
            <a:r>
              <a:rPr lang="en-AU" sz="3600" dirty="0">
                <a:solidFill>
                  <a:schemeClr val="bg1"/>
                </a:solidFill>
              </a:rPr>
              <a:t>Lord, You sit enthroned as King</a:t>
            </a:r>
          </a:p>
          <a:p>
            <a:pPr algn="ctr"/>
            <a:r>
              <a:rPr lang="en-AU" sz="3600" dirty="0">
                <a:solidFill>
                  <a:schemeClr val="bg1"/>
                </a:solidFill>
              </a:rPr>
              <a:t>high above the mighty sea.</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V1a</a:t>
            </a:r>
          </a:p>
        </p:txBody>
      </p:sp>
    </p:spTree>
    <p:extLst>
      <p:ext uri="{BB962C8B-B14F-4D97-AF65-F5344CB8AC3E}">
        <p14:creationId xmlns:p14="http://schemas.microsoft.com/office/powerpoint/2010/main" val="4058595405"/>
      </p:ext>
    </p:extLst>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耶和華坐著為王</a:t>
            </a:r>
          </a:p>
          <a:p>
            <a:pPr algn="ctr"/>
            <a:r>
              <a:rPr lang="en-US" sz="2400" dirty="0">
                <a:solidFill>
                  <a:schemeClr val="accent6"/>
                </a:solidFill>
                <a:latin typeface="Gungsuh"/>
              </a:rPr>
              <a:t>Lord, You sit enthroned</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48</a:t>
            </a:fld>
            <a:endParaRPr lang="en-AU"/>
          </a:p>
        </p:txBody>
      </p:sp>
      <p:sp>
        <p:nvSpPr>
          <p:cNvPr id="16" name="Rectangle 15"/>
          <p:cNvSpPr/>
          <p:nvPr/>
        </p:nvSpPr>
        <p:spPr>
          <a:xfrm>
            <a:off x="323528" y="5301208"/>
            <a:ext cx="8640960" cy="84895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曲：游智婷  詞：盧靜雯 </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經文摘編</a:t>
            </a:r>
            <a:r>
              <a:rPr lang="en-US" altLang="zh-TW" sz="2000" dirty="0">
                <a:solidFill>
                  <a:schemeClr val="bg1"/>
                </a:solidFill>
                <a:latin typeface="HanWangYenLight" panose="02020300000000000000" pitchFamily="18" charset="-120"/>
                <a:ea typeface="HanWangYenLight" panose="02020300000000000000" pitchFamily="18" charset="-120"/>
              </a:rPr>
              <a:t>~</a:t>
            </a:r>
            <a:r>
              <a:rPr lang="zh-TW" altLang="en-US" sz="2000" dirty="0">
                <a:solidFill>
                  <a:schemeClr val="bg1"/>
                </a:solidFill>
                <a:latin typeface="HanWangYenLight" panose="02020300000000000000" pitchFamily="18" charset="-120"/>
                <a:ea typeface="HanWangYenLight" panose="02020300000000000000" pitchFamily="18" charset="-120"/>
              </a:rPr>
              <a:t>詩篇 </a:t>
            </a:r>
            <a:r>
              <a:rPr lang="en-US" altLang="zh-TW" sz="2000" dirty="0">
                <a:solidFill>
                  <a:schemeClr val="bg1"/>
                </a:solidFill>
                <a:latin typeface="HanWangYenLight" panose="02020300000000000000" pitchFamily="18" charset="-120"/>
                <a:ea typeface="HanWangYenLight" panose="02020300000000000000" pitchFamily="18" charset="-120"/>
              </a:rPr>
              <a:t>29:10-11; 113:4)</a:t>
            </a:r>
          </a:p>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單單只為你</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讚美之泉音樂事工版權所有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耶和華坐著為王，</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直到永遠。</a:t>
            </a:r>
          </a:p>
          <a:p>
            <a:pPr algn="ctr"/>
            <a:r>
              <a:rPr lang="en-AU" sz="3600" dirty="0">
                <a:solidFill>
                  <a:schemeClr val="bg1"/>
                </a:solidFill>
              </a:rPr>
              <a:t>Wondrous King, You sit enthroned;</a:t>
            </a:r>
          </a:p>
          <a:p>
            <a:pPr algn="ctr"/>
            <a:r>
              <a:rPr lang="en-AU" sz="3600" dirty="0">
                <a:solidFill>
                  <a:schemeClr val="bg1"/>
                </a:solidFill>
              </a:rPr>
              <a:t>You reign forever. </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V1b</a:t>
            </a:r>
          </a:p>
        </p:txBody>
      </p:sp>
    </p:spTree>
    <p:extLst>
      <p:ext uri="{BB962C8B-B14F-4D97-AF65-F5344CB8AC3E}">
        <p14:creationId xmlns:p14="http://schemas.microsoft.com/office/powerpoint/2010/main" val="2842973139"/>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49</a:t>
            </a:fld>
            <a:endParaRPr lang="en-AU" dirty="0"/>
          </a:p>
        </p:txBody>
      </p:sp>
      <p:pic>
        <p:nvPicPr>
          <p:cNvPr id="5128" name="Picture 11" descr="singing.JPG"/>
          <p:cNvPicPr>
            <a:picLocks noChangeAspect="1"/>
          </p:cNvPicPr>
          <p:nvPr/>
        </p:nvPicPr>
        <p:blipFill>
          <a:blip r:embed="rId2" cstate="print"/>
          <a:srcRect/>
          <a:stretch>
            <a:fillRect/>
          </a:stretch>
        </p:blipFill>
        <p:spPr bwMode="auto">
          <a:xfrm>
            <a:off x="2195736" y="548680"/>
            <a:ext cx="4762500" cy="4362450"/>
          </a:xfrm>
          <a:prstGeom prst="rect">
            <a:avLst/>
          </a:prstGeom>
          <a:noFill/>
          <a:ln w="9525">
            <a:noFill/>
            <a:miter lim="800000"/>
            <a:headEnd/>
            <a:tailEnd/>
          </a:ln>
        </p:spPr>
      </p:pic>
      <p:sp>
        <p:nvSpPr>
          <p:cNvPr id="13" name="TextBox 12"/>
          <p:cNvSpPr txBox="1"/>
          <p:nvPr/>
        </p:nvSpPr>
        <p:spPr>
          <a:xfrm>
            <a:off x="2914650" y="3357563"/>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solidFill>
                  <a:srgbClr val="FF0000"/>
                </a:solidFill>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124258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5</a:t>
            </a:fld>
            <a:endParaRPr lang="en-AU" dirty="0"/>
          </a:p>
        </p:txBody>
      </p:sp>
      <p:pic>
        <p:nvPicPr>
          <p:cNvPr id="5128" name="Picture 11" descr="singing.JPG"/>
          <p:cNvPicPr>
            <a:picLocks noChangeAspect="1"/>
          </p:cNvPicPr>
          <p:nvPr/>
        </p:nvPicPr>
        <p:blipFill>
          <a:blip r:embed="rId2" cstate="print"/>
          <a:srcRect/>
          <a:stretch>
            <a:fillRect/>
          </a:stretch>
        </p:blipFill>
        <p:spPr bwMode="auto">
          <a:xfrm>
            <a:off x="2195736" y="548680"/>
            <a:ext cx="4762500" cy="4362450"/>
          </a:xfrm>
          <a:prstGeom prst="rect">
            <a:avLst/>
          </a:prstGeom>
          <a:noFill/>
          <a:ln w="9525">
            <a:noFill/>
            <a:miter lim="800000"/>
            <a:headEnd/>
            <a:tailEnd/>
          </a:ln>
        </p:spPr>
      </p:pic>
      <p:sp>
        <p:nvSpPr>
          <p:cNvPr id="13" name="TextBox 12"/>
          <p:cNvSpPr txBox="1"/>
          <p:nvPr/>
        </p:nvSpPr>
        <p:spPr>
          <a:xfrm>
            <a:off x="2914650" y="3357563"/>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solidFill>
                  <a:srgbClr val="FF0000"/>
                </a:solidFill>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50</a:t>
            </a:fld>
            <a:endParaRPr lang="en-AU"/>
          </a:p>
        </p:txBody>
      </p:sp>
      <p:sp>
        <p:nvSpPr>
          <p:cNvPr id="16" name="Rectangle 15"/>
          <p:cNvSpPr/>
          <p:nvPr/>
        </p:nvSpPr>
        <p:spPr>
          <a:xfrm>
            <a:off x="323528" y="569318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詞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楊伯倫</a:t>
            </a:r>
          </a:p>
        </p:txBody>
      </p:sp>
      <p:sp>
        <p:nvSpPr>
          <p:cNvPr id="18" name="TextBox 17"/>
          <p:cNvSpPr txBox="1"/>
          <p:nvPr/>
        </p:nvSpPr>
        <p:spPr>
          <a:xfrm>
            <a:off x="-36512" y="214476"/>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願那復興我的靈火，</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重新再來一次復興我，</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起初的信心何處失落，</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我願悔改重新再得著</a:t>
            </a:r>
            <a:r>
              <a:rPr lang="zh-TW" altLang="en-US" sz="3600" dirty="0">
                <a:solidFill>
                  <a:schemeClr val="bg1"/>
                </a:solidFill>
                <a:latin typeface="HanWangYenLight" pitchFamily="18" charset="-120"/>
                <a:ea typeface="HanWangYenLight" pitchFamily="18" charset="-120"/>
              </a:rPr>
              <a:t>。</a:t>
            </a:r>
            <a:endParaRPr lang="en-AU" sz="3600" dirty="0">
              <a:solidFill>
                <a:schemeClr val="bg1"/>
              </a:solidFill>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V1a</a:t>
            </a:r>
          </a:p>
        </p:txBody>
      </p:sp>
      <p:sp>
        <p:nvSpPr>
          <p:cNvPr id="7" name="TextBox 6">
            <a:extLst>
              <a:ext uri="{FF2B5EF4-FFF2-40B4-BE49-F238E27FC236}">
                <a16:creationId xmlns:a16="http://schemas.microsoft.com/office/drawing/2014/main" id="{2E121B0C-B212-4C14-A23F-415CE8DE7C4D}"/>
              </a:ext>
            </a:extLst>
          </p:cNvPr>
          <p:cNvSpPr txBox="1"/>
          <p:nvPr/>
        </p:nvSpPr>
        <p:spPr>
          <a:xfrm>
            <a:off x="0" y="4637454"/>
            <a:ext cx="9144000" cy="1200329"/>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願那靈火復興我</a:t>
            </a:r>
            <a:endParaRPr lang="en-AU" altLang="zh-TW" sz="4000" b="1" dirty="0">
              <a:solidFill>
                <a:schemeClr val="accent6"/>
              </a:solidFill>
              <a:latin typeface="HanWangYenLight" pitchFamily="18" charset="-120"/>
              <a:ea typeface="HanWangYenLight" pitchFamily="18" charset="-120"/>
            </a:endParaRPr>
          </a:p>
          <a:p>
            <a:pPr algn="ctr"/>
            <a:r>
              <a:rPr lang="en-AU" altLang="zh-TW" sz="3200" b="1" dirty="0">
                <a:solidFill>
                  <a:schemeClr val="accent6"/>
                </a:solidFill>
                <a:ea typeface="HanWangYenLight" pitchFamily="18" charset="-120"/>
              </a:rPr>
              <a:t>Holy Spirit revive me</a:t>
            </a:r>
            <a:endParaRPr lang="en-AU" altLang="zh-TW" sz="4000" b="1"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1614778100"/>
      </p:ext>
    </p:extLst>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51</a:t>
            </a:fld>
            <a:endParaRPr lang="en-AU"/>
          </a:p>
        </p:txBody>
      </p:sp>
      <p:sp>
        <p:nvSpPr>
          <p:cNvPr id="16" name="Rectangle 15"/>
          <p:cNvSpPr/>
          <p:nvPr/>
        </p:nvSpPr>
        <p:spPr>
          <a:xfrm>
            <a:off x="323528" y="569318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詞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楊伯倫</a:t>
            </a:r>
          </a:p>
        </p:txBody>
      </p:sp>
      <p:sp>
        <p:nvSpPr>
          <p:cNvPr id="18" name="TextBox 17"/>
          <p:cNvSpPr txBox="1"/>
          <p:nvPr/>
        </p:nvSpPr>
        <p:spPr>
          <a:xfrm>
            <a:off x="-36512" y="214476"/>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在明媚的春光裡，</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在幸福的生活中， </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我們陶醉，我們歡樂，</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早把主恩典忘記。</a:t>
            </a:r>
            <a:endParaRPr lang="en-AU" sz="3600" dirty="0">
              <a:solidFill>
                <a:schemeClr val="bg1"/>
              </a:solidFill>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V1b</a:t>
            </a:r>
          </a:p>
        </p:txBody>
      </p:sp>
      <p:sp>
        <p:nvSpPr>
          <p:cNvPr id="7" name="TextBox 6">
            <a:extLst>
              <a:ext uri="{FF2B5EF4-FFF2-40B4-BE49-F238E27FC236}">
                <a16:creationId xmlns:a16="http://schemas.microsoft.com/office/drawing/2014/main" id="{E95F1234-B058-41C6-89A9-620F3C820430}"/>
              </a:ext>
            </a:extLst>
          </p:cNvPr>
          <p:cNvSpPr txBox="1"/>
          <p:nvPr/>
        </p:nvSpPr>
        <p:spPr>
          <a:xfrm>
            <a:off x="0" y="4637454"/>
            <a:ext cx="9144000" cy="1200329"/>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願那靈火復興我</a:t>
            </a:r>
            <a:endParaRPr lang="en-AU" altLang="zh-TW" sz="4000" b="1" dirty="0">
              <a:solidFill>
                <a:schemeClr val="accent6"/>
              </a:solidFill>
              <a:latin typeface="HanWangYenLight" pitchFamily="18" charset="-120"/>
              <a:ea typeface="HanWangYenLight" pitchFamily="18" charset="-120"/>
            </a:endParaRPr>
          </a:p>
          <a:p>
            <a:pPr algn="ctr"/>
            <a:r>
              <a:rPr lang="en-AU" altLang="zh-TW" sz="3200" b="1" dirty="0">
                <a:solidFill>
                  <a:schemeClr val="accent6"/>
                </a:solidFill>
                <a:ea typeface="HanWangYenLight" pitchFamily="18" charset="-120"/>
              </a:rPr>
              <a:t>Holy Spirit revive me</a:t>
            </a:r>
            <a:endParaRPr lang="en-AU" altLang="zh-TW" sz="4000" b="1"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142599856"/>
      </p:ext>
    </p:extLst>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52</a:t>
            </a:fld>
            <a:endParaRPr lang="en-AU"/>
          </a:p>
        </p:txBody>
      </p:sp>
      <p:sp>
        <p:nvSpPr>
          <p:cNvPr id="16" name="Rectangle 15"/>
          <p:cNvSpPr/>
          <p:nvPr/>
        </p:nvSpPr>
        <p:spPr>
          <a:xfrm>
            <a:off x="323528" y="569318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詞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楊伯倫</a:t>
            </a:r>
          </a:p>
        </p:txBody>
      </p:sp>
      <p:sp>
        <p:nvSpPr>
          <p:cNvPr id="18" name="TextBox 17"/>
          <p:cNvSpPr txBox="1"/>
          <p:nvPr/>
        </p:nvSpPr>
        <p:spPr>
          <a:xfrm>
            <a:off x="-36512" y="214476"/>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願那復興我的靈火，</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重新再來一次復興我， </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起初的希望何處失落，</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我願悔改重新再得著。</a:t>
            </a:r>
            <a:endParaRPr lang="en-AU" sz="3600" dirty="0">
              <a:solidFill>
                <a:schemeClr val="bg1"/>
              </a:solidFill>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V2a</a:t>
            </a:r>
          </a:p>
        </p:txBody>
      </p:sp>
      <p:sp>
        <p:nvSpPr>
          <p:cNvPr id="7" name="TextBox 6">
            <a:extLst>
              <a:ext uri="{FF2B5EF4-FFF2-40B4-BE49-F238E27FC236}">
                <a16:creationId xmlns:a16="http://schemas.microsoft.com/office/drawing/2014/main" id="{D6AB5886-BAE6-4CAE-9585-D40C0FAEA2A3}"/>
              </a:ext>
            </a:extLst>
          </p:cNvPr>
          <p:cNvSpPr txBox="1"/>
          <p:nvPr/>
        </p:nvSpPr>
        <p:spPr>
          <a:xfrm>
            <a:off x="0" y="4637454"/>
            <a:ext cx="9144000" cy="1200329"/>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願那靈火復興我</a:t>
            </a:r>
            <a:endParaRPr lang="en-AU" altLang="zh-TW" sz="4000" b="1" dirty="0">
              <a:solidFill>
                <a:schemeClr val="accent6"/>
              </a:solidFill>
              <a:latin typeface="HanWangYenLight" pitchFamily="18" charset="-120"/>
              <a:ea typeface="HanWangYenLight" pitchFamily="18" charset="-120"/>
            </a:endParaRPr>
          </a:p>
          <a:p>
            <a:pPr algn="ctr"/>
            <a:r>
              <a:rPr lang="en-AU" altLang="zh-TW" sz="3200" b="1" dirty="0">
                <a:solidFill>
                  <a:schemeClr val="accent6"/>
                </a:solidFill>
                <a:ea typeface="HanWangYenLight" pitchFamily="18" charset="-120"/>
              </a:rPr>
              <a:t>Holy Spirit revive me</a:t>
            </a:r>
            <a:endParaRPr lang="en-AU" altLang="zh-TW" sz="4000" b="1"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3871783117"/>
      </p:ext>
    </p:extLst>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53</a:t>
            </a:fld>
            <a:endParaRPr lang="en-AU"/>
          </a:p>
        </p:txBody>
      </p:sp>
      <p:sp>
        <p:nvSpPr>
          <p:cNvPr id="16" name="Rectangle 15"/>
          <p:cNvSpPr/>
          <p:nvPr/>
        </p:nvSpPr>
        <p:spPr>
          <a:xfrm>
            <a:off x="323528" y="569318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詞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楊伯倫</a:t>
            </a:r>
          </a:p>
        </p:txBody>
      </p:sp>
      <p:sp>
        <p:nvSpPr>
          <p:cNvPr id="18" name="TextBox 17"/>
          <p:cNvSpPr txBox="1"/>
          <p:nvPr/>
        </p:nvSpPr>
        <p:spPr>
          <a:xfrm>
            <a:off x="-36512" y="214476"/>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在穩妥的事業裡，</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在迷人的笑聲中， </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我們遊戲，我們沉迷，</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早把主恩典忘記。</a:t>
            </a:r>
            <a:endParaRPr lang="en-AU" sz="3600" dirty="0">
              <a:solidFill>
                <a:schemeClr val="bg1"/>
              </a:solidFill>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V2b</a:t>
            </a:r>
          </a:p>
        </p:txBody>
      </p:sp>
      <p:sp>
        <p:nvSpPr>
          <p:cNvPr id="7" name="TextBox 6">
            <a:extLst>
              <a:ext uri="{FF2B5EF4-FFF2-40B4-BE49-F238E27FC236}">
                <a16:creationId xmlns:a16="http://schemas.microsoft.com/office/drawing/2014/main" id="{F9CCD4F5-BAF6-40B3-B21F-632C1E3EB843}"/>
              </a:ext>
            </a:extLst>
          </p:cNvPr>
          <p:cNvSpPr txBox="1"/>
          <p:nvPr/>
        </p:nvSpPr>
        <p:spPr>
          <a:xfrm>
            <a:off x="0" y="4637454"/>
            <a:ext cx="9144000" cy="1200329"/>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願那靈火復興我</a:t>
            </a:r>
            <a:endParaRPr lang="en-AU" altLang="zh-TW" sz="4000" b="1" dirty="0">
              <a:solidFill>
                <a:schemeClr val="accent6"/>
              </a:solidFill>
              <a:latin typeface="HanWangYenLight" pitchFamily="18" charset="-120"/>
              <a:ea typeface="HanWangYenLight" pitchFamily="18" charset="-120"/>
            </a:endParaRPr>
          </a:p>
          <a:p>
            <a:pPr algn="ctr"/>
            <a:r>
              <a:rPr lang="en-AU" altLang="zh-TW" sz="3200" b="1" dirty="0">
                <a:solidFill>
                  <a:schemeClr val="accent6"/>
                </a:solidFill>
                <a:ea typeface="HanWangYenLight" pitchFamily="18" charset="-120"/>
              </a:rPr>
              <a:t>Holy Spirit revive me</a:t>
            </a:r>
            <a:endParaRPr lang="en-AU" altLang="zh-TW" sz="4000" b="1"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4033141745"/>
      </p:ext>
    </p:extLst>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54</a:t>
            </a:fld>
            <a:endParaRPr lang="en-AU"/>
          </a:p>
        </p:txBody>
      </p:sp>
      <p:sp>
        <p:nvSpPr>
          <p:cNvPr id="16" name="Rectangle 15"/>
          <p:cNvSpPr/>
          <p:nvPr/>
        </p:nvSpPr>
        <p:spPr>
          <a:xfrm>
            <a:off x="323528" y="569318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詞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楊伯倫</a:t>
            </a:r>
          </a:p>
        </p:txBody>
      </p:sp>
      <p:sp>
        <p:nvSpPr>
          <p:cNvPr id="18" name="TextBox 17"/>
          <p:cNvSpPr txBox="1"/>
          <p:nvPr/>
        </p:nvSpPr>
        <p:spPr>
          <a:xfrm>
            <a:off x="-36512" y="214476"/>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願那復興我的靈火，</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重新再來一次復興我， </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起初的愛心何處失落，</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我願悔改重新再得著。</a:t>
            </a:r>
            <a:endParaRPr lang="en-AU" sz="3600" dirty="0">
              <a:solidFill>
                <a:schemeClr val="bg1"/>
              </a:solidFill>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V3a</a:t>
            </a:r>
          </a:p>
        </p:txBody>
      </p:sp>
      <p:sp>
        <p:nvSpPr>
          <p:cNvPr id="7" name="TextBox 6">
            <a:extLst>
              <a:ext uri="{FF2B5EF4-FFF2-40B4-BE49-F238E27FC236}">
                <a16:creationId xmlns:a16="http://schemas.microsoft.com/office/drawing/2014/main" id="{FEAAC386-47DA-471B-B1E1-23D30CE7F507}"/>
              </a:ext>
            </a:extLst>
          </p:cNvPr>
          <p:cNvSpPr txBox="1"/>
          <p:nvPr/>
        </p:nvSpPr>
        <p:spPr>
          <a:xfrm>
            <a:off x="0" y="4637454"/>
            <a:ext cx="9144000" cy="1200329"/>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願那靈火復興我</a:t>
            </a:r>
            <a:endParaRPr lang="en-AU" altLang="zh-TW" sz="4000" b="1" dirty="0">
              <a:solidFill>
                <a:schemeClr val="accent6"/>
              </a:solidFill>
              <a:latin typeface="HanWangYenLight" pitchFamily="18" charset="-120"/>
              <a:ea typeface="HanWangYenLight" pitchFamily="18" charset="-120"/>
            </a:endParaRPr>
          </a:p>
          <a:p>
            <a:pPr algn="ctr"/>
            <a:r>
              <a:rPr lang="en-AU" altLang="zh-TW" sz="3200" b="1" dirty="0">
                <a:solidFill>
                  <a:schemeClr val="accent6"/>
                </a:solidFill>
                <a:ea typeface="HanWangYenLight" pitchFamily="18" charset="-120"/>
              </a:rPr>
              <a:t>Holy Spirit revive me</a:t>
            </a:r>
            <a:endParaRPr lang="en-AU" altLang="zh-TW" sz="4000" b="1"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562927957"/>
      </p:ext>
    </p:extLst>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55</a:t>
            </a:fld>
            <a:endParaRPr lang="en-AU"/>
          </a:p>
        </p:txBody>
      </p:sp>
      <p:sp>
        <p:nvSpPr>
          <p:cNvPr id="16" name="Rectangle 15"/>
          <p:cNvSpPr/>
          <p:nvPr/>
        </p:nvSpPr>
        <p:spPr>
          <a:xfrm>
            <a:off x="323528" y="569318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詞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楊伯倫</a:t>
            </a:r>
          </a:p>
        </p:txBody>
      </p:sp>
      <p:sp>
        <p:nvSpPr>
          <p:cNvPr id="18" name="TextBox 17"/>
          <p:cNvSpPr txBox="1"/>
          <p:nvPr/>
        </p:nvSpPr>
        <p:spPr>
          <a:xfrm>
            <a:off x="-36512" y="214476"/>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在艱苦的歲月裡，</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在百般的試煉中， </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我們禱告，我們警醒，</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毋把主恩典忘記。</a:t>
            </a:r>
            <a:endParaRPr lang="en-AU" sz="3600" dirty="0">
              <a:solidFill>
                <a:schemeClr val="bg1"/>
              </a:solidFill>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V3b</a:t>
            </a:r>
          </a:p>
        </p:txBody>
      </p:sp>
      <p:sp>
        <p:nvSpPr>
          <p:cNvPr id="7" name="TextBox 6">
            <a:extLst>
              <a:ext uri="{FF2B5EF4-FFF2-40B4-BE49-F238E27FC236}">
                <a16:creationId xmlns:a16="http://schemas.microsoft.com/office/drawing/2014/main" id="{3DEB3583-97D3-456A-81BE-ED2735D3AAF2}"/>
              </a:ext>
            </a:extLst>
          </p:cNvPr>
          <p:cNvSpPr txBox="1"/>
          <p:nvPr/>
        </p:nvSpPr>
        <p:spPr>
          <a:xfrm>
            <a:off x="0" y="4637454"/>
            <a:ext cx="9144000" cy="1200329"/>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願那靈火復興我</a:t>
            </a:r>
            <a:endParaRPr lang="en-AU" altLang="zh-TW" sz="4000" b="1" dirty="0">
              <a:solidFill>
                <a:schemeClr val="accent6"/>
              </a:solidFill>
              <a:latin typeface="HanWangYenLight" pitchFamily="18" charset="-120"/>
              <a:ea typeface="HanWangYenLight" pitchFamily="18" charset="-120"/>
            </a:endParaRPr>
          </a:p>
          <a:p>
            <a:pPr algn="ctr"/>
            <a:r>
              <a:rPr lang="en-AU" altLang="zh-TW" sz="3200" b="1" dirty="0">
                <a:solidFill>
                  <a:schemeClr val="accent6"/>
                </a:solidFill>
                <a:ea typeface="HanWangYenLight" pitchFamily="18" charset="-120"/>
              </a:rPr>
              <a:t>Holy Spirit revive me</a:t>
            </a:r>
            <a:endParaRPr lang="en-AU" altLang="zh-TW" sz="4000" b="1"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354278297"/>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37454"/>
            <a:ext cx="9144000" cy="1200329"/>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願那靈火復興我</a:t>
            </a:r>
            <a:endParaRPr lang="en-AU" altLang="zh-TW" sz="4000" b="1" dirty="0">
              <a:solidFill>
                <a:schemeClr val="accent6"/>
              </a:solidFill>
              <a:latin typeface="HanWangYenLight" pitchFamily="18" charset="-120"/>
              <a:ea typeface="HanWangYenLight" pitchFamily="18" charset="-120"/>
            </a:endParaRPr>
          </a:p>
          <a:p>
            <a:pPr algn="ctr"/>
            <a:r>
              <a:rPr lang="en-AU" altLang="zh-TW" sz="3200" b="1" dirty="0">
                <a:solidFill>
                  <a:schemeClr val="accent6"/>
                </a:solidFill>
                <a:ea typeface="HanWangYenLight" pitchFamily="18" charset="-120"/>
              </a:rPr>
              <a:t>Holy Spirit revive me</a:t>
            </a:r>
            <a:endParaRPr lang="en-AU" altLang="zh-TW" sz="40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56</a:t>
            </a:fld>
            <a:endParaRPr lang="en-AU"/>
          </a:p>
        </p:txBody>
      </p:sp>
      <p:sp>
        <p:nvSpPr>
          <p:cNvPr id="16" name="Rectangle 15"/>
          <p:cNvSpPr/>
          <p:nvPr/>
        </p:nvSpPr>
        <p:spPr>
          <a:xfrm>
            <a:off x="323528" y="569318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schemeClr val="bg1"/>
                </a:solidFill>
                <a:latin typeface="HanWangYenLight" panose="02020300000000000000" pitchFamily="18" charset="-120"/>
                <a:ea typeface="HanWangYenLight" panose="02020300000000000000" pitchFamily="18" charset="-120"/>
              </a:rPr>
              <a:t>曲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詞 </a:t>
            </a:r>
            <a:r>
              <a:rPr lang="en-US" altLang="zh-TW" sz="2000" dirty="0">
                <a:solidFill>
                  <a:schemeClr val="bg1"/>
                </a:solidFill>
                <a:latin typeface="HanWangYenLight" panose="02020300000000000000" pitchFamily="18" charset="-120"/>
                <a:ea typeface="HanWangYenLight" panose="02020300000000000000" pitchFamily="18" charset="-120"/>
              </a:rPr>
              <a:t>: </a:t>
            </a:r>
            <a:r>
              <a:rPr lang="zh-TW" altLang="en-US" sz="2000" dirty="0">
                <a:solidFill>
                  <a:schemeClr val="bg1"/>
                </a:solidFill>
                <a:latin typeface="HanWangYenLight" panose="02020300000000000000" pitchFamily="18" charset="-120"/>
                <a:ea typeface="HanWangYenLight" panose="02020300000000000000" pitchFamily="18" charset="-120"/>
              </a:rPr>
              <a:t>楊伯倫</a:t>
            </a:r>
          </a:p>
        </p:txBody>
      </p:sp>
      <p:sp>
        <p:nvSpPr>
          <p:cNvPr id="18" name="TextBox 17"/>
          <p:cNvSpPr txBox="1"/>
          <p:nvPr/>
        </p:nvSpPr>
        <p:spPr>
          <a:xfrm>
            <a:off x="-36512" y="214476"/>
            <a:ext cx="9144000" cy="3416320"/>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願那復興我的靈火，</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重新再來一次復興我， </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起初的信望愛何處失落，</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我願悔改現在就得著。</a:t>
            </a:r>
            <a:endParaRPr lang="en-AU" sz="3600" dirty="0">
              <a:solidFill>
                <a:schemeClr val="bg1"/>
              </a:solidFill>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a:t>
            </a:r>
          </a:p>
        </p:txBody>
      </p:sp>
    </p:spTree>
    <p:extLst>
      <p:ext uri="{BB962C8B-B14F-4D97-AF65-F5344CB8AC3E}">
        <p14:creationId xmlns:p14="http://schemas.microsoft.com/office/powerpoint/2010/main" val="3402307109"/>
      </p:ext>
    </p:extLst>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F24927A1-991F-4417-87C2-4F79DEC0E68F}" type="slidenum">
              <a:rPr lang="en-AU"/>
              <a:pPr>
                <a:defRPr/>
              </a:pPr>
              <a:t>57</a:t>
            </a:fld>
            <a:endParaRPr lang="en-AU" dirty="0"/>
          </a:p>
        </p:txBody>
      </p:sp>
      <p:sp>
        <p:nvSpPr>
          <p:cNvPr id="13" name="TextBox 12"/>
          <p:cNvSpPr txBox="1"/>
          <p:nvPr/>
        </p:nvSpPr>
        <p:spPr>
          <a:xfrm>
            <a:off x="3707904" y="1124744"/>
            <a:ext cx="3265488" cy="3786187"/>
          </a:xfrm>
          <a:prstGeom prst="rect">
            <a:avLst/>
          </a:prstGeom>
          <a:noFill/>
        </p:spPr>
        <p:txBody>
          <a:bodyPr wrap="none">
            <a:spAutoFit/>
          </a:bodyPr>
          <a:lstStyle/>
          <a:p>
            <a:pPr fontAlgn="auto">
              <a:spcBef>
                <a:spcPts val="0"/>
              </a:spcBef>
              <a:spcAft>
                <a:spcPts val="0"/>
              </a:spcAft>
              <a:defRPr/>
            </a:pPr>
            <a:r>
              <a:rPr lang="zh-TW" altLang="en-US" sz="12000" b="1" dirty="0">
                <a:solidFill>
                  <a:schemeClr val="accent2">
                    <a:lumMod val="75000"/>
                  </a:schemeClr>
                </a:solidFill>
                <a:latin typeface="HanWangYenLight" pitchFamily="18" charset="-120"/>
                <a:ea typeface="HanWangYenLight" pitchFamily="18" charset="-120"/>
                <a:cs typeface="+mn-cs"/>
              </a:rPr>
              <a:t>祈禱</a:t>
            </a:r>
          </a:p>
          <a:p>
            <a:pPr fontAlgn="auto">
              <a:spcBef>
                <a:spcPts val="0"/>
              </a:spcBef>
              <a:spcAft>
                <a:spcPts val="0"/>
              </a:spcAft>
              <a:defRPr/>
            </a:pPr>
            <a:endParaRPr lang="en-AU" sz="12000" spc="2000" dirty="0">
              <a:latin typeface="HanWangYenHeavy" pitchFamily="18" charset="-120"/>
              <a:ea typeface="HanWangYenHeavy" pitchFamily="18" charset="-120"/>
              <a:cs typeface="+mn-cs"/>
            </a:endParaRPr>
          </a:p>
        </p:txBody>
      </p:sp>
      <p:pic>
        <p:nvPicPr>
          <p:cNvPr id="23562" name="Picture 10" descr="cross.jpg"/>
          <p:cNvPicPr>
            <a:picLocks noChangeAspect="1"/>
          </p:cNvPicPr>
          <p:nvPr/>
        </p:nvPicPr>
        <p:blipFill>
          <a:blip r:embed="rId2" cstate="print"/>
          <a:srcRect/>
          <a:stretch>
            <a:fillRect/>
          </a:stretch>
        </p:blipFill>
        <p:spPr bwMode="auto">
          <a:xfrm>
            <a:off x="2627784" y="1268760"/>
            <a:ext cx="990600" cy="1676400"/>
          </a:xfrm>
          <a:prstGeom prst="rect">
            <a:avLst/>
          </a:prstGeom>
          <a:noFill/>
          <a:ln w="9525">
            <a:noFill/>
            <a:miter lim="800000"/>
            <a:headEnd/>
            <a:tailEnd/>
          </a:ln>
        </p:spPr>
      </p:pic>
      <p:sp>
        <p:nvSpPr>
          <p:cNvPr id="16" name="TextBox 15"/>
          <p:cNvSpPr txBox="1"/>
          <p:nvPr/>
        </p:nvSpPr>
        <p:spPr>
          <a:xfrm>
            <a:off x="2500313" y="3500438"/>
            <a:ext cx="5786437" cy="2120900"/>
          </a:xfrm>
          <a:prstGeom prst="rect">
            <a:avLst/>
          </a:prstGeom>
          <a:noFill/>
        </p:spPr>
        <p:txBody>
          <a:bodyPr>
            <a:spAutoFit/>
          </a:bodyPr>
          <a:lstStyle/>
          <a:p>
            <a:pPr marL="342900" indent="-342900" fontAlgn="auto">
              <a:lnSpc>
                <a:spcPct val="90000"/>
              </a:lnSpc>
              <a:spcBef>
                <a:spcPts val="10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600" dirty="0">
                <a:solidFill>
                  <a:srgbClr val="663300"/>
                </a:solidFill>
                <a:latin typeface="HanWangYenLight" pitchFamily="18" charset="-120"/>
                <a:ea typeface="HanWangYenLight" pitchFamily="18" charset="-120"/>
                <a:cs typeface="+mn-cs"/>
              </a:rPr>
              <a:t>眾立</a:t>
            </a:r>
          </a:p>
          <a:p>
            <a:pPr marL="342900" indent="-342900" fontAlgn="auto">
              <a:lnSpc>
                <a:spcPct val="90000"/>
              </a:lnSpc>
              <a:spcBef>
                <a:spcPts val="10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600" dirty="0">
                <a:solidFill>
                  <a:srgbClr val="663300"/>
                </a:solidFill>
                <a:latin typeface="HanWangYenLight" pitchFamily="18" charset="-120"/>
                <a:ea typeface="HanWangYenLight" pitchFamily="18" charset="-120"/>
                <a:cs typeface="+mn-cs"/>
              </a:rPr>
              <a:t>長者或有需要者</a:t>
            </a:r>
          </a:p>
          <a:p>
            <a:pPr marL="342900" indent="-342900" fontAlgn="auto">
              <a:lnSpc>
                <a:spcPct val="90000"/>
              </a:lnSpc>
              <a:spcBef>
                <a:spcPts val="10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600" dirty="0">
                <a:solidFill>
                  <a:srgbClr val="663300"/>
                </a:solidFill>
                <a:latin typeface="HanWangYenLight" pitchFamily="18" charset="-120"/>
                <a:ea typeface="HanWangYenLight" pitchFamily="18" charset="-120"/>
                <a:cs typeface="+mn-cs"/>
              </a:rPr>
              <a:t>可自由選擇坐下</a:t>
            </a:r>
          </a:p>
          <a:p>
            <a:pPr fontAlgn="auto">
              <a:spcBef>
                <a:spcPts val="0"/>
              </a:spcBef>
              <a:spcAft>
                <a:spcPts val="0"/>
              </a:spcAft>
              <a:defRPr/>
            </a:pPr>
            <a:endParaRPr lang="en-AU" dirty="0">
              <a:latin typeface="+mn-lt"/>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58</a:t>
            </a:fld>
            <a:endParaRPr lang="en-AU" dirty="0"/>
          </a:p>
        </p:txBody>
      </p:sp>
      <p:sp>
        <p:nvSpPr>
          <p:cNvPr id="16" name="TextBox 15"/>
          <p:cNvSpPr txBox="1"/>
          <p:nvPr/>
        </p:nvSpPr>
        <p:spPr>
          <a:xfrm>
            <a:off x="1619672" y="3012098"/>
            <a:ext cx="287258" cy="400110"/>
          </a:xfrm>
          <a:prstGeom prst="rect">
            <a:avLst/>
          </a:prstGeom>
          <a:noFill/>
        </p:spPr>
        <p:txBody>
          <a:bodyPr wrap="none">
            <a:spAutoFit/>
          </a:bodyPr>
          <a:lstStyle/>
          <a:p>
            <a:pPr marL="342900" lvl="1" indent="-342900"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b="1" spc="-150" dirty="0">
                <a:solidFill>
                  <a:schemeClr val="accent2">
                    <a:lumMod val="75000"/>
                  </a:schemeClr>
                </a:solidFill>
                <a:latin typeface="HanWangYenLight" panose="02020300000000000000" pitchFamily="18" charset="-120"/>
                <a:ea typeface="HanWangYenLight" panose="02020300000000000000" pitchFamily="18" charset="-120"/>
              </a:rPr>
              <a:t>  </a:t>
            </a:r>
          </a:p>
        </p:txBody>
      </p:sp>
      <p:pic>
        <p:nvPicPr>
          <p:cNvPr id="35850" name="Picture 10" descr="colour.jpg"/>
          <p:cNvPicPr>
            <a:picLocks noChangeAspect="1"/>
          </p:cNvPicPr>
          <p:nvPr/>
        </p:nvPicPr>
        <p:blipFill>
          <a:blip r:embed="rId2" cstate="print"/>
          <a:srcRect/>
          <a:stretch>
            <a:fillRect/>
          </a:stretch>
        </p:blipFill>
        <p:spPr bwMode="auto">
          <a:xfrm>
            <a:off x="1500188" y="1512888"/>
            <a:ext cx="6300787" cy="1489075"/>
          </a:xfrm>
          <a:prstGeom prst="rect">
            <a:avLst/>
          </a:prstGeom>
          <a:noFill/>
          <a:ln w="9525">
            <a:noFill/>
            <a:miter lim="800000"/>
            <a:headEnd/>
            <a:tailEnd/>
          </a:ln>
        </p:spPr>
      </p:pic>
      <p:sp>
        <p:nvSpPr>
          <p:cNvPr id="12" name="TextBox 11"/>
          <p:cNvSpPr txBox="1"/>
          <p:nvPr/>
        </p:nvSpPr>
        <p:spPr>
          <a:xfrm>
            <a:off x="6372199" y="497225"/>
            <a:ext cx="2083589" cy="1015663"/>
          </a:xfrm>
          <a:prstGeom prst="rect">
            <a:avLst/>
          </a:prstGeom>
          <a:noFill/>
        </p:spPr>
        <p:txBody>
          <a:bodyPr wrap="squar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獻</a:t>
            </a:r>
            <a:r>
              <a:rPr lang="zh-TW" altLang="en-US" sz="6000" dirty="0">
                <a:solidFill>
                  <a:schemeClr val="accent1">
                    <a:lumMod val="50000"/>
                  </a:schemeClr>
                </a:solidFill>
                <a:latin typeface="HanWangYenHeavy" pitchFamily="18" charset="-120"/>
                <a:ea typeface="HanWangYenHeavy" pitchFamily="18" charset="-120"/>
              </a:rPr>
              <a:t>詩</a:t>
            </a:r>
            <a:endParaRPr lang="en-AU" sz="6000" dirty="0">
              <a:solidFill>
                <a:schemeClr val="accent1">
                  <a:lumMod val="50000"/>
                </a:schemeClr>
              </a:solidFill>
              <a:latin typeface="HanWangYenHeavy" pitchFamily="18" charset="-120"/>
              <a:ea typeface="HanWangYenHeavy" pitchFamily="18" charset="-120"/>
              <a:cs typeface="+mn-cs"/>
            </a:endParaRPr>
          </a:p>
        </p:txBody>
      </p:sp>
      <p:sp>
        <p:nvSpPr>
          <p:cNvPr id="2" name="Rectangle 1"/>
          <p:cNvSpPr/>
          <p:nvPr/>
        </p:nvSpPr>
        <p:spPr>
          <a:xfrm>
            <a:off x="1062447" y="3933056"/>
            <a:ext cx="7176268" cy="830997"/>
          </a:xfrm>
          <a:prstGeom prst="rect">
            <a:avLst/>
          </a:prstGeom>
        </p:spPr>
        <p:txBody>
          <a:bodyPr wrap="square">
            <a:spAutoFit/>
          </a:bodyPr>
          <a:lstStyle/>
          <a:p>
            <a:pPr algn="r"/>
            <a:r>
              <a:rPr lang="ja-JP" altLang="en-US" sz="4800" dirty="0"/>
              <a:t>彷彿鴿子</a:t>
            </a:r>
            <a:endParaRPr lang="en-US" altLang="zh-TW" sz="4800" dirty="0"/>
          </a:p>
        </p:txBody>
      </p:sp>
      <p:sp>
        <p:nvSpPr>
          <p:cNvPr id="7" name="TextBox 6"/>
          <p:cNvSpPr txBox="1"/>
          <p:nvPr/>
        </p:nvSpPr>
        <p:spPr>
          <a:xfrm>
            <a:off x="2339752" y="3219611"/>
            <a:ext cx="3228975" cy="1938992"/>
          </a:xfrm>
          <a:prstGeom prst="rect">
            <a:avLst/>
          </a:prstGeom>
          <a:noFill/>
        </p:spPr>
        <p:txBody>
          <a:bodyPr wrap="square">
            <a:spAutoFit/>
          </a:bodyPr>
          <a:lstStyle/>
          <a:p>
            <a:pPr algn="r" fontAlgn="auto">
              <a:spcBef>
                <a:spcPts val="0"/>
              </a:spcBef>
              <a:spcAft>
                <a:spcPts val="0"/>
              </a:spcAft>
              <a:defRPr/>
            </a:pPr>
            <a:endParaRPr lang="en-AU" altLang="ja-JP" sz="6000" dirty="0">
              <a:solidFill>
                <a:schemeClr val="accent1">
                  <a:lumMod val="50000"/>
                </a:schemeClr>
              </a:solidFill>
              <a:latin typeface="HanWangYenHeavy" pitchFamily="18" charset="-120"/>
              <a:ea typeface="HanWangYenHeavy" pitchFamily="18" charset="-120"/>
            </a:endParaRPr>
          </a:p>
          <a:p>
            <a:pPr algn="r" fontAlgn="auto">
              <a:spcBef>
                <a:spcPts val="0"/>
              </a:spcBef>
              <a:spcAft>
                <a:spcPts val="0"/>
              </a:spcAft>
              <a:defRPr/>
            </a:pPr>
            <a:endParaRPr lang="en-AU" altLang="ja-JP" sz="6000" dirty="0">
              <a:solidFill>
                <a:schemeClr val="accent1">
                  <a:lumMod val="50000"/>
                </a:schemeClr>
              </a:solidFill>
              <a:latin typeface="HanWangYenHeavy" pitchFamily="18" charset="-120"/>
              <a:ea typeface="HanWangYenHeavy" pitchFamily="18" charset="-120"/>
            </a:endParaRPr>
          </a:p>
        </p:txBody>
      </p:sp>
    </p:spTree>
    <p:extLst>
      <p:ext uri="{BB962C8B-B14F-4D97-AF65-F5344CB8AC3E}">
        <p14:creationId xmlns:p14="http://schemas.microsoft.com/office/powerpoint/2010/main" val="2975859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59</a:t>
            </a:fld>
            <a:endParaRPr lang="en-AU"/>
          </a:p>
        </p:txBody>
      </p:sp>
      <p:sp>
        <p:nvSpPr>
          <p:cNvPr id="2" name="Rectangle 1"/>
          <p:cNvSpPr/>
          <p:nvPr/>
        </p:nvSpPr>
        <p:spPr>
          <a:xfrm>
            <a:off x="0" y="116632"/>
            <a:ext cx="9540552" cy="3416320"/>
          </a:xfrm>
          <a:prstGeom prst="rect">
            <a:avLst/>
          </a:prstGeom>
        </p:spPr>
        <p:txBody>
          <a:bodyPr wrap="square">
            <a:spAutoFit/>
          </a:bodyPr>
          <a:lstStyle/>
          <a:p>
            <a:pPr algn="ctr" fontAlgn="base"/>
            <a:r>
              <a:rPr lang="zh-TW" altLang="en-US" sz="5400" dirty="0">
                <a:solidFill>
                  <a:schemeClr val="bg1"/>
                </a:solidFill>
              </a:rPr>
              <a:t>看啊神的羔羊，</a:t>
            </a:r>
          </a:p>
          <a:p>
            <a:pPr algn="ctr" fontAlgn="base"/>
            <a:r>
              <a:rPr lang="zh-TW" altLang="en-US" sz="5400" dirty="0">
                <a:solidFill>
                  <a:schemeClr val="bg1"/>
                </a:solidFill>
              </a:rPr>
              <a:t>除去世人罪孽，</a:t>
            </a:r>
          </a:p>
          <a:p>
            <a:pPr algn="ctr" fontAlgn="base"/>
            <a:r>
              <a:rPr lang="zh-TW" altLang="en-US" sz="5400" dirty="0">
                <a:solidFill>
                  <a:schemeClr val="bg1"/>
                </a:solidFill>
              </a:rPr>
              <a:t>就是那在我以後，</a:t>
            </a:r>
          </a:p>
          <a:p>
            <a:pPr algn="ctr" fontAlgn="base"/>
            <a:r>
              <a:rPr lang="zh-TW" altLang="en-US" sz="5400" dirty="0">
                <a:solidFill>
                  <a:schemeClr val="bg1"/>
                </a:solidFill>
              </a:rPr>
              <a:t>我就是給祂解鞋帶也是不配，</a:t>
            </a:r>
          </a:p>
        </p:txBody>
      </p:sp>
      <p:sp>
        <p:nvSpPr>
          <p:cNvPr id="5" name="TextBox 4">
            <a:extLst>
              <a:ext uri="{FF2B5EF4-FFF2-40B4-BE49-F238E27FC236}">
                <a16:creationId xmlns:a16="http://schemas.microsoft.com/office/drawing/2014/main" id="{B84E5108-037C-46DF-9C5A-7B406695264C}"/>
              </a:ext>
            </a:extLst>
          </p:cNvPr>
          <p:cNvSpPr txBox="1"/>
          <p:nvPr/>
        </p:nvSpPr>
        <p:spPr>
          <a:xfrm>
            <a:off x="-108520" y="5445224"/>
            <a:ext cx="9144000" cy="1200329"/>
          </a:xfrm>
          <a:prstGeom prst="rect">
            <a:avLst/>
          </a:prstGeom>
          <a:noFill/>
        </p:spPr>
        <p:txBody>
          <a:bodyPr wrap="square" rtlCol="0">
            <a:spAutoFit/>
          </a:bodyPr>
          <a:lstStyle/>
          <a:p>
            <a:pPr algn="ctr"/>
            <a:r>
              <a:rPr lang="ja-JP" altLang="en-US" sz="4000" dirty="0">
                <a:solidFill>
                  <a:schemeClr val="accent6">
                    <a:lumMod val="75000"/>
                  </a:schemeClr>
                </a:solidFill>
              </a:rPr>
              <a:t>彷彿鴿子</a:t>
            </a:r>
            <a:endParaRPr lang="en-US" altLang="zh-TW" sz="4000" dirty="0">
              <a:solidFill>
                <a:schemeClr val="accent6">
                  <a:lumMod val="75000"/>
                </a:schemeClr>
              </a:solidFill>
            </a:endParaRPr>
          </a:p>
          <a:p>
            <a:pPr algn="ctr"/>
            <a:endParaRPr lang="zh-TW" altLang="en-US" sz="3200" b="1"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1772627"/>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6</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何等榮耀美好消息，</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信者蒙恩典：</a:t>
            </a:r>
          </a:p>
          <a:p>
            <a:pPr algn="ctr"/>
            <a:r>
              <a:rPr lang="en-AU" sz="3600" dirty="0">
                <a:solidFill>
                  <a:schemeClr val="bg1"/>
                </a:solidFill>
              </a:rPr>
              <a:t> how sweet the glorious message </a:t>
            </a:r>
          </a:p>
          <a:p>
            <a:pPr algn="ctr"/>
            <a:r>
              <a:rPr lang="en-AU" sz="3600" dirty="0">
                <a:solidFill>
                  <a:schemeClr val="bg1"/>
                </a:solidFill>
              </a:rPr>
              <a:t>simple faith may claim</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V1a</a:t>
            </a:r>
          </a:p>
        </p:txBody>
      </p:sp>
    </p:spTree>
    <p:extLst>
      <p:ext uri="{BB962C8B-B14F-4D97-AF65-F5344CB8AC3E}">
        <p14:creationId xmlns:p14="http://schemas.microsoft.com/office/powerpoint/2010/main" val="490492275"/>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60</a:t>
            </a:fld>
            <a:endParaRPr lang="en-AU"/>
          </a:p>
        </p:txBody>
      </p:sp>
      <p:sp>
        <p:nvSpPr>
          <p:cNvPr id="2" name="Rectangle 1"/>
          <p:cNvSpPr/>
          <p:nvPr/>
        </p:nvSpPr>
        <p:spPr>
          <a:xfrm>
            <a:off x="0" y="116632"/>
            <a:ext cx="9612560" cy="3416320"/>
          </a:xfrm>
          <a:prstGeom prst="rect">
            <a:avLst/>
          </a:prstGeom>
        </p:spPr>
        <p:txBody>
          <a:bodyPr wrap="square">
            <a:spAutoFit/>
          </a:bodyPr>
          <a:lstStyle/>
          <a:p>
            <a:pPr algn="ctr" fontAlgn="base"/>
            <a:r>
              <a:rPr lang="zh-TW" altLang="en-US" sz="5400" dirty="0">
                <a:solidFill>
                  <a:schemeClr val="bg1"/>
                </a:solidFill>
              </a:rPr>
              <a:t>隨後耶穌前來，</a:t>
            </a:r>
          </a:p>
          <a:p>
            <a:pPr algn="ctr" fontAlgn="base"/>
            <a:r>
              <a:rPr lang="zh-TW" altLang="en-US" sz="5400" dirty="0">
                <a:solidFill>
                  <a:schemeClr val="bg1"/>
                </a:solidFill>
              </a:rPr>
              <a:t>當祂從水中上來，</a:t>
            </a:r>
          </a:p>
          <a:p>
            <a:pPr algn="ctr" fontAlgn="base"/>
            <a:r>
              <a:rPr lang="zh-TW" altLang="en-US" sz="5400" dirty="0">
                <a:solidFill>
                  <a:schemeClr val="bg1"/>
                </a:solidFill>
              </a:rPr>
              <a:t>天怱然為祂而開，</a:t>
            </a:r>
          </a:p>
          <a:p>
            <a:pPr algn="ctr" fontAlgn="base"/>
            <a:r>
              <a:rPr lang="zh-TW" altLang="en-US" sz="5400" dirty="0">
                <a:solidFill>
                  <a:schemeClr val="bg1"/>
                </a:solidFill>
              </a:rPr>
              <a:t>又看見神的靈降臨在祂身上，</a:t>
            </a:r>
          </a:p>
        </p:txBody>
      </p:sp>
      <p:sp>
        <p:nvSpPr>
          <p:cNvPr id="5" name="TextBox 4">
            <a:extLst>
              <a:ext uri="{FF2B5EF4-FFF2-40B4-BE49-F238E27FC236}">
                <a16:creationId xmlns:a16="http://schemas.microsoft.com/office/drawing/2014/main" id="{B84E5108-037C-46DF-9C5A-7B406695264C}"/>
              </a:ext>
            </a:extLst>
          </p:cNvPr>
          <p:cNvSpPr txBox="1"/>
          <p:nvPr/>
        </p:nvSpPr>
        <p:spPr>
          <a:xfrm>
            <a:off x="-108520" y="5445224"/>
            <a:ext cx="9144000" cy="1200329"/>
          </a:xfrm>
          <a:prstGeom prst="rect">
            <a:avLst/>
          </a:prstGeom>
          <a:noFill/>
        </p:spPr>
        <p:txBody>
          <a:bodyPr wrap="square" rtlCol="0">
            <a:spAutoFit/>
          </a:bodyPr>
          <a:lstStyle/>
          <a:p>
            <a:pPr algn="ctr"/>
            <a:r>
              <a:rPr lang="ja-JP" altLang="en-US" sz="4000" dirty="0">
                <a:solidFill>
                  <a:schemeClr val="accent6">
                    <a:lumMod val="75000"/>
                  </a:schemeClr>
                </a:solidFill>
              </a:rPr>
              <a:t>彷彿鴿子</a:t>
            </a:r>
            <a:endParaRPr lang="en-US" altLang="zh-TW" sz="4000" dirty="0">
              <a:solidFill>
                <a:schemeClr val="accent6">
                  <a:lumMod val="75000"/>
                </a:schemeClr>
              </a:solidFill>
            </a:endParaRPr>
          </a:p>
          <a:p>
            <a:pPr algn="ctr"/>
            <a:endParaRPr lang="zh-TW" altLang="en-US" sz="3200" b="1" dirty="0">
              <a:solidFill>
                <a:schemeClr val="accent6"/>
              </a:solidFill>
              <a:latin typeface="HanWangYenLight" pitchFamily="18" charset="-120"/>
              <a:ea typeface="HanWangYenLight" pitchFamily="18" charset="-120"/>
            </a:endParaRPr>
          </a:p>
        </p:txBody>
      </p:sp>
      <p:sp>
        <p:nvSpPr>
          <p:cNvPr id="3" name="Rectangle 2"/>
          <p:cNvSpPr/>
          <p:nvPr/>
        </p:nvSpPr>
        <p:spPr>
          <a:xfrm>
            <a:off x="4364251" y="3244334"/>
            <a:ext cx="415498" cy="369332"/>
          </a:xfrm>
          <a:prstGeom prst="rect">
            <a:avLst/>
          </a:prstGeom>
        </p:spPr>
        <p:txBody>
          <a:bodyPr wrap="none">
            <a:spAutoFit/>
          </a:bodyPr>
          <a:lstStyle/>
          <a:p>
            <a:r>
              <a:rPr lang="zh-TW" altLang="en-US" dirty="0">
                <a:solidFill>
                  <a:schemeClr val="bg1"/>
                </a:solidFill>
              </a:rPr>
              <a:t>，</a:t>
            </a:r>
            <a:endParaRPr lang="en-AU" dirty="0"/>
          </a:p>
        </p:txBody>
      </p:sp>
    </p:spTree>
    <p:extLst>
      <p:ext uri="{BB962C8B-B14F-4D97-AF65-F5344CB8AC3E}">
        <p14:creationId xmlns:p14="http://schemas.microsoft.com/office/powerpoint/2010/main" val="893790194"/>
      </p:ext>
    </p:extLst>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61</a:t>
            </a:fld>
            <a:endParaRPr lang="en-AU"/>
          </a:p>
        </p:txBody>
      </p:sp>
      <p:sp>
        <p:nvSpPr>
          <p:cNvPr id="2" name="Rectangle 1"/>
          <p:cNvSpPr/>
          <p:nvPr/>
        </p:nvSpPr>
        <p:spPr>
          <a:xfrm>
            <a:off x="-540568" y="116632"/>
            <a:ext cx="10297144" cy="2585323"/>
          </a:xfrm>
          <a:prstGeom prst="rect">
            <a:avLst/>
          </a:prstGeom>
        </p:spPr>
        <p:txBody>
          <a:bodyPr wrap="square">
            <a:spAutoFit/>
          </a:bodyPr>
          <a:lstStyle/>
          <a:p>
            <a:pPr algn="ctr" fontAlgn="base"/>
            <a:r>
              <a:rPr lang="zh-TW" altLang="en-US" sz="5400" dirty="0">
                <a:solidFill>
                  <a:schemeClr val="bg1"/>
                </a:solidFill>
              </a:rPr>
              <a:t>彷彿鴿子，這聖靈降臨到祂，</a:t>
            </a:r>
          </a:p>
          <a:p>
            <a:pPr algn="ctr" fontAlgn="base"/>
            <a:r>
              <a:rPr lang="zh-TW" altLang="en-US" sz="5400" dirty="0">
                <a:solidFill>
                  <a:schemeClr val="bg1"/>
                </a:solidFill>
              </a:rPr>
              <a:t>彷彿鴿子，一聲説道</a:t>
            </a:r>
            <a:r>
              <a:rPr lang="en-AU" altLang="zh-TW" sz="5400" dirty="0">
                <a:solidFill>
                  <a:schemeClr val="bg1"/>
                </a:solidFill>
              </a:rPr>
              <a:t>:</a:t>
            </a:r>
          </a:p>
          <a:p>
            <a:pPr algn="ctr" fontAlgn="base"/>
            <a:r>
              <a:rPr lang="en-AU" altLang="zh-TW" sz="5400" dirty="0">
                <a:solidFill>
                  <a:schemeClr val="bg1"/>
                </a:solidFill>
              </a:rPr>
              <a:t>“</a:t>
            </a:r>
            <a:r>
              <a:rPr lang="zh-TW" altLang="en-US" sz="5400" dirty="0">
                <a:solidFill>
                  <a:schemeClr val="bg1"/>
                </a:solidFill>
              </a:rPr>
              <a:t>這是我的愛子，我所喜悅的</a:t>
            </a:r>
            <a:r>
              <a:rPr lang="en-AU" altLang="zh-TW" sz="5400" dirty="0">
                <a:solidFill>
                  <a:schemeClr val="bg1"/>
                </a:solidFill>
              </a:rPr>
              <a:t>”</a:t>
            </a:r>
            <a:endParaRPr lang="zh-TW" altLang="en-US" sz="5400" dirty="0">
              <a:solidFill>
                <a:schemeClr val="bg1"/>
              </a:solidFill>
            </a:endParaRPr>
          </a:p>
        </p:txBody>
      </p:sp>
      <p:sp>
        <p:nvSpPr>
          <p:cNvPr id="5" name="TextBox 4">
            <a:extLst>
              <a:ext uri="{FF2B5EF4-FFF2-40B4-BE49-F238E27FC236}">
                <a16:creationId xmlns:a16="http://schemas.microsoft.com/office/drawing/2014/main" id="{B84E5108-037C-46DF-9C5A-7B406695264C}"/>
              </a:ext>
            </a:extLst>
          </p:cNvPr>
          <p:cNvSpPr txBox="1"/>
          <p:nvPr/>
        </p:nvSpPr>
        <p:spPr>
          <a:xfrm>
            <a:off x="-108520" y="5445224"/>
            <a:ext cx="9144000" cy="1200329"/>
          </a:xfrm>
          <a:prstGeom prst="rect">
            <a:avLst/>
          </a:prstGeom>
          <a:noFill/>
        </p:spPr>
        <p:txBody>
          <a:bodyPr wrap="square" rtlCol="0">
            <a:spAutoFit/>
          </a:bodyPr>
          <a:lstStyle/>
          <a:p>
            <a:pPr algn="ctr"/>
            <a:r>
              <a:rPr lang="ja-JP" altLang="en-US" sz="4000" dirty="0">
                <a:solidFill>
                  <a:schemeClr val="accent6">
                    <a:lumMod val="75000"/>
                  </a:schemeClr>
                </a:solidFill>
              </a:rPr>
              <a:t>彷彿鴿子</a:t>
            </a:r>
            <a:endParaRPr lang="en-US" altLang="zh-TW" sz="4000" dirty="0">
              <a:solidFill>
                <a:schemeClr val="accent6">
                  <a:lumMod val="75000"/>
                </a:schemeClr>
              </a:solidFill>
            </a:endParaRPr>
          </a:p>
          <a:p>
            <a:pPr algn="ctr"/>
            <a:endParaRPr lang="zh-TW" altLang="en-US" sz="3200" b="1"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432578202"/>
      </p:ext>
    </p:extLst>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62</a:t>
            </a:fld>
            <a:endParaRPr lang="en-AU"/>
          </a:p>
        </p:txBody>
      </p:sp>
      <p:sp>
        <p:nvSpPr>
          <p:cNvPr id="2" name="Rectangle 1"/>
          <p:cNvSpPr/>
          <p:nvPr/>
        </p:nvSpPr>
        <p:spPr>
          <a:xfrm>
            <a:off x="0" y="116632"/>
            <a:ext cx="9144000" cy="3416320"/>
          </a:xfrm>
          <a:prstGeom prst="rect">
            <a:avLst/>
          </a:prstGeom>
        </p:spPr>
        <p:txBody>
          <a:bodyPr wrap="square">
            <a:spAutoFit/>
          </a:bodyPr>
          <a:lstStyle/>
          <a:p>
            <a:pPr algn="ctr" fontAlgn="base"/>
            <a:r>
              <a:rPr lang="zh-TW" altLang="en-US" sz="5400" dirty="0">
                <a:solidFill>
                  <a:schemeClr val="bg1"/>
                </a:solidFill>
              </a:rPr>
              <a:t>預備主的道，</a:t>
            </a:r>
          </a:p>
          <a:p>
            <a:pPr algn="ctr" fontAlgn="base"/>
            <a:r>
              <a:rPr lang="zh-TW" altLang="en-US" sz="5400" dirty="0">
                <a:solidFill>
                  <a:schemeClr val="bg1"/>
                </a:solidFill>
              </a:rPr>
              <a:t>修直祂的路，</a:t>
            </a:r>
          </a:p>
          <a:p>
            <a:pPr algn="ctr" fontAlgn="base"/>
            <a:r>
              <a:rPr lang="zh-TW" altLang="en-US" sz="5400" dirty="0">
                <a:solidFill>
                  <a:schemeClr val="bg1"/>
                </a:solidFill>
              </a:rPr>
              <a:t>一切山漥都要填滿，</a:t>
            </a:r>
          </a:p>
          <a:p>
            <a:pPr algn="ctr" fontAlgn="base"/>
            <a:r>
              <a:rPr lang="zh-TW" altLang="en-US" sz="5400" dirty="0">
                <a:solidFill>
                  <a:schemeClr val="bg1"/>
                </a:solidFill>
              </a:rPr>
              <a:t>所有小山岡都要削平，</a:t>
            </a:r>
          </a:p>
        </p:txBody>
      </p:sp>
      <p:sp>
        <p:nvSpPr>
          <p:cNvPr id="5" name="TextBox 4">
            <a:extLst>
              <a:ext uri="{FF2B5EF4-FFF2-40B4-BE49-F238E27FC236}">
                <a16:creationId xmlns:a16="http://schemas.microsoft.com/office/drawing/2014/main" id="{B84E5108-037C-46DF-9C5A-7B406695264C}"/>
              </a:ext>
            </a:extLst>
          </p:cNvPr>
          <p:cNvSpPr txBox="1"/>
          <p:nvPr/>
        </p:nvSpPr>
        <p:spPr>
          <a:xfrm>
            <a:off x="-108520" y="5445224"/>
            <a:ext cx="9144000" cy="1200329"/>
          </a:xfrm>
          <a:prstGeom prst="rect">
            <a:avLst/>
          </a:prstGeom>
          <a:noFill/>
        </p:spPr>
        <p:txBody>
          <a:bodyPr wrap="square" rtlCol="0">
            <a:spAutoFit/>
          </a:bodyPr>
          <a:lstStyle/>
          <a:p>
            <a:pPr algn="ctr"/>
            <a:r>
              <a:rPr lang="ja-JP" altLang="en-US" sz="4000" dirty="0">
                <a:solidFill>
                  <a:schemeClr val="accent6">
                    <a:lumMod val="75000"/>
                  </a:schemeClr>
                </a:solidFill>
              </a:rPr>
              <a:t>彷彿鴿子</a:t>
            </a:r>
            <a:endParaRPr lang="en-US" altLang="zh-TW" sz="4000" dirty="0">
              <a:solidFill>
                <a:schemeClr val="accent6">
                  <a:lumMod val="75000"/>
                </a:schemeClr>
              </a:solidFill>
            </a:endParaRPr>
          </a:p>
          <a:p>
            <a:pPr algn="ctr"/>
            <a:endParaRPr lang="zh-TW" altLang="en-US" sz="3200" b="1"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925982949"/>
      </p:ext>
    </p:extLst>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63</a:t>
            </a:fld>
            <a:endParaRPr lang="en-AU"/>
          </a:p>
        </p:txBody>
      </p:sp>
      <p:sp>
        <p:nvSpPr>
          <p:cNvPr id="2" name="Rectangle 1"/>
          <p:cNvSpPr/>
          <p:nvPr/>
        </p:nvSpPr>
        <p:spPr>
          <a:xfrm>
            <a:off x="0" y="116632"/>
            <a:ext cx="9144000" cy="3416320"/>
          </a:xfrm>
          <a:prstGeom prst="rect">
            <a:avLst/>
          </a:prstGeom>
        </p:spPr>
        <p:txBody>
          <a:bodyPr wrap="square">
            <a:spAutoFit/>
          </a:bodyPr>
          <a:lstStyle/>
          <a:p>
            <a:pPr algn="ctr" fontAlgn="base"/>
            <a:r>
              <a:rPr lang="zh-TW" altLang="en-US" sz="5400" dirty="0">
                <a:solidFill>
                  <a:schemeClr val="bg1"/>
                </a:solidFill>
              </a:rPr>
              <a:t>彎曲改為正直，</a:t>
            </a:r>
          </a:p>
          <a:p>
            <a:pPr algn="ctr" fontAlgn="base"/>
            <a:r>
              <a:rPr lang="zh-TW" altLang="en-US" sz="5400" dirty="0">
                <a:solidFill>
                  <a:schemeClr val="bg1"/>
                </a:solidFill>
              </a:rPr>
              <a:t>高低變為平坦，</a:t>
            </a:r>
          </a:p>
          <a:p>
            <a:pPr algn="ctr" fontAlgn="base"/>
            <a:r>
              <a:rPr lang="zh-TW" altLang="en-US" sz="5400" dirty="0">
                <a:solidFill>
                  <a:schemeClr val="bg1"/>
                </a:solidFill>
              </a:rPr>
              <a:t>從你眼所見的聖靈降臨，</a:t>
            </a:r>
          </a:p>
          <a:p>
            <a:pPr algn="ctr" fontAlgn="base"/>
            <a:r>
              <a:rPr lang="zh-TW" altLang="en-US" sz="5400" dirty="0">
                <a:solidFill>
                  <a:schemeClr val="bg1"/>
                </a:solidFill>
              </a:rPr>
              <a:t>證明祂是神的兒子，</a:t>
            </a:r>
          </a:p>
        </p:txBody>
      </p:sp>
      <p:sp>
        <p:nvSpPr>
          <p:cNvPr id="5" name="TextBox 4">
            <a:extLst>
              <a:ext uri="{FF2B5EF4-FFF2-40B4-BE49-F238E27FC236}">
                <a16:creationId xmlns:a16="http://schemas.microsoft.com/office/drawing/2014/main" id="{B84E5108-037C-46DF-9C5A-7B406695264C}"/>
              </a:ext>
            </a:extLst>
          </p:cNvPr>
          <p:cNvSpPr txBox="1"/>
          <p:nvPr/>
        </p:nvSpPr>
        <p:spPr>
          <a:xfrm>
            <a:off x="-108520" y="5445224"/>
            <a:ext cx="9144000" cy="1200329"/>
          </a:xfrm>
          <a:prstGeom prst="rect">
            <a:avLst/>
          </a:prstGeom>
          <a:noFill/>
        </p:spPr>
        <p:txBody>
          <a:bodyPr wrap="square" rtlCol="0">
            <a:spAutoFit/>
          </a:bodyPr>
          <a:lstStyle/>
          <a:p>
            <a:pPr algn="ctr"/>
            <a:r>
              <a:rPr lang="ja-JP" altLang="en-US" sz="4000" dirty="0">
                <a:solidFill>
                  <a:schemeClr val="accent6">
                    <a:lumMod val="75000"/>
                  </a:schemeClr>
                </a:solidFill>
              </a:rPr>
              <a:t>彷彿鴿子</a:t>
            </a:r>
            <a:endParaRPr lang="en-US" altLang="zh-TW" sz="4000" dirty="0">
              <a:solidFill>
                <a:schemeClr val="accent6">
                  <a:lumMod val="75000"/>
                </a:schemeClr>
              </a:solidFill>
            </a:endParaRPr>
          </a:p>
          <a:p>
            <a:pPr algn="ctr"/>
            <a:endParaRPr lang="zh-TW" altLang="en-US" sz="3200" b="1"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504633343"/>
      </p:ext>
    </p:extLst>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64</a:t>
            </a:fld>
            <a:endParaRPr lang="en-AU"/>
          </a:p>
        </p:txBody>
      </p:sp>
      <p:sp>
        <p:nvSpPr>
          <p:cNvPr id="2" name="Rectangle 1"/>
          <p:cNvSpPr/>
          <p:nvPr/>
        </p:nvSpPr>
        <p:spPr>
          <a:xfrm>
            <a:off x="-612576" y="116632"/>
            <a:ext cx="10441160" cy="3416320"/>
          </a:xfrm>
          <a:prstGeom prst="rect">
            <a:avLst/>
          </a:prstGeom>
        </p:spPr>
        <p:txBody>
          <a:bodyPr wrap="square">
            <a:spAutoFit/>
          </a:bodyPr>
          <a:lstStyle/>
          <a:p>
            <a:pPr algn="ctr" fontAlgn="base"/>
            <a:r>
              <a:rPr lang="zh-TW" altLang="en-US" sz="5400" dirty="0">
                <a:solidFill>
                  <a:schemeClr val="bg1"/>
                </a:solidFill>
              </a:rPr>
              <a:t>彷彿鴿子，這聖靈降到祂，</a:t>
            </a:r>
          </a:p>
          <a:p>
            <a:pPr algn="ctr" fontAlgn="base"/>
            <a:r>
              <a:rPr lang="zh-TW" altLang="en-US" sz="5400" dirty="0">
                <a:solidFill>
                  <a:schemeClr val="bg1"/>
                </a:solidFill>
              </a:rPr>
              <a:t>彷彿鴿子，這聖靈臨到祂，</a:t>
            </a:r>
          </a:p>
          <a:p>
            <a:pPr algn="ctr" fontAlgn="base"/>
            <a:r>
              <a:rPr lang="zh-TW" altLang="en-US" sz="5400" dirty="0">
                <a:solidFill>
                  <a:schemeClr val="bg1"/>
                </a:solidFill>
              </a:rPr>
              <a:t>從鴿子一聲說道</a:t>
            </a:r>
            <a:r>
              <a:rPr lang="en-AU" altLang="zh-TW" sz="5400" dirty="0">
                <a:solidFill>
                  <a:schemeClr val="bg1"/>
                </a:solidFill>
              </a:rPr>
              <a:t>:</a:t>
            </a:r>
            <a:r>
              <a:rPr lang="zh-TW" altLang="en-US" sz="5400" dirty="0">
                <a:solidFill>
                  <a:schemeClr val="bg1"/>
                </a:solidFill>
              </a:rPr>
              <a:t> </a:t>
            </a:r>
          </a:p>
          <a:p>
            <a:pPr algn="ctr" fontAlgn="base"/>
            <a:r>
              <a:rPr lang="en-AU" altLang="zh-TW" sz="5400" dirty="0">
                <a:solidFill>
                  <a:schemeClr val="bg1"/>
                </a:solidFill>
              </a:rPr>
              <a:t>“</a:t>
            </a:r>
            <a:r>
              <a:rPr lang="zh-TW" altLang="en-US" sz="5400" dirty="0">
                <a:solidFill>
                  <a:schemeClr val="bg1"/>
                </a:solidFill>
              </a:rPr>
              <a:t>這是我的愛子，我所喜悅的</a:t>
            </a:r>
            <a:r>
              <a:rPr lang="en-AU" altLang="zh-TW" sz="5400" dirty="0">
                <a:solidFill>
                  <a:schemeClr val="bg1"/>
                </a:solidFill>
              </a:rPr>
              <a:t>”</a:t>
            </a:r>
            <a:endParaRPr lang="zh-TW" altLang="en-US" sz="5400" dirty="0">
              <a:solidFill>
                <a:schemeClr val="bg1"/>
              </a:solidFill>
            </a:endParaRPr>
          </a:p>
        </p:txBody>
      </p:sp>
      <p:sp>
        <p:nvSpPr>
          <p:cNvPr id="5" name="TextBox 4">
            <a:extLst>
              <a:ext uri="{FF2B5EF4-FFF2-40B4-BE49-F238E27FC236}">
                <a16:creationId xmlns:a16="http://schemas.microsoft.com/office/drawing/2014/main" id="{B84E5108-037C-46DF-9C5A-7B406695264C}"/>
              </a:ext>
            </a:extLst>
          </p:cNvPr>
          <p:cNvSpPr txBox="1"/>
          <p:nvPr/>
        </p:nvSpPr>
        <p:spPr>
          <a:xfrm>
            <a:off x="-108520" y="5445224"/>
            <a:ext cx="9144000" cy="1200329"/>
          </a:xfrm>
          <a:prstGeom prst="rect">
            <a:avLst/>
          </a:prstGeom>
          <a:noFill/>
        </p:spPr>
        <p:txBody>
          <a:bodyPr wrap="square" rtlCol="0">
            <a:spAutoFit/>
          </a:bodyPr>
          <a:lstStyle/>
          <a:p>
            <a:pPr algn="ctr"/>
            <a:r>
              <a:rPr lang="ja-JP" altLang="en-US" sz="4000" dirty="0">
                <a:solidFill>
                  <a:schemeClr val="accent6">
                    <a:lumMod val="75000"/>
                  </a:schemeClr>
                </a:solidFill>
              </a:rPr>
              <a:t>彷彿鴿子</a:t>
            </a:r>
            <a:endParaRPr lang="en-US" altLang="zh-TW" sz="4000" dirty="0">
              <a:solidFill>
                <a:schemeClr val="accent6">
                  <a:lumMod val="75000"/>
                </a:schemeClr>
              </a:solidFill>
            </a:endParaRPr>
          </a:p>
          <a:p>
            <a:pPr algn="ctr"/>
            <a:endParaRPr lang="zh-TW" altLang="en-US" sz="3200" b="1"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66118125"/>
      </p:ext>
    </p:extLst>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65</a:t>
            </a:fld>
            <a:endParaRPr lang="en-AU" dirty="0"/>
          </a:p>
        </p:txBody>
      </p:sp>
      <p:sp>
        <p:nvSpPr>
          <p:cNvPr id="18" name="TextBox 17"/>
          <p:cNvSpPr txBox="1"/>
          <p:nvPr/>
        </p:nvSpPr>
        <p:spPr>
          <a:xfrm>
            <a:off x="2800266" y="188640"/>
            <a:ext cx="3931973" cy="1307666"/>
          </a:xfrm>
          <a:prstGeom prst="rect">
            <a:avLst/>
          </a:prstGeom>
          <a:noFill/>
        </p:spPr>
        <p:txBody>
          <a:bodyPr wrap="square">
            <a:spAutoFit/>
          </a:bodyPr>
          <a:lstStyle/>
          <a:p>
            <a:pPr algn="ctr">
              <a:lnSpc>
                <a:spcPct val="150000"/>
              </a:lnSpc>
              <a:defRPr/>
            </a:pPr>
            <a:r>
              <a:rPr lang="ja-JP" altLang="en-US" sz="6000" b="1" dirty="0">
                <a:solidFill>
                  <a:schemeClr val="accent1">
                    <a:lumMod val="50000"/>
                  </a:schemeClr>
                </a:solidFill>
                <a:latin typeface="HanWangYenLight" pitchFamily="18" charset="-120"/>
                <a:ea typeface="HanWangYenLight" pitchFamily="18" charset="-120"/>
              </a:rPr>
              <a:t>本月金句</a:t>
            </a:r>
            <a:endParaRPr lang="en-AU" altLang="ja-JP" sz="6000" b="1" dirty="0">
              <a:solidFill>
                <a:schemeClr val="accent1">
                  <a:lumMod val="50000"/>
                </a:schemeClr>
              </a:solidFill>
              <a:latin typeface="HanWangYenLight" pitchFamily="18" charset="-120"/>
              <a:ea typeface="HanWangYenLight" pitchFamily="18" charset="-120"/>
            </a:endParaRPr>
          </a:p>
        </p:txBody>
      </p:sp>
      <p:pic>
        <p:nvPicPr>
          <p:cNvPr id="1028" name="Picture 4" descr="5 Scriptures That Will Super-Charge Your Bible Engagement">
            <a:extLst>
              <a:ext uri="{FF2B5EF4-FFF2-40B4-BE49-F238E27FC236}">
                <a16:creationId xmlns:a16="http://schemas.microsoft.com/office/drawing/2014/main" id="{CE575978-2099-4167-9277-9AA851818E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024" y="3212976"/>
            <a:ext cx="4324000" cy="22595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0739141-A740-49DA-8565-86349BC9FB09}"/>
              </a:ext>
            </a:extLst>
          </p:cNvPr>
          <p:cNvSpPr/>
          <p:nvPr/>
        </p:nvSpPr>
        <p:spPr>
          <a:xfrm>
            <a:off x="2411760" y="1666255"/>
            <a:ext cx="4752528" cy="707886"/>
          </a:xfrm>
          <a:prstGeom prst="rect">
            <a:avLst/>
          </a:prstGeom>
        </p:spPr>
        <p:txBody>
          <a:bodyPr wrap="square">
            <a:spAutoFit/>
          </a:bodyPr>
          <a:lstStyle/>
          <a:p>
            <a:pPr algn="ctr">
              <a:defRPr/>
            </a:pPr>
            <a:r>
              <a:rPr lang="zh-TW"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使徒行傳 </a:t>
            </a:r>
            <a:r>
              <a:rPr lang="en-US" altLang="zh-TW" sz="4000" b="1" dirty="0">
                <a:latin typeface="Calibri" panose="020F0502020204030204" pitchFamily="34" charset="0"/>
                <a:ea typeface="Microsoft GothicNeo" panose="020B0503020000020004" pitchFamily="34" charset="-127"/>
                <a:cs typeface="Calibri" panose="020F0502020204030204" pitchFamily="34" charset="0"/>
              </a:rPr>
              <a:t>1:8 (</a:t>
            </a:r>
            <a:r>
              <a:rPr lang="en-AU" altLang="zh-TW" sz="4000" b="1" dirty="0">
                <a:latin typeface="Calibri" panose="020F0502020204030204" pitchFamily="34" charset="0"/>
                <a:ea typeface="Microsoft GothicNeo" panose="020B0503020000020004" pitchFamily="34" charset="-127"/>
                <a:cs typeface="Calibri" panose="020F0502020204030204" pitchFamily="34" charset="0"/>
              </a:rPr>
              <a:t>Acts)</a:t>
            </a:r>
            <a:endParaRPr lang="en-AU" altLang="en-US" sz="4000" b="1" spc="600" dirty="0">
              <a:latin typeface="Calibri" panose="020F0502020204030204" pitchFamily="34" charset="0"/>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1030721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66</a:t>
            </a:fld>
            <a:endParaRPr lang="en-AU"/>
          </a:p>
        </p:txBody>
      </p:sp>
      <p:sp>
        <p:nvSpPr>
          <p:cNvPr id="18" name="TextBox 17"/>
          <p:cNvSpPr txBox="1"/>
          <p:nvPr/>
        </p:nvSpPr>
        <p:spPr>
          <a:xfrm>
            <a:off x="0" y="-20940"/>
            <a:ext cx="9144000" cy="3416320"/>
          </a:xfrm>
          <a:prstGeom prst="rect">
            <a:avLst/>
          </a:prstGeom>
          <a:noFill/>
        </p:spPr>
        <p:txBody>
          <a:bodyPr wrap="square" rtlCol="0">
            <a:spAutoFit/>
          </a:bodyPr>
          <a:lstStyle/>
          <a:p>
            <a:r>
              <a:rPr lang="en-US" altLang="zh-TW" sz="3600" dirty="0">
                <a:solidFill>
                  <a:schemeClr val="bg1"/>
                </a:solidFill>
                <a:ea typeface="HanWangYenLight" pitchFamily="18" charset="-120"/>
              </a:rPr>
              <a:t>1:8 </a:t>
            </a:r>
            <a:r>
              <a:rPr lang="zh-TW" altLang="en-US" sz="5400" dirty="0">
                <a:solidFill>
                  <a:schemeClr val="bg1"/>
                </a:solidFill>
              </a:rPr>
              <a:t>但聖靈降臨在你們身上，你們就必得著能力，並要在</a:t>
            </a:r>
            <a:r>
              <a:rPr lang="zh-TW" altLang="en-US" sz="5400" u="sng" dirty="0">
                <a:solidFill>
                  <a:schemeClr val="bg1"/>
                </a:solidFill>
              </a:rPr>
              <a:t>耶路撒冷</a:t>
            </a:r>
            <a:r>
              <a:rPr lang="zh-TW" altLang="en-US" sz="5400" dirty="0">
                <a:solidFill>
                  <a:schemeClr val="bg1"/>
                </a:solidFill>
              </a:rPr>
              <a:t>、</a:t>
            </a:r>
            <a:r>
              <a:rPr lang="zh-TW" altLang="en-US" sz="5400" u="sng" dirty="0">
                <a:solidFill>
                  <a:schemeClr val="bg1"/>
                </a:solidFill>
              </a:rPr>
              <a:t>猶太</a:t>
            </a:r>
            <a:r>
              <a:rPr lang="zh-TW" altLang="en-US" sz="5400" dirty="0">
                <a:solidFill>
                  <a:schemeClr val="bg1"/>
                </a:solidFill>
              </a:rPr>
              <a:t>全地，和</a:t>
            </a:r>
            <a:r>
              <a:rPr lang="zh-TW" altLang="en-US" sz="5400" u="sng" dirty="0">
                <a:solidFill>
                  <a:schemeClr val="bg1"/>
                </a:solidFill>
              </a:rPr>
              <a:t>撒瑪利亞</a:t>
            </a:r>
            <a:r>
              <a:rPr lang="zh-TW" altLang="en-US" sz="5400" dirty="0">
                <a:solidFill>
                  <a:schemeClr val="bg1"/>
                </a:solidFill>
              </a:rPr>
              <a:t>，直到地極，作我的見證。 </a:t>
            </a:r>
            <a:endParaRPr lang="en-AU" altLang="zh-TW" sz="5400" dirty="0">
              <a:solidFill>
                <a:schemeClr val="bg1"/>
              </a:solidFill>
            </a:endParaRPr>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26531"/>
            <a:ext cx="9144000" cy="1138773"/>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本月金句 </a:t>
            </a:r>
            <a:r>
              <a:rPr lang="en-US" altLang="zh-TW" sz="4000" b="1" dirty="0">
                <a:solidFill>
                  <a:schemeClr val="accent6"/>
                </a:solidFill>
                <a:latin typeface="Calibri" panose="020F0502020204030204" pitchFamily="34" charset="0"/>
                <a:ea typeface="HanWangYenLight" pitchFamily="18" charset="-120"/>
                <a:cs typeface="Calibri" panose="020F0502020204030204" pitchFamily="34" charset="0"/>
              </a:rPr>
              <a:t>Monthly Verse</a:t>
            </a:r>
            <a:endParaRPr lang="zh-TW" altLang="en-US" sz="4000" b="1" dirty="0">
              <a:solidFill>
                <a:schemeClr val="accent6"/>
              </a:solidFill>
              <a:latin typeface="Calibri" panose="020F0502020204030204" pitchFamily="34" charset="0"/>
              <a:ea typeface="HanWangYenLight" pitchFamily="18" charset="-120"/>
              <a:cs typeface="Calibri" panose="020F0502020204030204" pitchFamily="34" charset="0"/>
            </a:endParaRPr>
          </a:p>
          <a:p>
            <a:pPr algn="ctr"/>
            <a:r>
              <a:rPr lang="zh-TW" altLang="en-US" sz="2800" dirty="0">
                <a:solidFill>
                  <a:schemeClr val="accent6"/>
                </a:solidFill>
                <a:latin typeface="Microsoft GothicNeo" panose="020B0500000101010101" pitchFamily="34" charset="-127"/>
                <a:ea typeface="Microsoft GothicNeo" panose="020B0500000101010101" pitchFamily="34" charset="-127"/>
                <a:cs typeface="Microsoft GothicNeo" panose="020B0500000101010101" pitchFamily="34" charset="-127"/>
              </a:rPr>
              <a:t>使徒行傳 </a:t>
            </a:r>
            <a:r>
              <a:rPr lang="en-US" altLang="zh-TW" sz="2800" dirty="0">
                <a:solidFill>
                  <a:schemeClr val="accent6"/>
                </a:solidFill>
                <a:ea typeface="Microsoft GothicNeo" panose="020B0500000101010101" pitchFamily="34" charset="-127"/>
                <a:cs typeface="Microsoft GothicNeo" panose="020B0500000101010101" pitchFamily="34" charset="-127"/>
              </a:rPr>
              <a:t>1:8 (</a:t>
            </a:r>
            <a:r>
              <a:rPr lang="en-AU" altLang="zh-TW" sz="2800" dirty="0">
                <a:solidFill>
                  <a:schemeClr val="accent6"/>
                </a:solidFill>
                <a:ea typeface="Microsoft GothicNeo" panose="020B0500000101010101" pitchFamily="34" charset="-127"/>
                <a:cs typeface="Microsoft GothicNeo" panose="020B0500000101010101" pitchFamily="34" charset="-127"/>
              </a:rPr>
              <a:t>Acts)</a:t>
            </a:r>
            <a:endParaRPr lang="zh-TW" altLang="en-US" sz="3200" b="1" dirty="0">
              <a:solidFill>
                <a:schemeClr val="accent6"/>
              </a:solidFill>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941037677"/>
      </p:ext>
    </p:extLst>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AU" sz="2400" b="1"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36512" y="0"/>
            <a:ext cx="918051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600" b="0" i="0" u="none" strike="noStrike" kern="1200" cap="none" spc="0" normalizeH="0" baseline="0" noProof="0" dirty="0">
                <a:ln>
                  <a:noFill/>
                </a:ln>
                <a:solidFill>
                  <a:prstClr val="white"/>
                </a:solidFill>
                <a:effectLst/>
                <a:uLnTx/>
                <a:uFillTx/>
                <a:latin typeface="Calibri"/>
                <a:ea typeface="HanWangYenLight" pitchFamily="18" charset="-120"/>
                <a:cs typeface="+mn-cs"/>
              </a:rPr>
              <a:t>1:8 </a:t>
            </a:r>
            <a:r>
              <a:rPr kumimoji="0" lang="en-AU" altLang="zh-TW" sz="40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But you will receive power when the Holy Spirit comes on you, then you will tell people about me in Jerusalem, and in all Judea and Samaria. And you will even tell other people about me from one end of the earth to the other.</a:t>
            </a:r>
            <a:endParaRPr kumimoji="0" lang="en-US" altLang="zh-TW" sz="40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p:cNvSpPr txBox="1"/>
          <p:nvPr/>
        </p:nvSpPr>
        <p:spPr>
          <a:xfrm>
            <a:off x="0" y="5026531"/>
            <a:ext cx="914400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79646"/>
                </a:solidFill>
                <a:effectLst/>
                <a:uLnTx/>
                <a:uFillTx/>
                <a:latin typeface="HanWangYenLight" pitchFamily="18" charset="-120"/>
                <a:ea typeface="HanWangYenLight" pitchFamily="18" charset="-120"/>
                <a:cs typeface="+mn-cs"/>
              </a:rPr>
              <a:t>本月金句 </a:t>
            </a:r>
            <a:r>
              <a:rPr kumimoji="0" lang="en-US" altLang="zh-TW" sz="4000" b="1" i="0" u="none" strike="noStrike" kern="1200" cap="none" spc="0" normalizeH="0" baseline="0" noProof="0" dirty="0">
                <a:ln>
                  <a:noFill/>
                </a:ln>
                <a:solidFill>
                  <a:srgbClr val="F79646"/>
                </a:solidFill>
                <a:effectLst/>
                <a:uLnTx/>
                <a:uFillTx/>
                <a:latin typeface="Calibri" panose="020F0502020204030204" pitchFamily="34" charset="0"/>
                <a:ea typeface="HanWangYenLight" pitchFamily="18" charset="-120"/>
                <a:cs typeface="Calibri" panose="020F0502020204030204" pitchFamily="34" charset="0"/>
              </a:rPr>
              <a:t>Monthly Verse</a:t>
            </a:r>
            <a:endParaRPr kumimoji="0" lang="zh-TW" altLang="en-US" sz="4000" b="1" i="0" u="none" strike="noStrike" kern="1200" cap="none" spc="0" normalizeH="0" baseline="0" noProof="0" dirty="0">
              <a:ln>
                <a:noFill/>
              </a:ln>
              <a:solidFill>
                <a:srgbClr val="F79646"/>
              </a:solidFill>
              <a:effectLst/>
              <a:uLnTx/>
              <a:uFillTx/>
              <a:latin typeface="Calibri" panose="020F0502020204030204" pitchFamily="34" charset="0"/>
              <a:ea typeface="HanWangYenLight" pitchFamily="18" charset="-12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F79646"/>
                </a:solidFill>
                <a:effectLst/>
                <a:uLnTx/>
                <a:uFillTx/>
                <a:latin typeface="Microsoft GothicNeo" panose="020B0500000101010101" pitchFamily="34" charset="-127"/>
                <a:ea typeface="Microsoft GothicNeo" panose="020B0500000101010101" pitchFamily="34" charset="-127"/>
                <a:cs typeface="Microsoft GothicNeo" panose="020B0500000101010101" pitchFamily="34" charset="-127"/>
              </a:rPr>
              <a:t>使徒行傳 </a:t>
            </a:r>
            <a:r>
              <a:rPr kumimoji="0" lang="en-US" altLang="zh-TW" sz="2800" b="0" i="0" u="none" strike="noStrike" kern="1200" cap="none" spc="0" normalizeH="0" baseline="0" noProof="0" dirty="0">
                <a:ln>
                  <a:noFill/>
                </a:ln>
                <a:solidFill>
                  <a:srgbClr val="F79646"/>
                </a:solidFill>
                <a:effectLst/>
                <a:uLnTx/>
                <a:uFillTx/>
                <a:latin typeface="Calibri" panose="020F0502020204030204" pitchFamily="34" charset="0"/>
                <a:ea typeface="Microsoft GothicNeo" panose="020B0500000101010101" pitchFamily="34" charset="-127"/>
                <a:cs typeface="Calibri" panose="020F0502020204030204" pitchFamily="34" charset="0"/>
              </a:rPr>
              <a:t>1:8 (</a:t>
            </a:r>
            <a:r>
              <a:rPr kumimoji="0" lang="en-AU" altLang="zh-TW" sz="2800" b="0" i="0" u="none" strike="noStrike" kern="1200" cap="none" spc="0" normalizeH="0" baseline="0" noProof="0" dirty="0">
                <a:ln>
                  <a:noFill/>
                </a:ln>
                <a:solidFill>
                  <a:srgbClr val="F79646"/>
                </a:solidFill>
                <a:effectLst/>
                <a:uLnTx/>
                <a:uFillTx/>
                <a:latin typeface="Calibri" panose="020F0502020204030204" pitchFamily="34" charset="0"/>
                <a:ea typeface="Microsoft GothicNeo" panose="020B0500000101010101" pitchFamily="34" charset="-127"/>
                <a:cs typeface="Calibri" panose="020F0502020204030204" pitchFamily="34" charset="0"/>
              </a:rPr>
              <a:t>Acts)</a:t>
            </a:r>
            <a:endParaRPr kumimoji="0" lang="zh-TW" altLang="en-US" sz="3200" b="1" i="0" u="none" strike="noStrike" kern="1200" cap="none" spc="0" normalizeH="0" baseline="0" noProof="0" dirty="0">
              <a:ln>
                <a:noFill/>
              </a:ln>
              <a:solidFill>
                <a:srgbClr val="F79646"/>
              </a:solidFill>
              <a:effectLst/>
              <a:uLnTx/>
              <a:uFillTx/>
              <a:latin typeface="Calibri" panose="020F0502020204030204" pitchFamily="34" charset="0"/>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3249117717"/>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68</a:t>
            </a:fld>
            <a:endParaRPr lang="en-AU"/>
          </a:p>
        </p:txBody>
      </p:sp>
      <p:pic>
        <p:nvPicPr>
          <p:cNvPr id="26634" name="Picture 16" descr="images.jpg"/>
          <p:cNvPicPr>
            <a:picLocks noChangeAspect="1"/>
          </p:cNvPicPr>
          <p:nvPr/>
        </p:nvPicPr>
        <p:blipFill>
          <a:blip r:embed="rId2" cstate="print"/>
          <a:srcRect/>
          <a:stretch>
            <a:fillRect/>
          </a:stretch>
        </p:blipFill>
        <p:spPr bwMode="auto">
          <a:xfrm>
            <a:off x="3779912" y="476672"/>
            <a:ext cx="2409825" cy="1895475"/>
          </a:xfrm>
          <a:prstGeom prst="rect">
            <a:avLst/>
          </a:prstGeom>
          <a:noFill/>
          <a:ln w="9525">
            <a:noFill/>
            <a:miter lim="800000"/>
            <a:headEnd/>
            <a:tailEnd/>
          </a:ln>
        </p:spPr>
      </p:pic>
      <p:sp>
        <p:nvSpPr>
          <p:cNvPr id="18" name="TextBox 17"/>
          <p:cNvSpPr txBox="1"/>
          <p:nvPr/>
        </p:nvSpPr>
        <p:spPr>
          <a:xfrm>
            <a:off x="3812058" y="4374950"/>
            <a:ext cx="2560142" cy="1547347"/>
          </a:xfrm>
          <a:prstGeom prst="rect">
            <a:avLst/>
          </a:prstGeom>
          <a:noFill/>
        </p:spPr>
        <p:txBody>
          <a:bodyPr wrap="square">
            <a:spAutoFit/>
          </a:bodyPr>
          <a:lstStyle/>
          <a:p>
            <a:pPr fontAlgn="auto">
              <a:lnSpc>
                <a:spcPct val="150000"/>
              </a:lnSpc>
              <a:spcBef>
                <a:spcPts val="0"/>
              </a:spcBef>
              <a:spcAft>
                <a:spcPts val="0"/>
              </a:spcAft>
              <a:defRPr/>
            </a:pPr>
            <a:r>
              <a:rPr lang="en-US" altLang="en-US" sz="7200" b="1" dirty="0">
                <a:solidFill>
                  <a:schemeClr val="accent1">
                    <a:lumMod val="50000"/>
                  </a:schemeClr>
                </a:solidFill>
                <a:latin typeface="HanWangYenLight" pitchFamily="18" charset="-120"/>
                <a:ea typeface="HanWangYenLight" pitchFamily="18" charset="-120"/>
                <a:cs typeface="+mn-cs"/>
              </a:rPr>
              <a:t>讀經</a:t>
            </a:r>
            <a:endParaRPr lang="en-AU" sz="7200" spc="2000" dirty="0">
              <a:latin typeface="HanWangYenHeavy" pitchFamily="18" charset="-120"/>
              <a:ea typeface="HanWangYenHeavy" pitchFamily="18" charset="-120"/>
              <a:cs typeface="+mn-cs"/>
            </a:endParaRPr>
          </a:p>
        </p:txBody>
      </p:sp>
      <p:sp>
        <p:nvSpPr>
          <p:cNvPr id="6" name="Rectangle 5">
            <a:extLst>
              <a:ext uri="{FF2B5EF4-FFF2-40B4-BE49-F238E27FC236}">
                <a16:creationId xmlns:a16="http://schemas.microsoft.com/office/drawing/2014/main" id="{B01704E0-E5F5-4381-B0EC-50D451822D6C}"/>
              </a:ext>
            </a:extLst>
          </p:cNvPr>
          <p:cNvSpPr/>
          <p:nvPr/>
        </p:nvSpPr>
        <p:spPr>
          <a:xfrm>
            <a:off x="1259632" y="2327771"/>
            <a:ext cx="7344816" cy="1569660"/>
          </a:xfrm>
          <a:prstGeom prst="rect">
            <a:avLst/>
          </a:prstGeom>
        </p:spPr>
        <p:txBody>
          <a:bodyPr wrap="square">
            <a:spAutoFit/>
          </a:bodyPr>
          <a:lstStyle/>
          <a:p>
            <a:pPr algn="ctr" fontAlgn="auto">
              <a:spcBef>
                <a:spcPts val="0"/>
              </a:spcBef>
              <a:spcAft>
                <a:spcPts val="0"/>
              </a:spcAft>
              <a:defRPr/>
            </a:pPr>
            <a:r>
              <a:rPr lang="zh-TW" altLang="en-US" sz="4800" b="1" spc="600" dirty="0">
                <a:latin typeface="HanWangYenLight" pitchFamily="18" charset="-120"/>
                <a:ea typeface="HanWangYenLight" pitchFamily="18" charset="-120"/>
              </a:rPr>
              <a:t>使徒行傳 </a:t>
            </a:r>
            <a:r>
              <a:rPr lang="en-US" altLang="zh-TW" sz="4800" b="1" spc="600" dirty="0">
                <a:latin typeface="HanWangYenLight" pitchFamily="18" charset="-120"/>
                <a:ea typeface="HanWangYenLight" pitchFamily="18" charset="-120"/>
              </a:rPr>
              <a:t>2:1-47</a:t>
            </a:r>
          </a:p>
          <a:p>
            <a:pPr algn="ctr" fontAlgn="auto">
              <a:spcBef>
                <a:spcPts val="0"/>
              </a:spcBef>
              <a:spcAft>
                <a:spcPts val="0"/>
              </a:spcAft>
              <a:defRPr/>
            </a:pPr>
            <a:r>
              <a:rPr lang="en-US" altLang="zh-TW" sz="4800" b="1" spc="600" dirty="0">
                <a:latin typeface="HanWangYenLight" pitchFamily="18" charset="-120"/>
                <a:ea typeface="HanWangYenLight" pitchFamily="18" charset="-120"/>
              </a:rPr>
              <a:t> (</a:t>
            </a:r>
            <a:r>
              <a:rPr lang="en-AU" altLang="zh-TW" sz="4800" b="1" spc="600" dirty="0">
                <a:latin typeface="HanWangYenLight" pitchFamily="18" charset="-120"/>
                <a:ea typeface="HanWangYenLight" pitchFamily="18" charset="-120"/>
              </a:rPr>
              <a:t>Acts)</a:t>
            </a:r>
            <a:endParaRPr lang="en-AU" altLang="en-US" sz="4800" b="1" spc="600" dirty="0">
              <a:latin typeface="HanWangYenLight" pitchFamily="18" charset="-120"/>
              <a:ea typeface="HanWangYenLight" pitchFamily="18" charset="-12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69</a:t>
            </a:fld>
            <a:endParaRPr lang="en-AU"/>
          </a:p>
        </p:txBody>
      </p:sp>
      <p:sp>
        <p:nvSpPr>
          <p:cNvPr id="19" name="TextBox 18"/>
          <p:cNvSpPr txBox="1"/>
          <p:nvPr/>
        </p:nvSpPr>
        <p:spPr>
          <a:xfrm>
            <a:off x="0" y="23056"/>
            <a:ext cx="9144000" cy="5447645"/>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2:1 </a:t>
            </a:r>
            <a:r>
              <a:rPr lang="zh-TW" altLang="en-US" sz="5400" dirty="0">
                <a:solidFill>
                  <a:schemeClr val="bg1"/>
                </a:solidFill>
                <a:latin typeface="HanWangYenLight" pitchFamily="18" charset="-120"/>
                <a:ea typeface="HanWangYenLight" pitchFamily="18" charset="-120"/>
              </a:rPr>
              <a:t>五旬節到了，門徒都聚集在一處。</a:t>
            </a:r>
            <a:endParaRPr lang="en-AU" altLang="zh-TW" sz="5400" dirty="0">
              <a:solidFill>
                <a:schemeClr val="bg1"/>
              </a:solidFill>
              <a:latin typeface="HanWangYenLight" pitchFamily="18" charset="-120"/>
              <a:ea typeface="HanWangYenLight" pitchFamily="18" charset="-120"/>
            </a:endParaRPr>
          </a:p>
          <a:p>
            <a:pPr algn="just">
              <a:defRPr/>
            </a:pPr>
            <a:r>
              <a:rPr lang="en-US" altLang="zh-TW" sz="6000" dirty="0">
                <a:solidFill>
                  <a:schemeClr val="bg1"/>
                </a:solidFill>
                <a:latin typeface="HanWangYenLight" pitchFamily="18" charset="-120"/>
                <a:ea typeface="HanWangYenLight" pitchFamily="18" charset="-120"/>
              </a:rPr>
              <a:t>2:2 </a:t>
            </a:r>
            <a:r>
              <a:rPr lang="zh-TW" altLang="en-US" sz="6000" dirty="0">
                <a:solidFill>
                  <a:schemeClr val="bg1"/>
                </a:solidFill>
                <a:latin typeface="HanWangYenLight" pitchFamily="18" charset="-120"/>
                <a:ea typeface="HanWangYenLight" pitchFamily="18" charset="-120"/>
              </a:rPr>
              <a:t>忽然，從天上有響聲下來，好像一陣大風吹過，充滿了他們所坐的屋子，</a:t>
            </a:r>
            <a:endParaRPr lang="en-US" altLang="zh-TW" sz="6600" dirty="0">
              <a:solidFill>
                <a:schemeClr val="bg1"/>
              </a:solidFill>
              <a:latin typeface="HanWangYenLight" pitchFamily="18" charset="-120"/>
              <a:ea typeface="HanWangYenLight" pitchFamily="18" charset="-120"/>
            </a:endParaRPr>
          </a:p>
          <a:p>
            <a:pPr algn="just" fontAlgn="auto">
              <a:spcBef>
                <a:spcPts val="0"/>
              </a:spcBef>
              <a:spcAft>
                <a:spcPts val="0"/>
              </a:spcAft>
              <a:defRPr/>
            </a:pP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7</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昨日今日直到永遠，</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耶穌不改變，</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Yesterday, today, forever, </a:t>
            </a:r>
          </a:p>
          <a:p>
            <a:pPr algn="ctr"/>
            <a:r>
              <a:rPr lang="en-AU" sz="3600" dirty="0">
                <a:solidFill>
                  <a:schemeClr val="bg1"/>
                </a:solidFill>
              </a:rPr>
              <a:t>Jesus is the same.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V1b</a:t>
            </a:r>
          </a:p>
        </p:txBody>
      </p:sp>
    </p:spTree>
    <p:extLst>
      <p:ext uri="{BB962C8B-B14F-4D97-AF65-F5344CB8AC3E}">
        <p14:creationId xmlns:p14="http://schemas.microsoft.com/office/powerpoint/2010/main" val="3817261112"/>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70</a:t>
            </a:fld>
            <a:endParaRPr lang="en-AU"/>
          </a:p>
        </p:txBody>
      </p:sp>
      <p:sp>
        <p:nvSpPr>
          <p:cNvPr id="19" name="TextBox 18"/>
          <p:cNvSpPr txBox="1"/>
          <p:nvPr/>
        </p:nvSpPr>
        <p:spPr>
          <a:xfrm>
            <a:off x="0" y="23056"/>
            <a:ext cx="9144000" cy="5447645"/>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2:3 </a:t>
            </a:r>
            <a:r>
              <a:rPr lang="zh-TW" altLang="en-US" sz="5400" dirty="0">
                <a:solidFill>
                  <a:schemeClr val="bg1"/>
                </a:solidFill>
                <a:latin typeface="HanWangYenLight" pitchFamily="18" charset="-120"/>
                <a:ea typeface="HanWangYenLight" pitchFamily="18" charset="-120"/>
              </a:rPr>
              <a:t>又有舌頭如火焰顯現出來，分開落在他們各人頭上。</a:t>
            </a:r>
            <a:endParaRPr lang="en-AU" altLang="zh-TW" sz="5400" dirty="0">
              <a:solidFill>
                <a:schemeClr val="bg1"/>
              </a:solidFill>
              <a:latin typeface="HanWangYenLight" pitchFamily="18" charset="-120"/>
              <a:ea typeface="HanWangYenLight" pitchFamily="18" charset="-120"/>
            </a:endParaRPr>
          </a:p>
          <a:p>
            <a:pPr algn="just">
              <a:defRPr/>
            </a:pPr>
            <a:r>
              <a:rPr lang="en-US" altLang="zh-TW" sz="6000" dirty="0">
                <a:solidFill>
                  <a:schemeClr val="bg1"/>
                </a:solidFill>
                <a:latin typeface="HanWangYenLight" pitchFamily="18" charset="-120"/>
                <a:ea typeface="HanWangYenLight" pitchFamily="18" charset="-120"/>
              </a:rPr>
              <a:t>2:4 </a:t>
            </a:r>
            <a:r>
              <a:rPr lang="zh-TW" altLang="en-US" sz="6000" dirty="0">
                <a:solidFill>
                  <a:schemeClr val="bg1"/>
                </a:solidFill>
                <a:latin typeface="HanWangYenLight" pitchFamily="18" charset="-120"/>
                <a:ea typeface="HanWangYenLight" pitchFamily="18" charset="-120"/>
              </a:rPr>
              <a:t>他們就都被聖靈充滿，按著聖靈所賜的口才說起別國的話來。</a:t>
            </a:r>
            <a:endParaRPr lang="en-US" altLang="zh-TW" sz="6600" dirty="0">
              <a:solidFill>
                <a:schemeClr val="bg1"/>
              </a:solidFill>
              <a:latin typeface="HanWangYenLight" pitchFamily="18" charset="-120"/>
              <a:ea typeface="HanWangYenLight" pitchFamily="18" charset="-120"/>
            </a:endParaRPr>
          </a:p>
          <a:p>
            <a:pPr algn="just" fontAlgn="auto">
              <a:spcBef>
                <a:spcPts val="0"/>
              </a:spcBef>
              <a:spcAft>
                <a:spcPts val="0"/>
              </a:spcAft>
              <a:defRPr/>
            </a:pP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1726411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71</a:t>
            </a:fld>
            <a:endParaRPr lang="en-AU"/>
          </a:p>
        </p:txBody>
      </p:sp>
      <p:sp>
        <p:nvSpPr>
          <p:cNvPr id="19" name="TextBox 18"/>
          <p:cNvSpPr txBox="1"/>
          <p:nvPr/>
        </p:nvSpPr>
        <p:spPr>
          <a:xfrm>
            <a:off x="0" y="23056"/>
            <a:ext cx="9144000" cy="6370975"/>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2:5 </a:t>
            </a:r>
            <a:r>
              <a:rPr lang="zh-TW" altLang="en-US" sz="5400" dirty="0">
                <a:solidFill>
                  <a:schemeClr val="bg1"/>
                </a:solidFill>
                <a:latin typeface="HanWangYenLight" pitchFamily="18" charset="-120"/>
                <a:ea typeface="HanWangYenLight" pitchFamily="18" charset="-120"/>
              </a:rPr>
              <a:t>那時，有虔誠的</a:t>
            </a:r>
            <a:r>
              <a:rPr lang="zh-TW" altLang="en-US" sz="5400" u="sng" dirty="0">
                <a:solidFill>
                  <a:schemeClr val="bg1"/>
                </a:solidFill>
                <a:latin typeface="HanWangYenLight" pitchFamily="18" charset="-120"/>
                <a:ea typeface="HanWangYenLight" pitchFamily="18" charset="-120"/>
              </a:rPr>
              <a:t>猶太</a:t>
            </a:r>
            <a:r>
              <a:rPr lang="zh-TW" altLang="en-US" sz="5400" dirty="0">
                <a:solidFill>
                  <a:schemeClr val="bg1"/>
                </a:solidFill>
                <a:latin typeface="HanWangYenLight" pitchFamily="18" charset="-120"/>
                <a:ea typeface="HanWangYenLight" pitchFamily="18" charset="-120"/>
              </a:rPr>
              <a:t>人從天下各國來，住在</a:t>
            </a:r>
            <a:r>
              <a:rPr lang="zh-TW" altLang="en-US" sz="5400" u="sng" dirty="0">
                <a:solidFill>
                  <a:schemeClr val="bg1"/>
                </a:solidFill>
                <a:latin typeface="HanWangYenLight" pitchFamily="18" charset="-120"/>
                <a:ea typeface="HanWangYenLight" pitchFamily="18" charset="-120"/>
              </a:rPr>
              <a:t>耶路撒冷</a:t>
            </a:r>
            <a:endParaRPr lang="en-AU" altLang="zh-TW" sz="5400" dirty="0">
              <a:solidFill>
                <a:schemeClr val="bg1"/>
              </a:solidFill>
              <a:latin typeface="HanWangYenLight" pitchFamily="18" charset="-120"/>
              <a:ea typeface="HanWangYenLight" pitchFamily="18" charset="-120"/>
            </a:endParaRPr>
          </a:p>
          <a:p>
            <a:pPr algn="just">
              <a:defRPr/>
            </a:pPr>
            <a:r>
              <a:rPr lang="en-US" altLang="zh-TW" sz="6000" dirty="0">
                <a:solidFill>
                  <a:schemeClr val="bg1"/>
                </a:solidFill>
                <a:latin typeface="HanWangYenLight" pitchFamily="18" charset="-120"/>
                <a:ea typeface="HanWangYenLight" pitchFamily="18" charset="-120"/>
              </a:rPr>
              <a:t>2:6 </a:t>
            </a:r>
            <a:r>
              <a:rPr lang="zh-TW" altLang="en-US" sz="6000" dirty="0">
                <a:solidFill>
                  <a:schemeClr val="bg1"/>
                </a:solidFill>
                <a:latin typeface="HanWangYenLight" pitchFamily="18" charset="-120"/>
                <a:ea typeface="HanWangYenLight" pitchFamily="18" charset="-120"/>
              </a:rPr>
              <a:t>這聲音一響，眾人都來聚集，各人聽見門徒用眾人的鄉談說話，就甚納悶；</a:t>
            </a:r>
            <a:endParaRPr lang="en-US" altLang="zh-TW" sz="6600" dirty="0">
              <a:solidFill>
                <a:schemeClr val="bg1"/>
              </a:solidFill>
              <a:latin typeface="HanWangYenLight" pitchFamily="18" charset="-120"/>
              <a:ea typeface="HanWangYenLight" pitchFamily="18" charset="-120"/>
            </a:endParaRPr>
          </a:p>
          <a:p>
            <a:pPr algn="just" fontAlgn="auto">
              <a:spcBef>
                <a:spcPts val="0"/>
              </a:spcBef>
              <a:spcAft>
                <a:spcPts val="0"/>
              </a:spcAft>
              <a:defRPr/>
            </a:pP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14226591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72</a:t>
            </a:fld>
            <a:endParaRPr lang="en-AU"/>
          </a:p>
        </p:txBody>
      </p:sp>
      <p:sp>
        <p:nvSpPr>
          <p:cNvPr id="19" name="TextBox 18"/>
          <p:cNvSpPr txBox="1"/>
          <p:nvPr/>
        </p:nvSpPr>
        <p:spPr>
          <a:xfrm>
            <a:off x="0" y="23056"/>
            <a:ext cx="9144000" cy="3416320"/>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2:7 </a:t>
            </a:r>
            <a:r>
              <a:rPr lang="zh-TW" altLang="en-US" sz="5400" dirty="0">
                <a:solidFill>
                  <a:schemeClr val="bg1"/>
                </a:solidFill>
                <a:latin typeface="HanWangYenLight" pitchFamily="18" charset="-120"/>
                <a:ea typeface="HanWangYenLight" pitchFamily="18" charset="-120"/>
              </a:rPr>
              <a:t>都驚訝希奇說：「看哪，這說話的不都是</a:t>
            </a:r>
            <a:r>
              <a:rPr lang="zh-TW" altLang="en-US" sz="5400" u="sng" dirty="0">
                <a:solidFill>
                  <a:schemeClr val="bg1"/>
                </a:solidFill>
                <a:latin typeface="HanWangYenLight" pitchFamily="18" charset="-120"/>
                <a:ea typeface="HanWangYenLight" pitchFamily="18" charset="-120"/>
              </a:rPr>
              <a:t>加利利</a:t>
            </a:r>
            <a:r>
              <a:rPr lang="zh-TW" altLang="en-US" sz="5400" dirty="0">
                <a:solidFill>
                  <a:schemeClr val="bg1"/>
                </a:solidFill>
                <a:latin typeface="HanWangYenLight" pitchFamily="18" charset="-120"/>
                <a:ea typeface="HanWangYenLight" pitchFamily="18" charset="-120"/>
              </a:rPr>
              <a:t>人麼？ </a:t>
            </a:r>
            <a:r>
              <a:rPr lang="en-US" altLang="zh-TW" sz="5400" dirty="0">
                <a:solidFill>
                  <a:schemeClr val="bg1"/>
                </a:solidFill>
                <a:latin typeface="HanWangYenLight" pitchFamily="18" charset="-120"/>
                <a:ea typeface="HanWangYenLight" pitchFamily="18" charset="-120"/>
              </a:rPr>
              <a:t>2:8 </a:t>
            </a:r>
            <a:r>
              <a:rPr lang="zh-TW" altLang="en-US" sz="5400" dirty="0">
                <a:solidFill>
                  <a:schemeClr val="bg1"/>
                </a:solidFill>
                <a:latin typeface="HanWangYenLight" pitchFamily="18" charset="-120"/>
                <a:ea typeface="HanWangYenLight" pitchFamily="18" charset="-120"/>
              </a:rPr>
              <a:t>我們各人，怎麼聽見他們說我們生來所用的鄉談呢？</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12095811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73</a:t>
            </a:fld>
            <a:endParaRPr lang="en-AU"/>
          </a:p>
        </p:txBody>
      </p:sp>
      <p:sp>
        <p:nvSpPr>
          <p:cNvPr id="19" name="TextBox 18"/>
          <p:cNvSpPr txBox="1"/>
          <p:nvPr/>
        </p:nvSpPr>
        <p:spPr>
          <a:xfrm>
            <a:off x="0" y="23056"/>
            <a:ext cx="8748464" cy="3416320"/>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2:9 </a:t>
            </a:r>
            <a:r>
              <a:rPr lang="zh-TW" altLang="en-US" sz="5400" dirty="0">
                <a:solidFill>
                  <a:schemeClr val="bg1"/>
                </a:solidFill>
                <a:latin typeface="HanWangYenLight" pitchFamily="18" charset="-120"/>
                <a:ea typeface="HanWangYenLight" pitchFamily="18" charset="-120"/>
              </a:rPr>
              <a:t>我們</a:t>
            </a:r>
            <a:r>
              <a:rPr lang="zh-TW" altLang="en-US" sz="5400" u="sng" dirty="0">
                <a:solidFill>
                  <a:schemeClr val="bg1"/>
                </a:solidFill>
                <a:latin typeface="HanWangYenLight" pitchFamily="18" charset="-120"/>
                <a:ea typeface="HanWangYenLight" pitchFamily="18" charset="-120"/>
              </a:rPr>
              <a:t>帕提亞</a:t>
            </a:r>
            <a:r>
              <a:rPr lang="zh-TW" altLang="en-US" sz="5400" dirty="0">
                <a:solidFill>
                  <a:schemeClr val="bg1"/>
                </a:solidFill>
                <a:latin typeface="HanWangYenLight" pitchFamily="18" charset="-120"/>
                <a:ea typeface="HanWangYenLight" pitchFamily="18" charset="-120"/>
              </a:rPr>
              <a:t>人、</a:t>
            </a:r>
            <a:r>
              <a:rPr lang="zh-TW" altLang="en-US" sz="5400" u="sng" dirty="0">
                <a:solidFill>
                  <a:schemeClr val="bg1"/>
                </a:solidFill>
                <a:latin typeface="HanWangYenLight" pitchFamily="18" charset="-120"/>
                <a:ea typeface="HanWangYenLight" pitchFamily="18" charset="-120"/>
              </a:rPr>
              <a:t>瑪代</a:t>
            </a:r>
            <a:r>
              <a:rPr lang="zh-TW" altLang="en-US" sz="5400" dirty="0">
                <a:solidFill>
                  <a:schemeClr val="bg1"/>
                </a:solidFill>
                <a:latin typeface="HanWangYenLight" pitchFamily="18" charset="-120"/>
                <a:ea typeface="HanWangYenLight" pitchFamily="18" charset="-120"/>
              </a:rPr>
              <a:t>人、</a:t>
            </a:r>
            <a:r>
              <a:rPr lang="zh-TW" altLang="en-US" sz="5400" u="sng" dirty="0">
                <a:solidFill>
                  <a:schemeClr val="bg1"/>
                </a:solidFill>
                <a:latin typeface="HanWangYenLight" pitchFamily="18" charset="-120"/>
                <a:ea typeface="HanWangYenLight" pitchFamily="18" charset="-120"/>
              </a:rPr>
              <a:t>以攔</a:t>
            </a:r>
            <a:r>
              <a:rPr lang="zh-TW" altLang="en-US" sz="5400" dirty="0">
                <a:solidFill>
                  <a:schemeClr val="bg1"/>
                </a:solidFill>
                <a:latin typeface="HanWangYenLight" pitchFamily="18" charset="-120"/>
                <a:ea typeface="HanWangYenLight" pitchFamily="18" charset="-120"/>
              </a:rPr>
              <a:t>人，和住在</a:t>
            </a:r>
            <a:r>
              <a:rPr lang="zh-TW" altLang="en-US" sz="5400" u="sng" dirty="0">
                <a:solidFill>
                  <a:schemeClr val="bg1"/>
                </a:solidFill>
                <a:latin typeface="HanWangYenLight" pitchFamily="18" charset="-120"/>
                <a:ea typeface="HanWangYenLight" pitchFamily="18" charset="-120"/>
              </a:rPr>
              <a:t>米索不達米亞</a:t>
            </a:r>
            <a:r>
              <a:rPr lang="zh-TW" altLang="en-US" sz="5400" dirty="0">
                <a:solidFill>
                  <a:schemeClr val="bg1"/>
                </a:solidFill>
                <a:latin typeface="HanWangYenLight" pitchFamily="18" charset="-120"/>
                <a:ea typeface="HanWangYenLight" pitchFamily="18" charset="-120"/>
              </a:rPr>
              <a:t>、</a:t>
            </a:r>
            <a:r>
              <a:rPr lang="zh-TW" altLang="en-US" sz="5400" u="sng" dirty="0">
                <a:solidFill>
                  <a:schemeClr val="bg1"/>
                </a:solidFill>
                <a:latin typeface="HanWangYenLight" pitchFamily="18" charset="-120"/>
                <a:ea typeface="HanWangYenLight" pitchFamily="18" charset="-120"/>
              </a:rPr>
              <a:t>猶太</a:t>
            </a:r>
            <a:r>
              <a:rPr lang="zh-TW" altLang="en-US" sz="5400" dirty="0">
                <a:solidFill>
                  <a:schemeClr val="bg1"/>
                </a:solidFill>
                <a:latin typeface="HanWangYenLight" pitchFamily="18" charset="-120"/>
                <a:ea typeface="HanWangYenLight" pitchFamily="18" charset="-120"/>
              </a:rPr>
              <a:t>、</a:t>
            </a:r>
            <a:r>
              <a:rPr lang="zh-TW" altLang="en-US" sz="5400" u="sng" dirty="0">
                <a:solidFill>
                  <a:schemeClr val="bg1"/>
                </a:solidFill>
                <a:latin typeface="HanWangYenLight" pitchFamily="18" charset="-120"/>
                <a:ea typeface="HanWangYenLight" pitchFamily="18" charset="-120"/>
              </a:rPr>
              <a:t>加帕多家</a:t>
            </a:r>
            <a:r>
              <a:rPr lang="zh-TW" altLang="en-US" sz="5400" dirty="0">
                <a:solidFill>
                  <a:schemeClr val="bg1"/>
                </a:solidFill>
                <a:latin typeface="HanWangYenLight" pitchFamily="18" charset="-120"/>
                <a:ea typeface="HanWangYenLight" pitchFamily="18" charset="-120"/>
              </a:rPr>
              <a:t>、</a:t>
            </a:r>
            <a:r>
              <a:rPr lang="zh-TW" altLang="en-US" sz="5400" u="sng" dirty="0">
                <a:solidFill>
                  <a:schemeClr val="bg1"/>
                </a:solidFill>
                <a:latin typeface="HanWangYenLight" pitchFamily="18" charset="-120"/>
                <a:ea typeface="HanWangYenLight" pitchFamily="18" charset="-120"/>
              </a:rPr>
              <a:t>本都</a:t>
            </a:r>
            <a:r>
              <a:rPr lang="zh-TW" altLang="en-US" sz="5400" dirty="0">
                <a:solidFill>
                  <a:schemeClr val="bg1"/>
                </a:solidFill>
                <a:latin typeface="HanWangYenLight" pitchFamily="18" charset="-120"/>
                <a:ea typeface="HanWangYenLight" pitchFamily="18" charset="-120"/>
              </a:rPr>
              <a:t>、</a:t>
            </a:r>
            <a:r>
              <a:rPr lang="zh-TW" altLang="en-US" sz="5400" u="sng" dirty="0">
                <a:solidFill>
                  <a:schemeClr val="bg1"/>
                </a:solidFill>
                <a:latin typeface="HanWangYenLight" pitchFamily="18" charset="-120"/>
                <a:ea typeface="HanWangYenLight" pitchFamily="18" charset="-120"/>
              </a:rPr>
              <a:t>亞西亞</a:t>
            </a:r>
            <a:r>
              <a:rPr lang="zh-TW" altLang="en-US" sz="5400" dirty="0">
                <a:solidFill>
                  <a:schemeClr val="bg1"/>
                </a:solidFill>
                <a:latin typeface="HanWangYenLight" pitchFamily="18" charset="-120"/>
                <a:ea typeface="HanWangYenLight" pitchFamily="18" charset="-120"/>
              </a:rPr>
              <a:t>、</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30891870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74</a:t>
            </a:fld>
            <a:endParaRPr lang="en-AU"/>
          </a:p>
        </p:txBody>
      </p:sp>
      <p:sp>
        <p:nvSpPr>
          <p:cNvPr id="19" name="TextBox 18"/>
          <p:cNvSpPr txBox="1"/>
          <p:nvPr/>
        </p:nvSpPr>
        <p:spPr>
          <a:xfrm>
            <a:off x="0" y="23056"/>
            <a:ext cx="9144000" cy="4247317"/>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2:10 </a:t>
            </a:r>
            <a:r>
              <a:rPr lang="zh-TW" altLang="en-US" sz="5400" u="sng" dirty="0">
                <a:solidFill>
                  <a:schemeClr val="bg1"/>
                </a:solidFill>
                <a:latin typeface="HanWangYenLight" pitchFamily="18" charset="-120"/>
                <a:ea typeface="HanWangYenLight" pitchFamily="18" charset="-120"/>
              </a:rPr>
              <a:t>弗呂家</a:t>
            </a:r>
            <a:r>
              <a:rPr lang="zh-TW" altLang="en-US" sz="5400" dirty="0">
                <a:solidFill>
                  <a:schemeClr val="bg1"/>
                </a:solidFill>
                <a:latin typeface="HanWangYenLight" pitchFamily="18" charset="-120"/>
                <a:ea typeface="HanWangYenLight" pitchFamily="18" charset="-120"/>
              </a:rPr>
              <a:t>、</a:t>
            </a:r>
            <a:r>
              <a:rPr lang="zh-TW" altLang="en-US" sz="5400" u="sng" dirty="0">
                <a:solidFill>
                  <a:schemeClr val="bg1"/>
                </a:solidFill>
                <a:latin typeface="HanWangYenLight" pitchFamily="18" charset="-120"/>
                <a:ea typeface="HanWangYenLight" pitchFamily="18" charset="-120"/>
              </a:rPr>
              <a:t>旁非利亞</a:t>
            </a:r>
            <a:r>
              <a:rPr lang="zh-TW" altLang="en-US" sz="5400" dirty="0">
                <a:solidFill>
                  <a:schemeClr val="bg1"/>
                </a:solidFill>
                <a:latin typeface="HanWangYenLight" pitchFamily="18" charset="-120"/>
                <a:ea typeface="HanWangYenLight" pitchFamily="18" charset="-120"/>
              </a:rPr>
              <a:t>、</a:t>
            </a:r>
            <a:r>
              <a:rPr lang="zh-TW" altLang="en-US" sz="5400" u="sng" dirty="0">
                <a:solidFill>
                  <a:schemeClr val="bg1"/>
                </a:solidFill>
                <a:latin typeface="HanWangYenLight" pitchFamily="18" charset="-120"/>
                <a:ea typeface="HanWangYenLight" pitchFamily="18" charset="-120"/>
              </a:rPr>
              <a:t>埃及</a:t>
            </a:r>
            <a:r>
              <a:rPr lang="zh-TW" altLang="en-US" sz="5400" dirty="0">
                <a:solidFill>
                  <a:schemeClr val="bg1"/>
                </a:solidFill>
                <a:latin typeface="HanWangYenLight" pitchFamily="18" charset="-120"/>
                <a:ea typeface="HanWangYenLight" pitchFamily="18" charset="-120"/>
              </a:rPr>
              <a:t>的人，並靠近</a:t>
            </a:r>
            <a:r>
              <a:rPr lang="zh-TW" altLang="en-US" sz="5400" u="sng" dirty="0">
                <a:solidFill>
                  <a:schemeClr val="bg1"/>
                </a:solidFill>
                <a:latin typeface="HanWangYenLight" pitchFamily="18" charset="-120"/>
                <a:ea typeface="HanWangYenLight" pitchFamily="18" charset="-120"/>
              </a:rPr>
              <a:t>古利奈</a:t>
            </a:r>
            <a:r>
              <a:rPr lang="zh-TW" altLang="en-US" sz="5400" dirty="0">
                <a:solidFill>
                  <a:schemeClr val="bg1"/>
                </a:solidFill>
                <a:latin typeface="HanWangYenLight" pitchFamily="18" charset="-120"/>
                <a:ea typeface="HanWangYenLight" pitchFamily="18" charset="-120"/>
              </a:rPr>
              <a:t>的</a:t>
            </a:r>
            <a:r>
              <a:rPr lang="zh-TW" altLang="en-US" sz="5400" u="sng" dirty="0">
                <a:solidFill>
                  <a:schemeClr val="bg1"/>
                </a:solidFill>
                <a:latin typeface="HanWangYenLight" pitchFamily="18" charset="-120"/>
                <a:ea typeface="HanWangYenLight" pitchFamily="18" charset="-120"/>
              </a:rPr>
              <a:t>呂彼亞</a:t>
            </a:r>
            <a:r>
              <a:rPr lang="zh-TW" altLang="en-US" sz="5400" dirty="0">
                <a:solidFill>
                  <a:schemeClr val="bg1"/>
                </a:solidFill>
                <a:latin typeface="HanWangYenLight" pitchFamily="18" charset="-120"/>
                <a:ea typeface="HanWangYenLight" pitchFamily="18" charset="-120"/>
              </a:rPr>
              <a:t>一帶地方的人，從</a:t>
            </a:r>
            <a:r>
              <a:rPr lang="zh-TW" altLang="en-US" sz="5400" u="sng" dirty="0">
                <a:solidFill>
                  <a:schemeClr val="bg1"/>
                </a:solidFill>
                <a:latin typeface="HanWangYenLight" pitchFamily="18" charset="-120"/>
                <a:ea typeface="HanWangYenLight" pitchFamily="18" charset="-120"/>
              </a:rPr>
              <a:t>羅馬</a:t>
            </a:r>
            <a:r>
              <a:rPr lang="zh-TW" altLang="en-US" sz="5400" dirty="0">
                <a:solidFill>
                  <a:schemeClr val="bg1"/>
                </a:solidFill>
                <a:latin typeface="HanWangYenLight" pitchFamily="18" charset="-120"/>
                <a:ea typeface="HanWangYenLight" pitchFamily="18" charset="-120"/>
              </a:rPr>
              <a:t>來的客旅中，或是</a:t>
            </a:r>
            <a:r>
              <a:rPr lang="zh-TW" altLang="en-US" sz="5400" u="sng" dirty="0">
                <a:solidFill>
                  <a:schemeClr val="bg1"/>
                </a:solidFill>
                <a:latin typeface="HanWangYenLight" pitchFamily="18" charset="-120"/>
                <a:ea typeface="HanWangYenLight" pitchFamily="18" charset="-120"/>
              </a:rPr>
              <a:t>猶太</a:t>
            </a:r>
            <a:r>
              <a:rPr lang="zh-TW" altLang="en-US" sz="5400" dirty="0">
                <a:solidFill>
                  <a:schemeClr val="bg1"/>
                </a:solidFill>
                <a:latin typeface="HanWangYenLight" pitchFamily="18" charset="-120"/>
                <a:ea typeface="HanWangYenLight" pitchFamily="18" charset="-120"/>
              </a:rPr>
              <a:t>人，或是進</a:t>
            </a:r>
            <a:r>
              <a:rPr lang="zh-TW" altLang="en-US" sz="5400" u="sng" dirty="0">
                <a:solidFill>
                  <a:schemeClr val="bg1"/>
                </a:solidFill>
                <a:latin typeface="HanWangYenLight" pitchFamily="18" charset="-120"/>
                <a:ea typeface="HanWangYenLight" pitchFamily="18" charset="-120"/>
              </a:rPr>
              <a:t>猶太</a:t>
            </a:r>
            <a:r>
              <a:rPr lang="zh-TW" altLang="en-US" sz="5400" dirty="0">
                <a:solidFill>
                  <a:schemeClr val="bg1"/>
                </a:solidFill>
                <a:latin typeface="HanWangYenLight" pitchFamily="18" charset="-120"/>
                <a:ea typeface="HanWangYenLight" pitchFamily="18" charset="-120"/>
              </a:rPr>
              <a:t>教的人，</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2733860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75</a:t>
            </a:fld>
            <a:endParaRPr lang="en-AU"/>
          </a:p>
        </p:txBody>
      </p:sp>
      <p:sp>
        <p:nvSpPr>
          <p:cNvPr id="19" name="TextBox 18"/>
          <p:cNvSpPr txBox="1"/>
          <p:nvPr/>
        </p:nvSpPr>
        <p:spPr>
          <a:xfrm>
            <a:off x="0" y="23056"/>
            <a:ext cx="9144000" cy="4247317"/>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2:11 </a:t>
            </a:r>
            <a:r>
              <a:rPr lang="zh-TW" altLang="en-US" sz="5400" u="sng" dirty="0">
                <a:solidFill>
                  <a:schemeClr val="bg1"/>
                </a:solidFill>
                <a:latin typeface="HanWangYenLight" pitchFamily="18" charset="-120"/>
                <a:ea typeface="HanWangYenLight" pitchFamily="18" charset="-120"/>
              </a:rPr>
              <a:t>革哩底</a:t>
            </a:r>
            <a:r>
              <a:rPr lang="zh-TW" altLang="en-US" sz="5400" dirty="0">
                <a:solidFill>
                  <a:schemeClr val="bg1"/>
                </a:solidFill>
                <a:latin typeface="HanWangYenLight" pitchFamily="18" charset="-120"/>
                <a:ea typeface="HanWangYenLight" pitchFamily="18" charset="-120"/>
              </a:rPr>
              <a:t>和</a:t>
            </a:r>
            <a:r>
              <a:rPr lang="zh-TW" altLang="en-US" sz="5400" u="sng" dirty="0">
                <a:solidFill>
                  <a:schemeClr val="bg1"/>
                </a:solidFill>
                <a:latin typeface="HanWangYenLight" pitchFamily="18" charset="-120"/>
                <a:ea typeface="HanWangYenLight" pitchFamily="18" charset="-120"/>
              </a:rPr>
              <a:t>亞拉伯</a:t>
            </a:r>
            <a:r>
              <a:rPr lang="zh-TW" altLang="en-US" sz="5400" dirty="0">
                <a:solidFill>
                  <a:schemeClr val="bg1"/>
                </a:solidFill>
                <a:latin typeface="HanWangYenLight" pitchFamily="18" charset="-120"/>
                <a:ea typeface="HanWangYenLight" pitchFamily="18" charset="-120"/>
              </a:rPr>
              <a:t>人，都聽見他們用我們的鄉談，講說神的大作為。」 </a:t>
            </a:r>
            <a:endParaRPr lang="en-AU" altLang="zh-TW" sz="5400" dirty="0">
              <a:solidFill>
                <a:schemeClr val="bg1"/>
              </a:solidFill>
              <a:latin typeface="HanWangYenLight" pitchFamily="18" charset="-120"/>
              <a:ea typeface="HanWangYenLight" pitchFamily="18" charset="-120"/>
            </a:endParaRPr>
          </a:p>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2:12 </a:t>
            </a:r>
            <a:r>
              <a:rPr lang="zh-TW" altLang="en-US" sz="5400" dirty="0">
                <a:solidFill>
                  <a:schemeClr val="bg1"/>
                </a:solidFill>
                <a:latin typeface="HanWangYenLight" pitchFamily="18" charset="-120"/>
                <a:ea typeface="HanWangYenLight" pitchFamily="18" charset="-120"/>
              </a:rPr>
              <a:t>眾人就都驚訝猜疑，彼此說：「這是甚麼意思呢？」</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0691617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76</a:t>
            </a:fld>
            <a:endParaRPr lang="en-AU"/>
          </a:p>
        </p:txBody>
      </p:sp>
      <p:sp>
        <p:nvSpPr>
          <p:cNvPr id="19" name="TextBox 18"/>
          <p:cNvSpPr txBox="1"/>
          <p:nvPr/>
        </p:nvSpPr>
        <p:spPr>
          <a:xfrm>
            <a:off x="0" y="23056"/>
            <a:ext cx="9144000" cy="1754326"/>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2:13 </a:t>
            </a:r>
            <a:r>
              <a:rPr lang="zh-TW" altLang="en-US" sz="5400" dirty="0">
                <a:solidFill>
                  <a:schemeClr val="bg1"/>
                </a:solidFill>
                <a:latin typeface="HanWangYenLight" pitchFamily="18" charset="-120"/>
                <a:ea typeface="HanWangYenLight" pitchFamily="18" charset="-120"/>
              </a:rPr>
              <a:t>還有人譏誚說：他們無非是新酒灌滿了。</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36613702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77</a:t>
            </a:fld>
            <a:endParaRPr lang="en-AU"/>
          </a:p>
        </p:txBody>
      </p:sp>
      <p:sp>
        <p:nvSpPr>
          <p:cNvPr id="19" name="TextBox 18"/>
          <p:cNvSpPr txBox="1"/>
          <p:nvPr/>
        </p:nvSpPr>
        <p:spPr>
          <a:xfrm>
            <a:off x="0" y="23056"/>
            <a:ext cx="9144000" cy="3416320"/>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2:14 </a:t>
            </a:r>
            <a:r>
              <a:rPr lang="zh-TW" altLang="en-US" sz="5400" u="sng" dirty="0">
                <a:solidFill>
                  <a:schemeClr val="bg1"/>
                </a:solidFill>
                <a:latin typeface="HanWangYenLight" pitchFamily="18" charset="-120"/>
                <a:ea typeface="HanWangYenLight" pitchFamily="18" charset="-120"/>
              </a:rPr>
              <a:t>彼得</a:t>
            </a:r>
            <a:r>
              <a:rPr lang="zh-TW" altLang="en-US" sz="5400" dirty="0">
                <a:solidFill>
                  <a:schemeClr val="bg1"/>
                </a:solidFill>
                <a:latin typeface="HanWangYenLight" pitchFamily="18" charset="-120"/>
                <a:ea typeface="HanWangYenLight" pitchFamily="18" charset="-120"/>
              </a:rPr>
              <a:t>和十一個使徒站起，高聲說：「</a:t>
            </a:r>
            <a:r>
              <a:rPr lang="zh-TW" altLang="en-US" sz="5400" u="sng" dirty="0">
                <a:solidFill>
                  <a:schemeClr val="bg1"/>
                </a:solidFill>
                <a:latin typeface="HanWangYenLight" pitchFamily="18" charset="-120"/>
                <a:ea typeface="HanWangYenLight" pitchFamily="18" charset="-120"/>
              </a:rPr>
              <a:t>猶太</a:t>
            </a:r>
            <a:r>
              <a:rPr lang="zh-TW" altLang="en-US" sz="5400" dirty="0">
                <a:solidFill>
                  <a:schemeClr val="bg1"/>
                </a:solidFill>
                <a:latin typeface="HanWangYenLight" pitchFamily="18" charset="-120"/>
                <a:ea typeface="HanWangYenLight" pitchFamily="18" charset="-120"/>
              </a:rPr>
              <a:t>人和一切住在</a:t>
            </a:r>
            <a:r>
              <a:rPr lang="zh-TW" altLang="en-US" sz="5400" u="sng" dirty="0">
                <a:solidFill>
                  <a:schemeClr val="bg1"/>
                </a:solidFill>
                <a:latin typeface="HanWangYenLight" pitchFamily="18" charset="-120"/>
                <a:ea typeface="HanWangYenLight" pitchFamily="18" charset="-120"/>
              </a:rPr>
              <a:t>耶路撒冷</a:t>
            </a:r>
            <a:r>
              <a:rPr lang="zh-TW" altLang="en-US" sz="5400" dirty="0">
                <a:solidFill>
                  <a:schemeClr val="bg1"/>
                </a:solidFill>
                <a:latin typeface="HanWangYenLight" pitchFamily="18" charset="-120"/>
                <a:ea typeface="HanWangYenLight" pitchFamily="18" charset="-120"/>
              </a:rPr>
              <a:t>的人哪，這件事你們當知道，也當側耳聽我的話。</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1662941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78</a:t>
            </a:fld>
            <a:endParaRPr lang="en-AU"/>
          </a:p>
        </p:txBody>
      </p:sp>
      <p:sp>
        <p:nvSpPr>
          <p:cNvPr id="19" name="TextBox 18"/>
          <p:cNvSpPr txBox="1"/>
          <p:nvPr/>
        </p:nvSpPr>
        <p:spPr>
          <a:xfrm>
            <a:off x="0" y="23056"/>
            <a:ext cx="9144000" cy="5355312"/>
          </a:xfrm>
          <a:prstGeom prst="rect">
            <a:avLst/>
          </a:prstGeom>
          <a:noFill/>
        </p:spPr>
        <p:txBody>
          <a:bodyPr wrap="square">
            <a:spAutoFit/>
          </a:bodyPr>
          <a:lstStyle/>
          <a:p>
            <a:pPr algn="just">
              <a:defRPr/>
            </a:pPr>
            <a:r>
              <a:rPr lang="en-US" altLang="zh-TW" sz="5400" dirty="0">
                <a:solidFill>
                  <a:schemeClr val="bg1"/>
                </a:solidFill>
                <a:latin typeface="HanWangYenLight" pitchFamily="18" charset="-120"/>
                <a:ea typeface="HanWangYenLight" pitchFamily="18" charset="-120"/>
              </a:rPr>
              <a:t>2:15 </a:t>
            </a:r>
            <a:r>
              <a:rPr lang="zh-TW" altLang="en-US" sz="5400" dirty="0">
                <a:solidFill>
                  <a:schemeClr val="bg1"/>
                </a:solidFill>
                <a:latin typeface="HanWangYenLight" pitchFamily="18" charset="-120"/>
                <a:ea typeface="HanWangYenLight" pitchFamily="18" charset="-120"/>
              </a:rPr>
              <a:t>你們想這些人是醉了；其實不是醉了，因為時候剛到巳初。</a:t>
            </a:r>
            <a:endParaRPr lang="en-AU" altLang="zh-TW" sz="5400" dirty="0">
              <a:solidFill>
                <a:schemeClr val="bg1"/>
              </a:solidFill>
              <a:latin typeface="HanWangYenLight" pitchFamily="18" charset="-120"/>
              <a:ea typeface="HanWangYenLight" pitchFamily="18" charset="-120"/>
            </a:endParaRPr>
          </a:p>
          <a:p>
            <a:pPr algn="just">
              <a:defRPr/>
            </a:pPr>
            <a:r>
              <a:rPr lang="en-US" altLang="zh-TW" sz="6000" dirty="0">
                <a:solidFill>
                  <a:schemeClr val="bg1"/>
                </a:solidFill>
                <a:latin typeface="HanWangYenLight" pitchFamily="18" charset="-120"/>
                <a:ea typeface="HanWangYenLight" pitchFamily="18" charset="-120"/>
              </a:rPr>
              <a:t>2:16 </a:t>
            </a:r>
            <a:r>
              <a:rPr lang="zh-TW" altLang="en-US" sz="6000" dirty="0">
                <a:solidFill>
                  <a:schemeClr val="bg1"/>
                </a:solidFill>
                <a:latin typeface="HanWangYenLight" pitchFamily="18" charset="-120"/>
                <a:ea typeface="HanWangYenLight" pitchFamily="18" charset="-120"/>
              </a:rPr>
              <a:t>這正是先知約珥所說的： </a:t>
            </a:r>
          </a:p>
          <a:p>
            <a:pPr algn="just" fontAlgn="auto">
              <a:spcBef>
                <a:spcPts val="0"/>
              </a:spcBef>
              <a:spcAft>
                <a:spcPts val="0"/>
              </a:spcAft>
              <a:defRPr/>
            </a:pP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1363269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79</a:t>
            </a:fld>
            <a:endParaRPr lang="en-AU"/>
          </a:p>
        </p:txBody>
      </p:sp>
      <p:sp>
        <p:nvSpPr>
          <p:cNvPr id="19" name="TextBox 18"/>
          <p:cNvSpPr txBox="1"/>
          <p:nvPr/>
        </p:nvSpPr>
        <p:spPr>
          <a:xfrm>
            <a:off x="0" y="23056"/>
            <a:ext cx="9144000" cy="4247317"/>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2:17 </a:t>
            </a:r>
            <a:r>
              <a:rPr lang="zh-TW" altLang="en-US" sz="5400" dirty="0">
                <a:solidFill>
                  <a:schemeClr val="bg1"/>
                </a:solidFill>
                <a:latin typeface="HanWangYenLight" pitchFamily="18" charset="-120"/>
                <a:ea typeface="HanWangYenLight" pitchFamily="18" charset="-120"/>
              </a:rPr>
              <a:t>神說：在末後的日子，我要將我的靈澆灌凡有血氣的。你們的兒女要說預言；你們的少年人要見異象；老年人要作異夢。</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12593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8</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祂仍樂意拯救罪人，</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醫治眾疾病，</a:t>
            </a:r>
            <a:endParaRPr lang="en-AU" altLang="zh-TW" sz="5400" dirty="0">
              <a:solidFill>
                <a:schemeClr val="bg1"/>
              </a:solidFill>
              <a:latin typeface="HanWangYenLight" pitchFamily="18" charset="-120"/>
              <a:ea typeface="HanWangYenLight" pitchFamily="18" charset="-120"/>
            </a:endParaRPr>
          </a:p>
          <a:p>
            <a:pPr algn="ctr"/>
            <a:r>
              <a:rPr lang="en-AU" sz="3600" dirty="0">
                <a:solidFill>
                  <a:schemeClr val="bg1"/>
                </a:solidFill>
              </a:rPr>
              <a:t>Still He loves to save the sinful, </a:t>
            </a:r>
          </a:p>
          <a:p>
            <a:pPr algn="ctr"/>
            <a:r>
              <a:rPr lang="en-AU" sz="3600" dirty="0">
                <a:solidFill>
                  <a:schemeClr val="bg1"/>
                </a:solidFill>
              </a:rPr>
              <a:t>heal the sick and lame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V1c</a:t>
            </a:r>
          </a:p>
        </p:txBody>
      </p:sp>
    </p:spTree>
    <p:extLst>
      <p:ext uri="{BB962C8B-B14F-4D97-AF65-F5344CB8AC3E}">
        <p14:creationId xmlns:p14="http://schemas.microsoft.com/office/powerpoint/2010/main" val="3720412542"/>
      </p:ext>
    </p:extLst>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80</a:t>
            </a:fld>
            <a:endParaRPr lang="en-AU"/>
          </a:p>
        </p:txBody>
      </p:sp>
      <p:sp>
        <p:nvSpPr>
          <p:cNvPr id="19" name="TextBox 18"/>
          <p:cNvSpPr txBox="1"/>
          <p:nvPr/>
        </p:nvSpPr>
        <p:spPr>
          <a:xfrm>
            <a:off x="0" y="23056"/>
            <a:ext cx="9144000" cy="2585323"/>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2:18 </a:t>
            </a:r>
            <a:r>
              <a:rPr lang="zh-TW" altLang="en-US" sz="5400" dirty="0">
                <a:solidFill>
                  <a:schemeClr val="bg1"/>
                </a:solidFill>
                <a:latin typeface="HanWangYenLight" pitchFamily="18" charset="-120"/>
                <a:ea typeface="HanWangYenLight" pitchFamily="18" charset="-120"/>
              </a:rPr>
              <a:t>在那些日子，我要將我的靈澆灌我的僕人和使女，他們就要說預言。</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9263493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81</a:t>
            </a:fld>
            <a:endParaRPr lang="en-AU"/>
          </a:p>
        </p:txBody>
      </p:sp>
      <p:sp>
        <p:nvSpPr>
          <p:cNvPr id="19" name="TextBox 18"/>
          <p:cNvSpPr txBox="1"/>
          <p:nvPr/>
        </p:nvSpPr>
        <p:spPr>
          <a:xfrm>
            <a:off x="0" y="23056"/>
            <a:ext cx="9144000" cy="2585323"/>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2:19 </a:t>
            </a:r>
            <a:r>
              <a:rPr lang="zh-TW" altLang="en-US" sz="5400" dirty="0">
                <a:solidFill>
                  <a:schemeClr val="bg1"/>
                </a:solidFill>
                <a:latin typeface="HanWangYenLight" pitchFamily="18" charset="-120"/>
                <a:ea typeface="HanWangYenLight" pitchFamily="18" charset="-120"/>
              </a:rPr>
              <a:t>在天上、我要顯出奇事；在地下、我要顯出神蹟；有血，有火，有煙霧。</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16081688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82</a:t>
            </a:fld>
            <a:endParaRPr lang="en-AU"/>
          </a:p>
        </p:txBody>
      </p:sp>
      <p:sp>
        <p:nvSpPr>
          <p:cNvPr id="19" name="TextBox 18"/>
          <p:cNvSpPr txBox="1"/>
          <p:nvPr/>
        </p:nvSpPr>
        <p:spPr>
          <a:xfrm>
            <a:off x="0" y="23056"/>
            <a:ext cx="9144000" cy="4247317"/>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2:20 </a:t>
            </a:r>
            <a:r>
              <a:rPr lang="zh-TW" altLang="en-US" sz="5400" dirty="0">
                <a:solidFill>
                  <a:schemeClr val="bg1"/>
                </a:solidFill>
                <a:latin typeface="HanWangYenLight" pitchFamily="18" charset="-120"/>
                <a:ea typeface="HanWangYenLight" pitchFamily="18" charset="-120"/>
              </a:rPr>
              <a:t>日頭要變為黑暗，月亮要變為血；這都在主大而明顯的日子未到以前。 </a:t>
            </a:r>
          </a:p>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2:21 </a:t>
            </a:r>
            <a:r>
              <a:rPr lang="zh-TW" altLang="en-US" sz="5400" dirty="0">
                <a:solidFill>
                  <a:schemeClr val="bg1"/>
                </a:solidFill>
                <a:latin typeface="HanWangYenLight" pitchFamily="18" charset="-120"/>
                <a:ea typeface="HanWangYenLight" pitchFamily="18" charset="-120"/>
              </a:rPr>
              <a:t>到那時候，凡求告主名的，就必得救。</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30877793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83</a:t>
            </a:fld>
            <a:endParaRPr lang="en-AU"/>
          </a:p>
        </p:txBody>
      </p:sp>
      <p:sp>
        <p:nvSpPr>
          <p:cNvPr id="19" name="TextBox 18"/>
          <p:cNvSpPr txBox="1"/>
          <p:nvPr/>
        </p:nvSpPr>
        <p:spPr>
          <a:xfrm>
            <a:off x="0" y="23056"/>
            <a:ext cx="9144000" cy="4247317"/>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2:22 </a:t>
            </a:r>
            <a:r>
              <a:rPr lang="zh-TW" altLang="en-US" sz="5400" dirty="0">
                <a:solidFill>
                  <a:schemeClr val="bg1"/>
                </a:solidFill>
                <a:latin typeface="HanWangYenLight" pitchFamily="18" charset="-120"/>
                <a:ea typeface="HanWangYenLight" pitchFamily="18" charset="-120"/>
              </a:rPr>
              <a:t>「</a:t>
            </a:r>
            <a:r>
              <a:rPr lang="zh-TW" altLang="en-US" sz="5400" u="sng" dirty="0">
                <a:solidFill>
                  <a:schemeClr val="bg1"/>
                </a:solidFill>
                <a:latin typeface="HanWangYenLight" pitchFamily="18" charset="-120"/>
                <a:ea typeface="HanWangYenLight" pitchFamily="18" charset="-120"/>
              </a:rPr>
              <a:t>以色列</a:t>
            </a:r>
            <a:r>
              <a:rPr lang="zh-TW" altLang="en-US" sz="5400" dirty="0">
                <a:solidFill>
                  <a:schemeClr val="bg1"/>
                </a:solidFill>
                <a:latin typeface="HanWangYenLight" pitchFamily="18" charset="-120"/>
                <a:ea typeface="HanWangYenLight" pitchFamily="18" charset="-120"/>
              </a:rPr>
              <a:t>人哪，請聽我的話：神藉著</a:t>
            </a:r>
            <a:r>
              <a:rPr lang="zh-TW" altLang="en-US" sz="5400" u="sng" dirty="0">
                <a:solidFill>
                  <a:schemeClr val="bg1"/>
                </a:solidFill>
                <a:latin typeface="HanWangYenLight" pitchFamily="18" charset="-120"/>
                <a:ea typeface="HanWangYenLight" pitchFamily="18" charset="-120"/>
              </a:rPr>
              <a:t>拿撒勒</a:t>
            </a:r>
            <a:r>
              <a:rPr lang="zh-TW" altLang="en-US" sz="5400" dirty="0">
                <a:solidFill>
                  <a:schemeClr val="bg1"/>
                </a:solidFill>
                <a:latin typeface="HanWangYenLight" pitchFamily="18" charset="-120"/>
                <a:ea typeface="HanWangYenLight" pitchFamily="18" charset="-120"/>
              </a:rPr>
              <a:t>人耶穌在你們中間施行異能、奇事神蹟，將他證明出來，這是你們自己知道的。</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9662302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84</a:t>
            </a:fld>
            <a:endParaRPr lang="en-AU"/>
          </a:p>
        </p:txBody>
      </p:sp>
      <p:sp>
        <p:nvSpPr>
          <p:cNvPr id="19" name="TextBox 18"/>
          <p:cNvSpPr txBox="1"/>
          <p:nvPr/>
        </p:nvSpPr>
        <p:spPr>
          <a:xfrm>
            <a:off x="0" y="23056"/>
            <a:ext cx="9144000" cy="3416320"/>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2:23 </a:t>
            </a:r>
            <a:r>
              <a:rPr lang="zh-TW" altLang="en-US" sz="5400" dirty="0">
                <a:solidFill>
                  <a:schemeClr val="bg1"/>
                </a:solidFill>
                <a:latin typeface="HanWangYenLight" pitchFamily="18" charset="-120"/>
                <a:ea typeface="HanWangYenLight" pitchFamily="18" charset="-120"/>
              </a:rPr>
              <a:t>他既按著神的定旨先見被交與人，你們就藉著無法之人的手，把他釘在十字上，殺了。</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11881272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85</a:t>
            </a:fld>
            <a:endParaRPr lang="en-AU"/>
          </a:p>
        </p:txBody>
      </p:sp>
      <p:sp>
        <p:nvSpPr>
          <p:cNvPr id="19" name="TextBox 18"/>
          <p:cNvSpPr txBox="1"/>
          <p:nvPr/>
        </p:nvSpPr>
        <p:spPr>
          <a:xfrm>
            <a:off x="0" y="23056"/>
            <a:ext cx="9144000" cy="2585323"/>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2:24 </a:t>
            </a:r>
            <a:r>
              <a:rPr lang="zh-TW" altLang="en-US" sz="5400" dirty="0">
                <a:solidFill>
                  <a:schemeClr val="bg1"/>
                </a:solidFill>
                <a:latin typeface="HanWangYenLight" pitchFamily="18" charset="-120"/>
                <a:ea typeface="HanWangYenLight" pitchFamily="18" charset="-120"/>
              </a:rPr>
              <a:t>神卻將死的痛苦解釋了，叫他復活，因為他原不能被死拘禁。</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37545251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86</a:t>
            </a:fld>
            <a:endParaRPr lang="en-AU"/>
          </a:p>
        </p:txBody>
      </p:sp>
      <p:sp>
        <p:nvSpPr>
          <p:cNvPr id="19" name="TextBox 18"/>
          <p:cNvSpPr txBox="1"/>
          <p:nvPr/>
        </p:nvSpPr>
        <p:spPr>
          <a:xfrm>
            <a:off x="0" y="23056"/>
            <a:ext cx="9144000" cy="2585323"/>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2:25 </a:t>
            </a:r>
            <a:r>
              <a:rPr lang="zh-TW" altLang="en-US" sz="5400" u="sng" dirty="0">
                <a:solidFill>
                  <a:schemeClr val="bg1"/>
                </a:solidFill>
                <a:latin typeface="HanWangYenLight" pitchFamily="18" charset="-120"/>
                <a:ea typeface="HanWangYenLight" pitchFamily="18" charset="-120"/>
              </a:rPr>
              <a:t>大衛</a:t>
            </a:r>
            <a:r>
              <a:rPr lang="zh-TW" altLang="en-US" sz="5400" dirty="0">
                <a:solidFill>
                  <a:schemeClr val="bg1"/>
                </a:solidFill>
                <a:latin typeface="HanWangYenLight" pitchFamily="18" charset="-120"/>
                <a:ea typeface="HanWangYenLight" pitchFamily="18" charset="-120"/>
              </a:rPr>
              <a:t>指著他說：我看見主常在我眼前；他在我右邊，叫我不至於搖動。</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520098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87</a:t>
            </a:fld>
            <a:endParaRPr lang="en-AU"/>
          </a:p>
        </p:txBody>
      </p:sp>
      <p:sp>
        <p:nvSpPr>
          <p:cNvPr id="19" name="TextBox 18"/>
          <p:cNvSpPr txBox="1"/>
          <p:nvPr/>
        </p:nvSpPr>
        <p:spPr>
          <a:xfrm>
            <a:off x="0" y="23056"/>
            <a:ext cx="9144000" cy="6278642"/>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2:26 </a:t>
            </a:r>
            <a:r>
              <a:rPr lang="zh-TW" altLang="en-US" sz="5400" dirty="0">
                <a:solidFill>
                  <a:schemeClr val="bg1"/>
                </a:solidFill>
                <a:latin typeface="HanWangYenLight" pitchFamily="18" charset="-120"/>
                <a:ea typeface="HanWangYenLight" pitchFamily="18" charset="-120"/>
              </a:rPr>
              <a:t>所以，我心裡歡喜，我的靈快樂；並且我的肉身要安居在指望中。</a:t>
            </a:r>
            <a:endParaRPr lang="en-AU" altLang="zh-TW" sz="5400" dirty="0">
              <a:solidFill>
                <a:schemeClr val="bg1"/>
              </a:solidFill>
              <a:latin typeface="HanWangYenLight" pitchFamily="18" charset="-120"/>
              <a:ea typeface="HanWangYenLight" pitchFamily="18" charset="-120"/>
            </a:endParaRPr>
          </a:p>
          <a:p>
            <a:pPr algn="just">
              <a:defRPr/>
            </a:pPr>
            <a:r>
              <a:rPr lang="en-US" altLang="zh-TW" sz="6000" dirty="0">
                <a:solidFill>
                  <a:schemeClr val="bg1"/>
                </a:solidFill>
                <a:latin typeface="HanWangYenLight" pitchFamily="18" charset="-120"/>
                <a:ea typeface="HanWangYenLight" pitchFamily="18" charset="-120"/>
              </a:rPr>
              <a:t>2:27 </a:t>
            </a:r>
            <a:r>
              <a:rPr lang="zh-TW" altLang="en-US" sz="6000" dirty="0">
                <a:solidFill>
                  <a:schemeClr val="bg1"/>
                </a:solidFill>
                <a:latin typeface="HanWangYenLight" pitchFamily="18" charset="-120"/>
                <a:ea typeface="HanWangYenLight" pitchFamily="18" charset="-120"/>
              </a:rPr>
              <a:t>因你必不將我的靈魂撇在陰間，也不叫你的聖者見朽壞。</a:t>
            </a:r>
            <a:endParaRPr lang="en-US" altLang="zh-TW" sz="6600" dirty="0">
              <a:solidFill>
                <a:schemeClr val="bg1"/>
              </a:solidFill>
              <a:latin typeface="HanWangYenLight" pitchFamily="18" charset="-120"/>
              <a:ea typeface="HanWangYenLight" pitchFamily="18" charset="-120"/>
            </a:endParaRPr>
          </a:p>
          <a:p>
            <a:pPr algn="just" fontAlgn="auto">
              <a:spcBef>
                <a:spcPts val="0"/>
              </a:spcBef>
              <a:spcAft>
                <a:spcPts val="0"/>
              </a:spcAft>
              <a:defRPr/>
            </a:pP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37762031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88</a:t>
            </a:fld>
            <a:endParaRPr lang="en-AU"/>
          </a:p>
        </p:txBody>
      </p:sp>
      <p:sp>
        <p:nvSpPr>
          <p:cNvPr id="19" name="TextBox 18"/>
          <p:cNvSpPr txBox="1"/>
          <p:nvPr/>
        </p:nvSpPr>
        <p:spPr>
          <a:xfrm>
            <a:off x="0" y="23056"/>
            <a:ext cx="9144000" cy="3416320"/>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2:28 </a:t>
            </a:r>
            <a:r>
              <a:rPr lang="zh-TW" altLang="en-US" sz="5400" dirty="0">
                <a:solidFill>
                  <a:schemeClr val="bg1"/>
                </a:solidFill>
                <a:latin typeface="HanWangYenLight" pitchFamily="18" charset="-120"/>
                <a:ea typeface="HanWangYenLight" pitchFamily="18" charset="-120"/>
              </a:rPr>
              <a:t>你已將生命的道路指示我，必叫我因見你的面（或作：叫我在你面前）得著滿足的快樂。</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3904179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89</a:t>
            </a:fld>
            <a:endParaRPr lang="en-AU"/>
          </a:p>
        </p:txBody>
      </p:sp>
      <p:sp>
        <p:nvSpPr>
          <p:cNvPr id="19" name="TextBox 18"/>
          <p:cNvSpPr txBox="1"/>
          <p:nvPr/>
        </p:nvSpPr>
        <p:spPr>
          <a:xfrm>
            <a:off x="0" y="23056"/>
            <a:ext cx="9144000" cy="3416320"/>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2:29 </a:t>
            </a:r>
            <a:r>
              <a:rPr lang="zh-TW" altLang="en-US" sz="5400" dirty="0">
                <a:solidFill>
                  <a:schemeClr val="bg1"/>
                </a:solidFill>
                <a:latin typeface="HanWangYenLight" pitchFamily="18" charset="-120"/>
                <a:ea typeface="HanWangYenLight" pitchFamily="18" charset="-120"/>
              </a:rPr>
              <a:t>「弟兄們！先祖</a:t>
            </a:r>
            <a:r>
              <a:rPr lang="zh-TW" altLang="en-US" sz="5400" u="sng" dirty="0">
                <a:solidFill>
                  <a:schemeClr val="bg1"/>
                </a:solidFill>
                <a:latin typeface="HanWangYenLight" pitchFamily="18" charset="-120"/>
                <a:ea typeface="HanWangYenLight" pitchFamily="18" charset="-120"/>
              </a:rPr>
              <a:t>大衛</a:t>
            </a:r>
            <a:r>
              <a:rPr lang="zh-TW" altLang="en-US" sz="5400" dirty="0">
                <a:solidFill>
                  <a:schemeClr val="bg1"/>
                </a:solidFill>
                <a:latin typeface="HanWangYenLight" pitchFamily="18" charset="-120"/>
                <a:ea typeface="HanWangYenLight" pitchFamily="18" charset="-120"/>
              </a:rPr>
              <a:t>的事，我可以明明對你們說：他死了，也葬埋了，並且他的墳墓直到今日還在我們這裡。</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344640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36510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9</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solidFill>
                  <a:schemeClr val="bg1"/>
                </a:solidFill>
                <a:latin typeface="HanWangYenLight" pitchFamily="18" charset="-120"/>
                <a:ea typeface="HanWangYenLight" pitchFamily="18" charset="-120"/>
              </a:rPr>
              <a:t>安慰傷心平息風浪，</a:t>
            </a:r>
            <a:endParaRPr lang="en-AU" altLang="zh-TW" sz="5400" dirty="0">
              <a:solidFill>
                <a:schemeClr val="bg1"/>
              </a:solidFill>
              <a:latin typeface="HanWangYenLight" pitchFamily="18" charset="-120"/>
              <a:ea typeface="HanWangYenLight" pitchFamily="18" charset="-120"/>
            </a:endParaRPr>
          </a:p>
          <a:p>
            <a:pPr algn="ctr"/>
            <a:r>
              <a:rPr lang="zh-TW" altLang="en-US" sz="5400" dirty="0">
                <a:solidFill>
                  <a:schemeClr val="bg1"/>
                </a:solidFill>
                <a:latin typeface="HanWangYenLight" pitchFamily="18" charset="-120"/>
                <a:ea typeface="HanWangYenLight" pitchFamily="18" charset="-120"/>
              </a:rPr>
              <a:t>榮耀歸主名。</a:t>
            </a:r>
          </a:p>
          <a:p>
            <a:pPr algn="ctr"/>
            <a:r>
              <a:rPr lang="en-AU" sz="3600" dirty="0">
                <a:solidFill>
                  <a:schemeClr val="bg1"/>
                </a:solidFill>
              </a:rPr>
              <a:t>Cheer the mourner, still the tempest, </a:t>
            </a:r>
          </a:p>
          <a:p>
            <a:pPr algn="ctr"/>
            <a:r>
              <a:rPr lang="en-AU" sz="3600" dirty="0">
                <a:solidFill>
                  <a:schemeClr val="bg1"/>
                </a:solidFill>
              </a:rPr>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V1d</a:t>
            </a:r>
          </a:p>
        </p:txBody>
      </p:sp>
    </p:spTree>
    <p:extLst>
      <p:ext uri="{BB962C8B-B14F-4D97-AF65-F5344CB8AC3E}">
        <p14:creationId xmlns:p14="http://schemas.microsoft.com/office/powerpoint/2010/main" val="112793814"/>
      </p:ext>
    </p:extLst>
  </p:cSld>
  <p:clrMapOvr>
    <a:masterClrMapping/>
  </p:clrMapOvr>
  <p:transition>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90</a:t>
            </a:fld>
            <a:endParaRPr lang="en-AU"/>
          </a:p>
        </p:txBody>
      </p:sp>
      <p:sp>
        <p:nvSpPr>
          <p:cNvPr id="19" name="TextBox 18"/>
          <p:cNvSpPr txBox="1"/>
          <p:nvPr/>
        </p:nvSpPr>
        <p:spPr>
          <a:xfrm>
            <a:off x="0" y="23056"/>
            <a:ext cx="9144000" cy="2585323"/>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2:30 </a:t>
            </a:r>
            <a:r>
              <a:rPr lang="zh-TW" altLang="en-US" sz="5400" u="sng" dirty="0">
                <a:solidFill>
                  <a:schemeClr val="bg1"/>
                </a:solidFill>
                <a:latin typeface="HanWangYenLight" pitchFamily="18" charset="-120"/>
                <a:ea typeface="HanWangYenLight" pitchFamily="18" charset="-120"/>
              </a:rPr>
              <a:t>大衛</a:t>
            </a:r>
            <a:r>
              <a:rPr lang="zh-TW" altLang="en-US" sz="5400" dirty="0">
                <a:solidFill>
                  <a:schemeClr val="bg1"/>
                </a:solidFill>
                <a:latin typeface="HanWangYenLight" pitchFamily="18" charset="-120"/>
                <a:ea typeface="HanWangYenLight" pitchFamily="18" charset="-120"/>
              </a:rPr>
              <a:t>既是先知，又曉得神曾向他起誓，要從他的後裔中立一位坐在他的寶座上，</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6262269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91</a:t>
            </a:fld>
            <a:endParaRPr lang="en-AU"/>
          </a:p>
        </p:txBody>
      </p:sp>
      <p:sp>
        <p:nvSpPr>
          <p:cNvPr id="19" name="TextBox 18"/>
          <p:cNvSpPr txBox="1"/>
          <p:nvPr/>
        </p:nvSpPr>
        <p:spPr>
          <a:xfrm>
            <a:off x="0" y="23056"/>
            <a:ext cx="9144000" cy="4247317"/>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2:31 </a:t>
            </a:r>
            <a:r>
              <a:rPr lang="zh-TW" altLang="en-US" sz="5400" dirty="0">
                <a:solidFill>
                  <a:schemeClr val="bg1"/>
                </a:solidFill>
                <a:latin typeface="HanWangYenLight" pitchFamily="18" charset="-120"/>
                <a:ea typeface="HanWangYenLight" pitchFamily="18" charset="-120"/>
              </a:rPr>
              <a:t>就預先看明這事，講論基督復活說：他的靈魂不撇在陰間；他的肉身也不見朽壞。 </a:t>
            </a:r>
          </a:p>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2:32 </a:t>
            </a:r>
            <a:r>
              <a:rPr lang="zh-TW" altLang="en-US" sz="5400" dirty="0">
                <a:solidFill>
                  <a:schemeClr val="bg1"/>
                </a:solidFill>
                <a:latin typeface="HanWangYenLight" pitchFamily="18" charset="-120"/>
                <a:ea typeface="HanWangYenLight" pitchFamily="18" charset="-120"/>
              </a:rPr>
              <a:t>這耶穌，神已經叫他復活了，我們都為這事作見證。</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18700841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92</a:t>
            </a:fld>
            <a:endParaRPr lang="en-AU"/>
          </a:p>
        </p:txBody>
      </p:sp>
      <p:sp>
        <p:nvSpPr>
          <p:cNvPr id="19" name="TextBox 18"/>
          <p:cNvSpPr txBox="1"/>
          <p:nvPr/>
        </p:nvSpPr>
        <p:spPr>
          <a:xfrm>
            <a:off x="0" y="23056"/>
            <a:ext cx="9144000" cy="4247317"/>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2:33 </a:t>
            </a:r>
            <a:r>
              <a:rPr lang="zh-TW" altLang="en-US" sz="5400" dirty="0">
                <a:solidFill>
                  <a:schemeClr val="bg1"/>
                </a:solidFill>
                <a:latin typeface="HanWangYenLight" pitchFamily="18" charset="-120"/>
                <a:ea typeface="HanWangYenLight" pitchFamily="18" charset="-120"/>
              </a:rPr>
              <a:t>他既被神的右手高舉（或作：他既高舉在神的右邊），又從父受了所應許的聖靈，就把你們所看見所聽見的，澆灌下來。</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6238470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93</a:t>
            </a:fld>
            <a:endParaRPr lang="en-AU"/>
          </a:p>
        </p:txBody>
      </p:sp>
      <p:sp>
        <p:nvSpPr>
          <p:cNvPr id="19" name="TextBox 18"/>
          <p:cNvSpPr txBox="1"/>
          <p:nvPr/>
        </p:nvSpPr>
        <p:spPr>
          <a:xfrm>
            <a:off x="0" y="23056"/>
            <a:ext cx="9144000" cy="4247317"/>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2:34 </a:t>
            </a:r>
            <a:r>
              <a:rPr lang="zh-TW" altLang="en-US" sz="5400" u="sng" dirty="0">
                <a:solidFill>
                  <a:schemeClr val="bg1"/>
                </a:solidFill>
                <a:latin typeface="HanWangYenLight" pitchFamily="18" charset="-120"/>
                <a:ea typeface="HanWangYenLight" pitchFamily="18" charset="-120"/>
              </a:rPr>
              <a:t>大衛</a:t>
            </a:r>
            <a:r>
              <a:rPr lang="zh-TW" altLang="en-US" sz="5400" dirty="0">
                <a:solidFill>
                  <a:schemeClr val="bg1"/>
                </a:solidFill>
                <a:latin typeface="HanWangYenLight" pitchFamily="18" charset="-120"/>
                <a:ea typeface="HanWangYenLight" pitchFamily="18" charset="-120"/>
              </a:rPr>
              <a:t>並沒有升到天上，但自己說：主對我主說：你坐在我的右邊， </a:t>
            </a:r>
          </a:p>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2:35 </a:t>
            </a:r>
            <a:r>
              <a:rPr lang="zh-TW" altLang="en-US" sz="5400" dirty="0">
                <a:solidFill>
                  <a:schemeClr val="bg1"/>
                </a:solidFill>
                <a:latin typeface="HanWangYenLight" pitchFamily="18" charset="-120"/>
                <a:ea typeface="HanWangYenLight" pitchFamily="18" charset="-120"/>
              </a:rPr>
              <a:t>等我使你仇敵作你的腳凳。</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34405008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94</a:t>
            </a:fld>
            <a:endParaRPr lang="en-AU"/>
          </a:p>
        </p:txBody>
      </p:sp>
      <p:sp>
        <p:nvSpPr>
          <p:cNvPr id="19" name="TextBox 18"/>
          <p:cNvSpPr txBox="1"/>
          <p:nvPr/>
        </p:nvSpPr>
        <p:spPr>
          <a:xfrm>
            <a:off x="0" y="23056"/>
            <a:ext cx="9144000" cy="3416320"/>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2:36 </a:t>
            </a:r>
            <a:r>
              <a:rPr lang="zh-TW" altLang="en-US" sz="5400" dirty="0">
                <a:solidFill>
                  <a:schemeClr val="bg1"/>
                </a:solidFill>
                <a:latin typeface="HanWangYenLight" pitchFamily="18" charset="-120"/>
                <a:ea typeface="HanWangYenLight" pitchFamily="18" charset="-120"/>
              </a:rPr>
              <a:t>「故此，</a:t>
            </a:r>
            <a:r>
              <a:rPr lang="zh-TW" altLang="en-US" sz="5400" u="sng" dirty="0">
                <a:solidFill>
                  <a:schemeClr val="bg1"/>
                </a:solidFill>
                <a:latin typeface="HanWangYenLight" pitchFamily="18" charset="-120"/>
                <a:ea typeface="HanWangYenLight" pitchFamily="18" charset="-120"/>
              </a:rPr>
              <a:t>以色列</a:t>
            </a:r>
            <a:r>
              <a:rPr lang="zh-TW" altLang="en-US" sz="5400" dirty="0">
                <a:solidFill>
                  <a:schemeClr val="bg1"/>
                </a:solidFill>
                <a:latin typeface="HanWangYenLight" pitchFamily="18" charset="-120"/>
                <a:ea typeface="HanWangYenLight" pitchFamily="18" charset="-120"/>
              </a:rPr>
              <a:t>全家當確實的知道，你們釘在十字架上的這位耶穌，神已經立他為主，為基督了。」</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1286729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95</a:t>
            </a:fld>
            <a:endParaRPr lang="en-AU"/>
          </a:p>
        </p:txBody>
      </p:sp>
      <p:sp>
        <p:nvSpPr>
          <p:cNvPr id="19" name="TextBox 18"/>
          <p:cNvSpPr txBox="1"/>
          <p:nvPr/>
        </p:nvSpPr>
        <p:spPr>
          <a:xfrm>
            <a:off x="0" y="23056"/>
            <a:ext cx="9144000" cy="2585323"/>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2:37 </a:t>
            </a:r>
            <a:r>
              <a:rPr lang="zh-TW" altLang="en-US" sz="5400" dirty="0">
                <a:solidFill>
                  <a:schemeClr val="bg1"/>
                </a:solidFill>
                <a:latin typeface="HanWangYenLight" pitchFamily="18" charset="-120"/>
                <a:ea typeface="HanWangYenLight" pitchFamily="18" charset="-120"/>
              </a:rPr>
              <a:t>眾人聽見這話，覺得扎心，就對</a:t>
            </a:r>
            <a:r>
              <a:rPr lang="zh-TW" altLang="en-US" sz="5400" u="sng" dirty="0">
                <a:solidFill>
                  <a:schemeClr val="bg1"/>
                </a:solidFill>
                <a:latin typeface="HanWangYenLight" pitchFamily="18" charset="-120"/>
                <a:ea typeface="HanWangYenLight" pitchFamily="18" charset="-120"/>
              </a:rPr>
              <a:t>彼得</a:t>
            </a:r>
            <a:r>
              <a:rPr lang="zh-TW" altLang="en-US" sz="5400" dirty="0">
                <a:solidFill>
                  <a:schemeClr val="bg1"/>
                </a:solidFill>
                <a:latin typeface="HanWangYenLight" pitchFamily="18" charset="-120"/>
                <a:ea typeface="HanWangYenLight" pitchFamily="18" charset="-120"/>
              </a:rPr>
              <a:t>和其餘的使徒說：「弟兄們，我們當怎樣行？」</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40494211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96</a:t>
            </a:fld>
            <a:endParaRPr lang="en-AU"/>
          </a:p>
        </p:txBody>
      </p:sp>
      <p:sp>
        <p:nvSpPr>
          <p:cNvPr id="19" name="TextBox 18"/>
          <p:cNvSpPr txBox="1"/>
          <p:nvPr/>
        </p:nvSpPr>
        <p:spPr>
          <a:xfrm>
            <a:off x="0" y="23056"/>
            <a:ext cx="9144000" cy="3416320"/>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2:38 </a:t>
            </a:r>
            <a:r>
              <a:rPr lang="zh-TW" altLang="en-US" sz="5400" u="sng" dirty="0">
                <a:solidFill>
                  <a:schemeClr val="bg1"/>
                </a:solidFill>
                <a:latin typeface="HanWangYenLight" pitchFamily="18" charset="-120"/>
                <a:ea typeface="HanWangYenLight" pitchFamily="18" charset="-120"/>
              </a:rPr>
              <a:t>彼得</a:t>
            </a:r>
            <a:r>
              <a:rPr lang="zh-TW" altLang="en-US" sz="5400" dirty="0">
                <a:solidFill>
                  <a:schemeClr val="bg1"/>
                </a:solidFill>
                <a:latin typeface="HanWangYenLight" pitchFamily="18" charset="-120"/>
                <a:ea typeface="HanWangYenLight" pitchFamily="18" charset="-120"/>
              </a:rPr>
              <a:t>說：「你們各人要悔改，奉耶穌基督的名受洗，叫你們的罪得赦，就必領受所賜的聖靈；</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0045617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97</a:t>
            </a:fld>
            <a:endParaRPr lang="en-AU"/>
          </a:p>
        </p:txBody>
      </p:sp>
      <p:sp>
        <p:nvSpPr>
          <p:cNvPr id="19" name="TextBox 18"/>
          <p:cNvSpPr txBox="1"/>
          <p:nvPr/>
        </p:nvSpPr>
        <p:spPr>
          <a:xfrm>
            <a:off x="0" y="23056"/>
            <a:ext cx="9144000" cy="2585323"/>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2:39 </a:t>
            </a:r>
            <a:r>
              <a:rPr lang="zh-TW" altLang="en-US" sz="5400" dirty="0">
                <a:solidFill>
                  <a:schemeClr val="bg1"/>
                </a:solidFill>
                <a:latin typeface="HanWangYenLight" pitchFamily="18" charset="-120"/>
                <a:ea typeface="HanWangYenLight" pitchFamily="18" charset="-120"/>
              </a:rPr>
              <a:t>因為這應許是給你們和你們的兒女，並一切在遠方的人，就是主我們神所召來的。」</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7482010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98</a:t>
            </a:fld>
            <a:endParaRPr lang="en-AU"/>
          </a:p>
        </p:txBody>
      </p:sp>
      <p:sp>
        <p:nvSpPr>
          <p:cNvPr id="19" name="TextBox 18"/>
          <p:cNvSpPr txBox="1"/>
          <p:nvPr/>
        </p:nvSpPr>
        <p:spPr>
          <a:xfrm>
            <a:off x="0" y="23056"/>
            <a:ext cx="9144000" cy="2585323"/>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2:40 </a:t>
            </a:r>
            <a:r>
              <a:rPr lang="zh-TW" altLang="en-US" sz="5400" u="sng" dirty="0">
                <a:solidFill>
                  <a:schemeClr val="bg1"/>
                </a:solidFill>
                <a:latin typeface="HanWangYenLight" pitchFamily="18" charset="-120"/>
                <a:ea typeface="HanWangYenLight" pitchFamily="18" charset="-120"/>
              </a:rPr>
              <a:t>彼得</a:t>
            </a:r>
            <a:r>
              <a:rPr lang="zh-TW" altLang="en-US" sz="5400" dirty="0">
                <a:solidFill>
                  <a:schemeClr val="bg1"/>
                </a:solidFill>
                <a:latin typeface="HanWangYenLight" pitchFamily="18" charset="-120"/>
                <a:ea typeface="HanWangYenLight" pitchFamily="18" charset="-120"/>
              </a:rPr>
              <a:t>還用許多話作見證，勸勉他們說：「你們當救自己脫離這彎曲的世代。」</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409825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99</a:t>
            </a:fld>
            <a:endParaRPr lang="en-AU"/>
          </a:p>
        </p:txBody>
      </p:sp>
      <p:sp>
        <p:nvSpPr>
          <p:cNvPr id="19" name="TextBox 18"/>
          <p:cNvSpPr txBox="1"/>
          <p:nvPr/>
        </p:nvSpPr>
        <p:spPr>
          <a:xfrm>
            <a:off x="0" y="23056"/>
            <a:ext cx="9144000" cy="4247317"/>
          </a:xfrm>
          <a:prstGeom prst="rect">
            <a:avLst/>
          </a:prstGeom>
          <a:noFill/>
        </p:spPr>
        <p:txBody>
          <a:bodyPr wrap="square">
            <a:spAutoFit/>
          </a:bodyPr>
          <a:lstStyle/>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2:41 </a:t>
            </a:r>
            <a:r>
              <a:rPr lang="zh-TW" altLang="en-US" sz="5400" dirty="0">
                <a:solidFill>
                  <a:schemeClr val="bg1"/>
                </a:solidFill>
                <a:latin typeface="HanWangYenLight" pitchFamily="18" charset="-120"/>
                <a:ea typeface="HanWangYenLight" pitchFamily="18" charset="-120"/>
              </a:rPr>
              <a:t>於是領受他話的人就受了洗。那一天，門徒約添了三千人， </a:t>
            </a:r>
          </a:p>
          <a:p>
            <a:pPr algn="just" fontAlgn="auto">
              <a:spcBef>
                <a:spcPts val="0"/>
              </a:spcBef>
              <a:spcAft>
                <a:spcPts val="0"/>
              </a:spcAft>
              <a:defRPr/>
            </a:pPr>
            <a:r>
              <a:rPr lang="en-US" altLang="zh-TW" sz="5400" dirty="0">
                <a:solidFill>
                  <a:schemeClr val="bg1"/>
                </a:solidFill>
                <a:latin typeface="HanWangYenLight" pitchFamily="18" charset="-120"/>
                <a:ea typeface="HanWangYenLight" pitchFamily="18" charset="-120"/>
              </a:rPr>
              <a:t>2:42 </a:t>
            </a:r>
            <a:r>
              <a:rPr lang="zh-TW" altLang="en-US" sz="5400" dirty="0">
                <a:solidFill>
                  <a:schemeClr val="bg1"/>
                </a:solidFill>
                <a:latin typeface="HanWangYenLight" pitchFamily="18" charset="-120"/>
                <a:ea typeface="HanWangYenLight" pitchFamily="18" charset="-120"/>
              </a:rPr>
              <a:t>都恆心遵守使徒的教訓，彼此交接，擘餅，祈禱。</a:t>
            </a:r>
            <a:endParaRPr lang="en-US" altLang="zh-TW" sz="6000" dirty="0">
              <a:solidFill>
                <a:schemeClr val="bg1"/>
              </a:solidFill>
              <a:latin typeface="HanWangYenLight" pitchFamily="18" charset="-120"/>
              <a:ea typeface="HanWangYenLight" pitchFamily="18" charset="-120"/>
            </a:endParaRPr>
          </a:p>
        </p:txBody>
      </p:sp>
      <p:sp>
        <p:nvSpPr>
          <p:cNvPr id="5" name="Rectangle 4"/>
          <p:cNvSpPr/>
          <p:nvPr/>
        </p:nvSpPr>
        <p:spPr>
          <a:xfrm>
            <a:off x="107504" y="5661248"/>
            <a:ext cx="903649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solidFill>
                <a:latin typeface="HanWangYenLight" pitchFamily="18" charset="-120"/>
                <a:ea typeface="HanWangYenLight" pitchFamily="18" charset="-120"/>
              </a:rPr>
              <a:t>使徒行傳 </a:t>
            </a:r>
            <a:r>
              <a:rPr lang="en-US" altLang="zh-TW" sz="2800" b="1" spc="600" dirty="0">
                <a:solidFill>
                  <a:schemeClr val="accent6"/>
                </a:solidFill>
                <a:latin typeface="HanWangYenLight" pitchFamily="18" charset="-120"/>
                <a:ea typeface="HanWangYenLight" pitchFamily="18" charset="-120"/>
              </a:rPr>
              <a:t>2 (</a:t>
            </a:r>
            <a:r>
              <a:rPr lang="en-AU" altLang="zh-TW" sz="2800" b="1" spc="600" dirty="0">
                <a:solidFill>
                  <a:schemeClr val="accent6"/>
                </a:solidFill>
                <a:latin typeface="HanWangYenLight" pitchFamily="18" charset="-120"/>
                <a:ea typeface="HanWangYenLight" pitchFamily="18" charset="-120"/>
              </a:rPr>
              <a:t>Acts)</a:t>
            </a:r>
            <a:r>
              <a:rPr lang="zh-TW" altLang="en-US" sz="2800" b="1" spc="600" dirty="0">
                <a:solidFill>
                  <a:schemeClr val="accent6"/>
                </a:solidFill>
                <a:latin typeface="HanWangYenLight" pitchFamily="18" charset="-120"/>
                <a:ea typeface="HanWangYenLight" pitchFamily="18" charset="-120"/>
              </a:rPr>
              <a:t> </a:t>
            </a:r>
            <a:endParaRPr lang="en-US" altLang="zh-TW" sz="2800" b="1" spc="600" dirty="0">
              <a:solidFill>
                <a:schemeClr val="accent6"/>
              </a:solidFill>
              <a:latin typeface="HanWangYenLight" pitchFamily="18" charset="-120"/>
              <a:ea typeface="HanWangYenLight" pitchFamily="18" charset="-120"/>
            </a:endParaRPr>
          </a:p>
        </p:txBody>
      </p:sp>
    </p:spTree>
    <p:extLst>
      <p:ext uri="{BB962C8B-B14F-4D97-AF65-F5344CB8AC3E}">
        <p14:creationId xmlns:p14="http://schemas.microsoft.com/office/powerpoint/2010/main" val="2960374788"/>
      </p:ext>
    </p:extLst>
  </p:cSld>
  <p:clrMapOvr>
    <a:masterClrMapping/>
  </p:clrMapOvr>
</p:sld>
</file>

<file path=ppt/theme/theme1.xml><?xml version="1.0" encoding="utf-8"?>
<a:theme xmlns:a="http://schemas.openxmlformats.org/drawingml/2006/main" name="Canto_wk245.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to_wk245.sample.potx" id="{C6DDBEC8-76EC-4553-B280-5054F1741D4E}" vid="{1C79B4D6-4707-4EEF-BED0-E1E5FACF26E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Canto_wk245.sample</Template>
  <TotalTime>8324</TotalTime>
  <Words>8813</Words>
  <Application>Microsoft Office PowerPoint</Application>
  <PresentationFormat>On-screen Show (4:3)</PresentationFormat>
  <Paragraphs>1051</Paragraphs>
  <Slides>147</Slides>
  <Notes>37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147</vt:i4>
      </vt:variant>
    </vt:vector>
  </HeadingPairs>
  <TitlesOfParts>
    <vt:vector size="161" baseType="lpstr">
      <vt:lpstr>Gungsuh</vt:lpstr>
      <vt:lpstr>Microsoft GothicNeo</vt:lpstr>
      <vt:lpstr>Yu Gothic</vt:lpstr>
      <vt:lpstr>Arial</vt:lpstr>
      <vt:lpstr>Calibri</vt:lpstr>
      <vt:lpstr>Calibri Light</vt:lpstr>
      <vt:lpstr>Courier New</vt:lpstr>
      <vt:lpstr>HanWangYenHeavy</vt:lpstr>
      <vt:lpstr>HanWangYenLight</vt:lpstr>
      <vt:lpstr>Symbol</vt:lpstr>
      <vt:lpstr>Canto_wk245.sample</vt:lpstr>
      <vt:lpstr>Custom Design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Chapel Evacuation Procedure</vt:lpstr>
      <vt:lpstr>Church Evacuation Procedure</vt:lpstr>
      <vt:lpstr>Church Evacuation Procedure</vt:lpstr>
      <vt:lpstr>Church Evacuation Procedure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Frankie</dc:creator>
  <cp:lastModifiedBy>CCC_MilsonPt@outlook.com</cp:lastModifiedBy>
  <cp:revision>1796</cp:revision>
  <dcterms:created xsi:type="dcterms:W3CDTF">2014-08-20T02:29:42Z</dcterms:created>
  <dcterms:modified xsi:type="dcterms:W3CDTF">2020-02-22T23:47:54Z</dcterms:modified>
</cp:coreProperties>
</file>