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</p:sldMasterIdLst>
  <p:notesMasterIdLst>
    <p:notesMasterId r:id="rId80"/>
  </p:notesMasterIdLst>
  <p:handoutMasterIdLst>
    <p:handoutMasterId r:id="rId81"/>
  </p:handoutMasterIdLst>
  <p:sldIdLst>
    <p:sldId id="841" r:id="rId4"/>
    <p:sldId id="2966" r:id="rId5"/>
    <p:sldId id="260" r:id="rId6"/>
    <p:sldId id="265" r:id="rId7"/>
    <p:sldId id="328" r:id="rId8"/>
    <p:sldId id="3432" r:id="rId9"/>
    <p:sldId id="3466" r:id="rId10"/>
    <p:sldId id="3489" r:id="rId11"/>
    <p:sldId id="3490" r:id="rId12"/>
    <p:sldId id="3491" r:id="rId13"/>
    <p:sldId id="3492" r:id="rId14"/>
    <p:sldId id="3493" r:id="rId15"/>
    <p:sldId id="3468" r:id="rId16"/>
    <p:sldId id="3245" r:id="rId17"/>
    <p:sldId id="3467" r:id="rId18"/>
    <p:sldId id="3494" r:id="rId19"/>
    <p:sldId id="3495" r:id="rId20"/>
    <p:sldId id="3496" r:id="rId21"/>
    <p:sldId id="3497" r:id="rId22"/>
    <p:sldId id="3327" r:id="rId23"/>
    <p:sldId id="3479" r:id="rId24"/>
    <p:sldId id="3478" r:id="rId25"/>
    <p:sldId id="3481" r:id="rId26"/>
    <p:sldId id="3485" r:id="rId27"/>
    <p:sldId id="3486" r:id="rId28"/>
    <p:sldId id="3498" r:id="rId29"/>
    <p:sldId id="3499" r:id="rId30"/>
    <p:sldId id="2967" r:id="rId31"/>
    <p:sldId id="2505" r:id="rId32"/>
    <p:sldId id="3487" r:id="rId33"/>
    <p:sldId id="3488" r:id="rId34"/>
    <p:sldId id="891" r:id="rId35"/>
    <p:sldId id="3463" r:id="rId36"/>
    <p:sldId id="3462" r:id="rId37"/>
    <p:sldId id="3461" r:id="rId38"/>
    <p:sldId id="3460" r:id="rId39"/>
    <p:sldId id="3459" r:id="rId40"/>
    <p:sldId id="3464" r:id="rId41"/>
    <p:sldId id="3471" r:id="rId42"/>
    <p:sldId id="3469" r:id="rId43"/>
    <p:sldId id="3474" r:id="rId44"/>
    <p:sldId id="3476" r:id="rId45"/>
    <p:sldId id="336" r:id="rId46"/>
    <p:sldId id="287" r:id="rId47"/>
    <p:sldId id="349" r:id="rId48"/>
    <p:sldId id="351" r:id="rId49"/>
    <p:sldId id="363" r:id="rId50"/>
    <p:sldId id="362" r:id="rId51"/>
    <p:sldId id="374" r:id="rId52"/>
    <p:sldId id="361" r:id="rId53"/>
    <p:sldId id="364" r:id="rId54"/>
    <p:sldId id="372" r:id="rId55"/>
    <p:sldId id="366" r:id="rId56"/>
    <p:sldId id="373" r:id="rId57"/>
    <p:sldId id="365" r:id="rId58"/>
    <p:sldId id="367" r:id="rId59"/>
    <p:sldId id="371" r:id="rId60"/>
    <p:sldId id="369" r:id="rId61"/>
    <p:sldId id="3500" r:id="rId62"/>
    <p:sldId id="3147" r:id="rId63"/>
    <p:sldId id="3453" r:id="rId64"/>
    <p:sldId id="3450" r:id="rId65"/>
    <p:sldId id="3390" r:id="rId66"/>
    <p:sldId id="3456" r:id="rId67"/>
    <p:sldId id="3452" r:id="rId68"/>
    <p:sldId id="3455" r:id="rId69"/>
    <p:sldId id="3451" r:id="rId70"/>
    <p:sldId id="3454" r:id="rId71"/>
    <p:sldId id="2474" r:id="rId72"/>
    <p:sldId id="2475" r:id="rId73"/>
    <p:sldId id="2476" r:id="rId74"/>
    <p:sldId id="3404" r:id="rId75"/>
    <p:sldId id="3457" r:id="rId76"/>
    <p:sldId id="3458" r:id="rId77"/>
    <p:sldId id="342" r:id="rId78"/>
    <p:sldId id="327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743" autoAdjust="0"/>
    <p:restoredTop sz="93515" autoAdjust="0"/>
  </p:normalViewPr>
  <p:slideViewPr>
    <p:cSldViewPr>
      <p:cViewPr varScale="1">
        <p:scale>
          <a:sx n="67" d="100"/>
          <a:sy n="67" d="100"/>
        </p:scale>
        <p:origin x="9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5/17/2020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5/17/2020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037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7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205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55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038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13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01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191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043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304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375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1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90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78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05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70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16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90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9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2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587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319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6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25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95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858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805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6269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655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51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17/05/2020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54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002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我要盡心盡性來敬拜我主，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我要用詩歌來讚美祂；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我要盡心盡性來敬拜我主，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我要天天讚美祂。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will worship You, Lord, with all of my might</a:t>
            </a:r>
          </a:p>
          <a:p>
            <a:pPr algn="ctr"/>
            <a:r>
              <a:rPr lang="en-US" sz="2400" dirty="0"/>
              <a:t>I will praise You with a psalm</a:t>
            </a:r>
          </a:p>
          <a:p>
            <a:pPr algn="ctr"/>
            <a:r>
              <a:rPr lang="en-US" sz="2400" dirty="0"/>
              <a:t>I will worship You, Lord, with all of my might</a:t>
            </a:r>
          </a:p>
          <a:p>
            <a:pPr algn="ctr"/>
            <a:r>
              <a:rPr lang="en-US" sz="2400" dirty="0"/>
              <a:t>I will praise You all day long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564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盡心盡性敬拜祂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Daniel Gardner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譯詞：陳世強</a:t>
            </a:r>
          </a:p>
          <a:p>
            <a:pPr algn="ctr"/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5378225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因我的神是偉大的神，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祂配受極大讚美；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因我的神是偉大的神，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我要盡力來讚美祂。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Thou, O Lord, art glorious</a:t>
            </a:r>
          </a:p>
          <a:p>
            <a:pPr algn="ctr"/>
            <a:r>
              <a:rPr lang="en-US" sz="2400" dirty="0"/>
              <a:t>And Thy name is greatly to be praised</a:t>
            </a:r>
          </a:p>
          <a:p>
            <a:pPr algn="ctr"/>
            <a:r>
              <a:rPr lang="en-US" sz="2400" dirty="0"/>
              <a:t>May my heart be pure and holy in Thy sight</a:t>
            </a:r>
          </a:p>
          <a:p>
            <a:pPr algn="ctr"/>
            <a:r>
              <a:rPr lang="en-US" sz="2400" dirty="0"/>
              <a:t>As I worship You with all of my might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564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盡心盡性敬拜祂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Daniel Gardner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譯詞：陳世強</a:t>
            </a:r>
          </a:p>
          <a:p>
            <a:pPr algn="ctr"/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2096139580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667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因我的神是偉大的神，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我要盡力來讚美祂。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May my heart be pure and holy in Thy sight</a:t>
            </a:r>
          </a:p>
          <a:p>
            <a:pPr algn="ctr"/>
            <a:r>
              <a:rPr lang="en-US" sz="2400" dirty="0"/>
              <a:t>As I worship You with all of my might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564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盡心盡性敬拜祂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Daniel Gardner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譯詞：陳世強</a:t>
            </a:r>
          </a:p>
          <a:p>
            <a:pPr algn="ctr"/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498880754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628" y="54868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造物主 今高唱祢名字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和平之君得勝者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地上古今的君王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也折服於祢面前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You are my Lord, creator of the earth</a:t>
            </a:r>
          </a:p>
          <a:p>
            <a:pPr algn="ctr"/>
            <a:r>
              <a:rPr lang="en-US" sz="2400" dirty="0"/>
              <a:t>Victorious prince of peace.</a:t>
            </a:r>
          </a:p>
          <a:p>
            <a:pPr algn="ctr"/>
            <a:r>
              <a:rPr lang="en-US" sz="2400" dirty="0"/>
              <a:t>Even the kings of all nations</a:t>
            </a:r>
          </a:p>
          <a:p>
            <a:pPr algn="ctr"/>
            <a:r>
              <a:rPr lang="en-US" sz="2400" dirty="0"/>
              <a:t>Have to bow down before Your throne.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因主的名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   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3192996376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造物主 今高唱祢名字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全能之主安慰者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全憑主恩典憐憫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令我滿心溫暖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Almighty God, creator of the earth</a:t>
            </a:r>
          </a:p>
          <a:p>
            <a:pPr algn="ctr"/>
            <a:r>
              <a:rPr lang="en-US" sz="2400" dirty="0"/>
              <a:t>You comfort all those in need.</a:t>
            </a:r>
          </a:p>
          <a:p>
            <a:pPr algn="ctr"/>
            <a:r>
              <a:rPr lang="en-US" sz="2400" dirty="0"/>
              <a:t>You give us blessings and mercy</a:t>
            </a:r>
          </a:p>
          <a:p>
            <a:pPr algn="ctr"/>
            <a:r>
              <a:rPr lang="en-US" sz="2400" dirty="0"/>
              <a:t>Enough to warm up my heart.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因主的名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   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2093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全因主的聖名 勞苦可得安靜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行走於孤單困惑裡面有主傾聽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全因主的聖名 愁心可得歡樂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祈禱的必得勝 我以性命來做證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Because of Your great name, the weary can find rest.</a:t>
            </a:r>
          </a:p>
          <a:p>
            <a:pPr algn="ctr"/>
            <a:r>
              <a:rPr lang="en-US" sz="2400" dirty="0"/>
              <a:t>We’ll never walk alone in darkness. You’ll hear our prayers.</a:t>
            </a:r>
          </a:p>
          <a:p>
            <a:pPr algn="ctr"/>
            <a:r>
              <a:rPr lang="en-US" sz="2400" dirty="0"/>
              <a:t>Because of Your great name, the helpless can find joy.</a:t>
            </a:r>
          </a:p>
          <a:p>
            <a:pPr algn="ctr"/>
            <a:r>
              <a:rPr lang="en-US" sz="2400" dirty="0"/>
              <a:t>I’ll use my life to prove what great power is in prayer.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因主的名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   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3943852439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628" y="54868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造物主 今高唱祢名字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和平之君得勝者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地上古今的君王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也折服於祢面前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You are my Lord, creator of the earth</a:t>
            </a:r>
          </a:p>
          <a:p>
            <a:pPr algn="ctr"/>
            <a:r>
              <a:rPr lang="en-US" sz="2400" dirty="0"/>
              <a:t>Victorious prince of peace.</a:t>
            </a:r>
          </a:p>
          <a:p>
            <a:pPr algn="ctr"/>
            <a:r>
              <a:rPr lang="en-US" sz="2400" dirty="0"/>
              <a:t>Even the kings of all nations</a:t>
            </a:r>
          </a:p>
          <a:p>
            <a:pPr algn="ctr"/>
            <a:r>
              <a:rPr lang="en-US" sz="2400" dirty="0"/>
              <a:t>Have to bow down before Your throne.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因主的名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   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3508855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造物主 今高唱祢名字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全能之主安慰者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全憑主恩典憐憫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令我滿心溫暖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Almighty God, creator of the earth</a:t>
            </a:r>
          </a:p>
          <a:p>
            <a:pPr algn="ctr"/>
            <a:r>
              <a:rPr lang="en-US" sz="2400" dirty="0"/>
              <a:t>You comfort all those in need.</a:t>
            </a:r>
          </a:p>
          <a:p>
            <a:pPr algn="ctr"/>
            <a:r>
              <a:rPr lang="en-US" sz="2400" dirty="0"/>
              <a:t>You give us blessings and mercy</a:t>
            </a:r>
          </a:p>
          <a:p>
            <a:pPr algn="ctr"/>
            <a:r>
              <a:rPr lang="en-US" sz="2400" dirty="0"/>
              <a:t>Enough to warm up my heart.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因主的名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   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4041425742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2093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全因主的聖名 勞苦可得安靜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行走於孤單困惑裡面有主傾聽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全因主的聖名 愁心可得歡樂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祈禱的必得勝 我以性命來做證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Because of Your great name, the weary can find rest.</a:t>
            </a:r>
          </a:p>
          <a:p>
            <a:pPr algn="ctr"/>
            <a:r>
              <a:rPr lang="en-US" sz="2400" dirty="0"/>
              <a:t>We’ll never walk alone in darkness. You’ll hear our prayers.</a:t>
            </a:r>
          </a:p>
          <a:p>
            <a:pPr algn="ctr"/>
            <a:r>
              <a:rPr lang="en-US" sz="2400" dirty="0"/>
              <a:t>Because of Your great name, the helpless can find joy.</a:t>
            </a:r>
          </a:p>
          <a:p>
            <a:pPr algn="ctr"/>
            <a:r>
              <a:rPr lang="en-US" sz="2400" dirty="0"/>
              <a:t>I’ll use my life to prove what great power is in prayer.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因主的名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   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1230629933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2093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全因主的聖名 勞苦可得安靜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行走於孤單困惑裡面有主傾聽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全因主的聖名 愁心可得歡樂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祈禱的必得勝 我以性命來做證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Because of Your great name, the weary can find rest.</a:t>
            </a:r>
          </a:p>
          <a:p>
            <a:pPr algn="ctr"/>
            <a:r>
              <a:rPr lang="en-US" sz="2400" dirty="0"/>
              <a:t>We’ll never walk alone in darkness. You’ll hear our prayers.</a:t>
            </a:r>
          </a:p>
          <a:p>
            <a:pPr algn="ctr"/>
            <a:r>
              <a:rPr lang="en-US" sz="2400" dirty="0"/>
              <a:t>Because of Your great name, the helpless can find joy.</a:t>
            </a:r>
          </a:p>
          <a:p>
            <a:pPr algn="ctr"/>
            <a:r>
              <a:rPr lang="en-US" sz="2400" dirty="0"/>
              <a:t>I’ll use my life to prove what great power is in prayer.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因主的名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   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西伯作品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共享詩歌恊會有限公司版權所有</a:t>
            </a:r>
          </a:p>
        </p:txBody>
      </p:sp>
    </p:spTree>
    <p:extLst>
      <p:ext uri="{BB962C8B-B14F-4D97-AF65-F5344CB8AC3E}">
        <p14:creationId xmlns:p14="http://schemas.microsoft.com/office/powerpoint/2010/main" val="267419869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年5月17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32656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至聖的主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祢勝過黑暗照亮宇宙一切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放眼天際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見證祢創世大愛奇妙可畏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My holy Lord, You have conquered darkness. You light up the world.</a:t>
            </a:r>
          </a:p>
          <a:p>
            <a:pPr algn="ctr"/>
            <a:r>
              <a:rPr lang="en-US" sz="2400" dirty="0"/>
              <a:t>Look at the sky. Your creations speak of Your amazing love.</a:t>
            </a: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658038480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8520" y="725209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敬拜永活全能神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祢聖潔信實 叫我讚嘆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無言感恩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Praise to You almighty God</a:t>
            </a:r>
          </a:p>
          <a:p>
            <a:pPr algn="ctr"/>
            <a:r>
              <a:rPr lang="en-US" sz="2400" dirty="0"/>
              <a:t>I am grateful for Your faithfulness, and holiness.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341046595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7388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浩瀚是祢大能 唱頌眾海呼應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是祢恩手帶領 從無間斷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我主施恩救拯 復活救主得勝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重新賜我生命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我這生的一切只靠主 導領</a:t>
            </a:r>
          </a:p>
          <a:p>
            <a:pPr algn="ctr"/>
            <a:r>
              <a:rPr lang="en-US" sz="2400" dirty="0"/>
              <a:t>Great is Your mighty </a:t>
            </a:r>
            <a:r>
              <a:rPr lang="en-US" sz="2400" dirty="0" err="1"/>
              <a:t>pow’r</a:t>
            </a:r>
            <a:r>
              <a:rPr lang="en-US" sz="2400" dirty="0"/>
              <a:t>, the seas respond with praise.</a:t>
            </a:r>
          </a:p>
          <a:p>
            <a:pPr algn="ctr"/>
            <a:r>
              <a:rPr lang="en-US" sz="2400" dirty="0"/>
              <a:t>It is Your hand that leads me night and day.</a:t>
            </a:r>
          </a:p>
          <a:p>
            <a:pPr algn="ctr"/>
            <a:r>
              <a:rPr lang="en-US" sz="2400" dirty="0"/>
              <a:t>My Lord’s salvation reigns. From death my Lord was raised</a:t>
            </a:r>
          </a:p>
          <a:p>
            <a:pPr algn="ctr"/>
            <a:r>
              <a:rPr lang="en-US" sz="2400" dirty="0"/>
              <a:t>So I am born again. In this life I’ll only follow You, my Lord.</a:t>
            </a:r>
          </a:p>
          <a:p>
            <a:pPr algn="ctr"/>
            <a:endParaRPr lang="en-US" sz="2800" dirty="0"/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24108974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9269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祢縱尊貴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卻降世犧牲賜下救贖冠冕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我縱不配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祢卻憐憫顧念我的心不變</a:t>
            </a:r>
            <a:br>
              <a:rPr 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O precious Lord, You came down to earth just to redeem my life.</a:t>
            </a:r>
          </a:p>
          <a:p>
            <a:pPr algn="ctr"/>
            <a:r>
              <a:rPr lang="en-US" sz="2400" dirty="0"/>
              <a:t>How could I be worthy of Your mercy yet You died for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v2a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676289419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868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敬拜永活全能神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祢聖潔信實 叫我讚嘆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無言感恩</a:t>
            </a:r>
            <a:br>
              <a:rPr 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Praise to You almighty God</a:t>
            </a:r>
          </a:p>
          <a:p>
            <a:pPr algn="ctr"/>
            <a:r>
              <a:rPr lang="en-US" sz="2400" dirty="0"/>
              <a:t>I am grateful for Your faithfulness, and holiness.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v2b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3402564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6913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浩瀚是祢大能 唱頌眾海呼應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是祢恩手帶領 從無間斷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我主施恩救拯 復活救主得勝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重新賜我生命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我這生的一切只靠主 導領</a:t>
            </a:r>
          </a:p>
          <a:p>
            <a:pPr algn="ctr"/>
            <a:r>
              <a:rPr lang="en-US" sz="2400" dirty="0"/>
              <a:t>Great is Your mighty </a:t>
            </a:r>
            <a:r>
              <a:rPr lang="en-US" sz="2400" dirty="0" err="1"/>
              <a:t>pow’r</a:t>
            </a:r>
            <a:r>
              <a:rPr lang="en-US" sz="2400" dirty="0"/>
              <a:t>, the seas respond with praise.</a:t>
            </a:r>
          </a:p>
          <a:p>
            <a:pPr algn="ctr"/>
            <a:r>
              <a:rPr lang="en-US" sz="2400" dirty="0"/>
              <a:t>It is Your hand that leads me night and day.</a:t>
            </a:r>
          </a:p>
          <a:p>
            <a:pPr algn="ctr"/>
            <a:r>
              <a:rPr lang="en-US" sz="2400" dirty="0"/>
              <a:t>My Lord’s salvation reigns. From death my Lord was raised</a:t>
            </a:r>
          </a:p>
          <a:p>
            <a:pPr algn="ctr"/>
            <a:r>
              <a:rPr lang="en-US" sz="2400" dirty="0"/>
              <a:t>So I am born again. In this life I’ll only follow You, my Lord.</a:t>
            </a:r>
          </a:p>
          <a:p>
            <a:pPr algn="ctr"/>
            <a:endParaRPr lang="en-US" sz="2800" dirty="0"/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77003280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6913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浩瀚是祢大能 唱頌眾海呼應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是祢恩手帶領 從無間斷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我主施恩救拯 復活救主得勝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重新賜我生命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我這生的一切只靠主 導領</a:t>
            </a:r>
          </a:p>
          <a:p>
            <a:pPr algn="ctr"/>
            <a:r>
              <a:rPr lang="en-US" sz="2400" dirty="0"/>
              <a:t>Great is Your mighty </a:t>
            </a:r>
            <a:r>
              <a:rPr lang="en-US" sz="2400" dirty="0" err="1"/>
              <a:t>pow’r</a:t>
            </a:r>
            <a:r>
              <a:rPr lang="en-US" sz="2400" dirty="0"/>
              <a:t>, the seas respond with praise.</a:t>
            </a:r>
          </a:p>
          <a:p>
            <a:pPr algn="ctr"/>
            <a:r>
              <a:rPr lang="en-US" sz="2400" dirty="0"/>
              <a:t>It is Your hand that leads me night and day.</a:t>
            </a:r>
          </a:p>
          <a:p>
            <a:pPr algn="ctr"/>
            <a:r>
              <a:rPr lang="en-US" sz="2400" dirty="0"/>
              <a:t>My Lord’s salvation reigns. From death my Lord was raised</a:t>
            </a:r>
          </a:p>
          <a:p>
            <a:pPr algn="ctr"/>
            <a:r>
              <a:rPr lang="en-US" sz="2400" dirty="0"/>
              <a:t>So I am born again. In this life I’ll only follow You, my Lord.</a:t>
            </a:r>
          </a:p>
          <a:p>
            <a:pPr algn="ctr"/>
            <a:endParaRPr lang="en-US" sz="2800" dirty="0"/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502479906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50" y="692696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我這生的一切只靠主 導領</a:t>
            </a:r>
          </a:p>
          <a:p>
            <a:pPr algn="ctr"/>
            <a:r>
              <a:rPr lang="en-US" sz="2400" dirty="0"/>
              <a:t>In this life I’ll only follow You, my Lord.</a:t>
            </a:r>
          </a:p>
          <a:p>
            <a:pPr algn="ctr"/>
            <a:endParaRPr lang="en-US" sz="2800" dirty="0"/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E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至聖恩主</a:t>
            </a:r>
            <a:endParaRPr lang="en-US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曲、詞：歐詠恩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讓愛留痕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九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4131590003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29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提摩太後書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4:2 </a:t>
            </a:r>
          </a:p>
          <a:p>
            <a:pPr algn="ctr">
              <a:defRPr/>
            </a:pP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(2 </a:t>
            </a:r>
            <a:r>
              <a:rPr lang="en-AU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Timothy)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務要傳道，無論得時不得，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總要專心；並用百般的忍耐，各樣的教訓，責備人、警戒人、勸勉人。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59406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AU" sz="4000" dirty="0"/>
              <a:t>Preach the word. Be ready to serve God</a:t>
            </a:r>
          </a:p>
          <a:p>
            <a:r>
              <a:rPr lang="en-AU" sz="4000" dirty="0"/>
              <a:t>in good times and bad. Correct people’s mistakes. Warn them. Encourage them with words of hope. Be very patient as you do these things. Teach them carefully.</a:t>
            </a:r>
            <a:endParaRPr lang="en-AU" altLang="zh-TW" sz="4000" dirty="0"/>
          </a:p>
          <a:p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45533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2564904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8:1-5; 26-40 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(</a:t>
            </a:r>
            <a:r>
              <a:rPr lang="en-AU" altLang="ja-JP" sz="5400" dirty="0">
                <a:latin typeface="Arial" panose="020B0604020202020204" pitchFamily="34" charset="0"/>
              </a:rPr>
              <a:t>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從這日起，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的教會大遭逼迫，除了使徒以外，門徒都分散在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撒瑪利亞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各處。</a:t>
            </a:r>
            <a:r>
              <a:rPr lang="en-US" altLang="zh-TW" sz="3200" dirty="0">
                <a:ea typeface="HanWangYenLight" pitchFamily="18" charset="-120"/>
              </a:rPr>
              <a:t>8:2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有虔誠的人把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埋葬了，為他捶胸大哭。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495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8:3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卻殘害教會，進各人的家，拉著男女下在監裡。 </a:t>
            </a:r>
            <a:r>
              <a:rPr lang="en-US" altLang="zh-TW" sz="3200" dirty="0">
                <a:ea typeface="HanWangYenLight" pitchFamily="18" charset="-120"/>
              </a:rPr>
              <a:t>8:4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那些分散的人往各處去傳道。</a:t>
            </a:r>
            <a:r>
              <a:rPr lang="en-US" altLang="zh-TW" sz="3200" dirty="0">
                <a:ea typeface="HanWangYenLight" pitchFamily="18" charset="-120"/>
              </a:rPr>
              <a:t>8:5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撒瑪利亞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城去， 宣講基督。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515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>
                <a:ea typeface="HanWangYenLight" pitchFamily="18" charset="-120"/>
              </a:rPr>
              <a:t>8:26 </a:t>
            </a:r>
            <a:r>
              <a:rPr lang="zh-TW" altLang="en-US" sz="4800">
                <a:latin typeface="HanWangYenLight" pitchFamily="18" charset="-120"/>
                <a:ea typeface="HanWangYenLight" pitchFamily="18" charset="-120"/>
              </a:rPr>
              <a:t>有主的一個使者對</a:t>
            </a:r>
            <a:r>
              <a:rPr lang="zh-TW" altLang="en-US" sz="4800" u="sng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>
                <a:latin typeface="HanWangYenLight" pitchFamily="18" charset="-120"/>
                <a:ea typeface="HanWangYenLight" pitchFamily="18" charset="-120"/>
              </a:rPr>
              <a:t>說：「起來！向南走，往那從</a:t>
            </a:r>
            <a:r>
              <a:rPr lang="zh-TW" altLang="en-US" sz="4800" u="sng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>
                <a:latin typeface="HanWangYenLight" pitchFamily="18" charset="-120"/>
                <a:ea typeface="HanWangYenLight" pitchFamily="18" charset="-120"/>
              </a:rPr>
              <a:t>下</a:t>
            </a:r>
            <a:r>
              <a:rPr lang="zh-TW" altLang="en-US" sz="4800" u="sng">
                <a:latin typeface="HanWangYenLight" pitchFamily="18" charset="-120"/>
                <a:ea typeface="HanWangYenLight" pitchFamily="18" charset="-120"/>
              </a:rPr>
              <a:t>迦薩</a:t>
            </a:r>
            <a:r>
              <a:rPr lang="zh-TW" altLang="en-US" sz="4800">
                <a:latin typeface="HanWangYenLight" pitchFamily="18" charset="-120"/>
                <a:ea typeface="HanWangYenLight" pitchFamily="18" charset="-120"/>
              </a:rPr>
              <a:t>的路上去。」那路是曠野。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515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8:27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就起身去了，不料，有一個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埃提阿伯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人，是個有大權的太監，在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埃提阿伯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女王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干大基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的手下總管銀庫，他上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禮拜去了。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0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7936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8:28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現在回來，在車上坐著，念先知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以賽亞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的書。</a:t>
            </a:r>
            <a:r>
              <a:rPr lang="en-US" altLang="zh-TW" sz="3200" dirty="0">
                <a:ea typeface="HanWangYenLight" pitchFamily="18" charset="-120"/>
              </a:rPr>
              <a:t>8:29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聖靈對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說：「你去！貼近那車走。」</a:t>
            </a:r>
            <a:r>
              <a:rPr lang="en-US" altLang="zh-TW" sz="3200" dirty="0">
                <a:ea typeface="HanWangYenLight" pitchFamily="18" charset="-120"/>
              </a:rPr>
              <a:t> 8:30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就跑到太監那裡，聽見他念先知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以賽亞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的書，便問他說：「你所念的，你明白麼？」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935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8:31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他說：「沒有人指教我，怎能明白呢？」於是請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上車，與他同坐。</a:t>
            </a:r>
            <a:r>
              <a:rPr lang="en-US" altLang="zh-TW" sz="3200" dirty="0">
                <a:ea typeface="HanWangYenLight" pitchFamily="18" charset="-120"/>
              </a:rPr>
              <a:t>8:32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他所念的那段經，說：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『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他像羊被牽到宰殺之地，又像羊羔在剪毛的人手下無聲；他也是這樣不開口。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028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8:33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他卑微的時候，人不按公義審判他；誰能述說他的世代？因為他的生命從地上奪去。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』</a:t>
            </a:r>
            <a:r>
              <a:rPr lang="en-US" altLang="zh-TW" sz="3200" dirty="0">
                <a:ea typeface="HanWangYenLight" pitchFamily="18" charset="-120"/>
              </a:rPr>
              <a:t>8:34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太監對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說：「請問，先知說這話是指著誰？是指著自己呢？是指著別人呢？」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090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8:35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就開口從這經上起，對他傳講耶穌。</a:t>
            </a:r>
            <a:r>
              <a:rPr lang="en-US" altLang="zh-TW" sz="3200" dirty="0">
                <a:ea typeface="HanWangYenLight" pitchFamily="18" charset="-120"/>
              </a:rPr>
              <a:t>8:36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二人正往前走，到了有水的地方，太監說：「看哪，這裡有水，我受洗有甚麼妨礙呢？」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38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8:37 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〔</a:t>
            </a:r>
            <a:r>
              <a:rPr lang="zh-TW" altLang="en-US" sz="4800" dirty="0">
                <a:solidFill>
                  <a:schemeClr val="bg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有古卷在此有：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說：「你若是一心相信，就可以。」他回答說：「我信耶穌基督是神的兒子。」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〕</a:t>
            </a:r>
            <a:r>
              <a:rPr lang="en-US" altLang="zh-TW" sz="3200" dirty="0">
                <a:ea typeface="HanWangYenLight" pitchFamily="18" charset="-120"/>
              </a:rPr>
              <a:t>8:38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於是吩咐車站住，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和太監二人同下水裡去，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就給他施洗。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127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8:1-5; 26-40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8:39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從水裡上來，主的靈把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提了去，太監也不再見他了，就歡歡喜喜的走路。</a:t>
            </a:r>
            <a:r>
              <a:rPr lang="en-US" altLang="zh-TW" sz="3200" dirty="0">
                <a:ea typeface="HanWangYenLight" pitchFamily="18" charset="-120"/>
              </a:rPr>
              <a:t>8:40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後來有人在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亞鎖都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遇見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；他走遍那地方，在各城宣傳福音，直到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該撒利亞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471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43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ja-JP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腓力奇特的經歷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457618"/>
          </a:xfrm>
        </p:spPr>
        <p:txBody>
          <a:bodyPr>
            <a:normAutofit/>
          </a:bodyPr>
          <a:lstStyle/>
          <a:p>
            <a:r>
              <a:rPr lang="zh-TW" altLang="en-US" sz="6700" dirty="0">
                <a:solidFill>
                  <a:schemeClr val="tx1"/>
                </a:solidFill>
                <a:latin typeface="+mj-ea"/>
                <a:cs typeface="Calibri" panose="020F0502020204030204" pitchFamily="34" charset="0"/>
              </a:rPr>
              <a:t>腓利奇特的旅程</a:t>
            </a:r>
            <a:br>
              <a:rPr lang="en-AU" altLang="zh-TW" sz="6700" dirty="0">
                <a:solidFill>
                  <a:schemeClr val="tx1"/>
                </a:solidFill>
                <a:latin typeface="+mj-ea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8:1-5, 26-40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偉邦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17/5/2020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A1C9A-F252-4AFD-8A92-13E8222C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媽媽常說：人生就好像是一盒朱古力，你永遠不知道下一粒是什麼味道。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37C55-F81C-4A1A-900B-D861B90C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3FD04-E7BF-4A9B-B6AD-330E8BC5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亞甘正傳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Pin on Movies">
            <a:extLst>
              <a:ext uri="{FF2B5EF4-FFF2-40B4-BE49-F238E27FC236}">
                <a16:creationId xmlns:a16="http://schemas.microsoft.com/office/drawing/2014/main" id="{BDAE50B9-40E2-403B-B153-F252576213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116632"/>
            <a:ext cx="381642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A6DB3B-4636-4CDA-83C8-53BF04E0A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63035"/>
            <a:ext cx="5693822" cy="21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B1F992-0A71-4A85-B234-040FE9C7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  <a:tabLst>
                <a:tab pos="5029200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但我們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使徒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要專心以祈禱、傳道為事。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大眾都喜悅這話，就揀選了司提反，乃是大有信心、聖靈充滿的人；又揀選腓利、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6:4-5)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20241-416F-4B46-B9D8-D61F2AE4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7759E2-D07B-4D92-8A77-CF89EB58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腓利是誰？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50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掃羅也喜悅他被害。從這日起，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耶路撒冷的教會大遭逼迫。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除了使徒以外，門徒都分散在猶太和撒馬利亞各處。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有虔誠的人把司提反埋葬了，為他捶胸大哭。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掃羅卻殘害教會，進各人的家，拉著男女下在監裡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那些分散的人往各處去傳道。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腓利下撒馬利亞城去宣講基督。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8:1-5)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第一次身不由己的旅程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掃羅也喜悅他被害。從這日起，耶路撒冷的教會大遭逼迫。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除了使徒以外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門徒都分散在猶太和撒馬利亞各處。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有虔誠的人把司提反埋葬了，為他捶胸大哭。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掃羅卻殘害教會，進各人的家，拉著男女下在監裡。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那些分散的人往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各處去傳道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腓利下撒馬利亞城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去宣講基督。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8:1-5)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第一次身不由己的旅程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56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algn="just" defTabSz="287338">
              <a:lnSpc>
                <a:spcPts val="37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眾人聽見了，又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看見腓利所行的神蹟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，就同心合意地聽從他的話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因為有許多人被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汙鬼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附著，那些鬼大聲呼叫，從他們身上出來；還有許多癱瘓的、瘸腿的，都得了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醫治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在那城裡就大有歡喜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8:6-8)</a:t>
            </a:r>
          </a:p>
          <a:p>
            <a:pPr marL="109728" indent="0" defTabSz="287338">
              <a:lnSpc>
                <a:spcPts val="3700"/>
              </a:lnSpc>
              <a:spcBef>
                <a:spcPts val="0"/>
              </a:spcBef>
              <a:buNone/>
              <a:tabLst>
                <a:tab pos="5029200" algn="l"/>
              </a:tabLst>
            </a:pPr>
            <a:endParaRPr lang="en-US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 defTabSz="287338">
              <a:lnSpc>
                <a:spcPts val="37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使徒在耶路撒冷聽見撒馬利亞人領受了神的道，就打發彼得、約翰往他們那裡去。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使徒既證明主道，而且傳講，就回耶路撒冷去，一路在撒馬利亞好些村莊傳揚福音。</a:t>
            </a:r>
            <a:r>
              <a:rPr lang="zh-TW" altLang="en-US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8:14, 25)</a:t>
            </a:r>
            <a:endParaRPr lang="en-AU" altLang="zh-TW" sz="2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buNone/>
              <a:tabLst>
                <a:tab pos="5029200" algn="l"/>
              </a:tabLst>
            </a:pP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撒馬利亞工作的成果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algn="just" defTabSz="287338">
              <a:lnSpc>
                <a:spcPts val="37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眾人聽見了，又看見腓利所行的神蹟，就同心合意地聽從他的話</a:t>
            </a:r>
            <a:r>
              <a:rPr lang="en-US" altLang="zh-TW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因為有許多人被汙鬼附著，那些鬼大聲呼叫，從他們身上出來；還有許多癱瘓的、瘸腿的，都得了醫治。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在那城裡就大有歡喜。	</a:t>
            </a:r>
            <a:r>
              <a:rPr lang="en-US" altLang="zh-TW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8:6-8)</a:t>
            </a:r>
          </a:p>
          <a:p>
            <a:pPr marL="109728" indent="0" defTabSz="287338">
              <a:lnSpc>
                <a:spcPts val="3700"/>
              </a:lnSpc>
              <a:spcBef>
                <a:spcPts val="0"/>
              </a:spcBef>
              <a:buNone/>
              <a:tabLst>
                <a:tab pos="5029200" algn="l"/>
              </a:tabLst>
            </a:pPr>
            <a:endParaRPr lang="en-US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 defTabSz="287338">
              <a:lnSpc>
                <a:spcPts val="37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使徒在耶路撒冷聽見撒馬利亞人領受了神的道，就打發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彼得、約翰往他們那裡去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使徒既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證明主道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，而且傳講，就回耶路撒冷去，一路在撒馬利亞好些村莊傳揚福音。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8:14, 25)</a:t>
            </a:r>
            <a:endParaRPr lang="en-AU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buNone/>
              <a:tabLst>
                <a:tab pos="5029200" algn="l"/>
              </a:tabLst>
            </a:pP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撒馬利亞工作的成果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18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有主的一個使者對腓利說：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起來，向南走，往那從耶路撒冷下加沙的路上去！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那路是曠野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8:26)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腓利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就起身去了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8:27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上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1200"/>
              </a:spcBef>
              <a:buNone/>
              <a:tabLst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腓利就跑到太監那裏，聽見他念先知以賽亞的書，便問他說：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你所念的，你明白嗎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</a:p>
          <a:p>
            <a:pPr marL="109728" indent="0" defTabSz="287338">
              <a:spcBef>
                <a:spcPts val="1200"/>
              </a:spcBef>
              <a:buNone/>
              <a:tabLst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沒有人指教我，怎能明白呢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8:30-31)</a:t>
            </a:r>
          </a:p>
          <a:p>
            <a:pPr marL="109728" indent="0" defTabSz="287338">
              <a:spcBef>
                <a:spcPts val="0"/>
              </a:spcBef>
              <a:buNone/>
              <a:tabLst>
                <a:tab pos="5029200" algn="l"/>
              </a:tabLst>
            </a:pPr>
            <a:endParaRPr lang="en-US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spcAft>
                <a:spcPts val="1800"/>
              </a:spcAft>
              <a:buNone/>
              <a:tabLst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使徒信經研習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星期四，晚上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8:00 – 9:15</a:t>
            </a:r>
          </a:p>
          <a:p>
            <a:pPr marL="109728" indent="0" defTabSz="287338">
              <a:spcBef>
                <a:spcPts val="0"/>
              </a:spcBef>
              <a:spcAft>
                <a:spcPts val="1800"/>
              </a:spcAft>
              <a:buNone/>
              <a:tabLst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福音性研經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星期一，晚上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8:00 – 9:15 </a:t>
            </a: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廣告時間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腓利就起身去了。</a:t>
            </a:r>
            <a:r>
              <a:rPr lang="zh-HK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不料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HK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有一個埃提阿伯人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，是個有大權的太監，在埃提阿伯女王干大基的手下總管銀庫，</a:t>
            </a:r>
            <a:r>
              <a:rPr lang="zh-HK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他上耶路撒冷禮拜去了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現在回來，</a:t>
            </a:r>
            <a:r>
              <a:rPr lang="zh-HK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在車上坐着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HK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念先知以賽亞的書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 	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8:27-28)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70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 fontScale="92500"/>
          </a:bodyPr>
          <a:lstStyle/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zh-HK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聖靈對腓利說：</a:t>
            </a:r>
            <a:r>
              <a:rPr lang="en-AU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你去貼近那車走。</a:t>
            </a:r>
            <a:r>
              <a:rPr lang="en-AU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AU" sz="35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zh-HK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腓利</a:t>
            </a:r>
            <a:r>
              <a:rPr lang="zh-HK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就跑到太監那裏，聽見他念先知以賽亞的書，</a:t>
            </a:r>
            <a:r>
              <a:rPr lang="zh-HK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便問他說：</a:t>
            </a:r>
            <a:r>
              <a:rPr lang="en-AU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你所念的，你明白嗎？</a:t>
            </a:r>
            <a:r>
              <a:rPr lang="en-AU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  <a:r>
              <a:rPr lang="en-AU" sz="3500" b="1" baseline="30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zh-HK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他說：</a:t>
            </a:r>
            <a:r>
              <a:rPr lang="en-AU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沒有人指教我，怎能明白呢？</a:t>
            </a:r>
            <a:r>
              <a:rPr lang="en-AU" sz="35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HK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於是請腓利上車，與他同坐。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他所念的那段經，說：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他像羊被牽到宰殺之地，又像羊羔在剪毛的人手下無聲，他也是這樣不開口。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他卑微的時候，人不按公義審判他；誰能述說他的世代？因為他的生命從地上奪去。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8:27-28)</a:t>
            </a:r>
            <a:endParaRPr lang="en-AU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85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 fontScale="92500"/>
          </a:bodyPr>
          <a:lstStyle/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聖靈對腓利說：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你去貼近那車走。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腓利就跑到太監那裏，聽見他念先知以賽亞的書，便問他說：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你所念的，你明白嗎？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他說：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沒有人指教我，怎能明白呢？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HK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於是請腓利上車，與他同坐。</a:t>
            </a: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zh-HK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他所念的那段經，說：</a:t>
            </a:r>
            <a:r>
              <a:rPr lang="en-AU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他像羊被牽到宰殺之地，又像羊羔在剪毛的人手下無聲，他也是這樣不開口。</a:t>
            </a:r>
            <a:r>
              <a:rPr lang="en-AU" sz="35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他卑微的時候，人不按公義審判他；誰能述說他的世代？因為他的生命從地上奪去。</a:t>
            </a:r>
            <a:r>
              <a:rPr lang="en-AU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8:27-28)</a:t>
            </a:r>
            <a:endParaRPr lang="en-AU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49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34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太監對腓利說：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請問先知說這話，是指着誰？是指着自己呢？是指着別人呢？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35 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腓利就開口從這經上起，對他傳講耶穌。</a:t>
            </a:r>
            <a:endParaRPr lang="en-AU" altLang="zh-TW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二人正往前走，到了有水的地方，太監說： 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看哪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冗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，這裡有水！我受洗有什麼妨礙呢？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腓利說： 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你若是一心相信，就可以。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他回答說：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HK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我信耶穌基督是神的兒子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38 </a:t>
            </a:r>
            <a:r>
              <a:rPr lang="zh-HK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於是吩咐車站住，腓利和太監二人同下水裡去，腓利就給他施洗。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0"/>
              </a:spcBef>
              <a:buNone/>
              <a:tabLst>
                <a:tab pos="2870200" algn="l"/>
                <a:tab pos="5029200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而當太監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39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從水裡上來，主的靈把腓利提了去。太監也不再見他了，就歡歡喜喜地走路。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後來有人在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亞鎖都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遇見腓利；他走遍那地方，在各城金宣傳福音，直到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凱撒利亞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8:39-40)</a:t>
            </a:r>
            <a:endParaRPr lang="en-AU" altLang="zh-TW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第三次身不由己的旅程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E346B-1B1E-4C84-9505-1ADFBD3424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196752"/>
            <a:ext cx="4441032" cy="5608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639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1086" cy="5102034"/>
          </a:xfrm>
        </p:spPr>
        <p:txBody>
          <a:bodyPr>
            <a:normAutofit/>
          </a:bodyPr>
          <a:lstStyle/>
          <a:p>
            <a:pPr marL="109728" indent="0" defTabSz="287338"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21:8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我們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保羅和他的宣教同工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離開那裡，來到凱撒利亞，就進了傳福音的腓利家裡，和他同住。他是那七個執事裡的一個。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他有四個女兒都是處女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21:8-9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上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9728" indent="0" defTabSz="287338">
              <a:spcBef>
                <a:spcPts val="0"/>
              </a:spcBef>
              <a:spcAft>
                <a:spcPts val="2400"/>
              </a:spcAft>
              <a:buNone/>
              <a:tabLst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第三次身不由己的旅程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D9026-DE7A-436B-B364-564BB39E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3" y="3542170"/>
            <a:ext cx="8285357" cy="30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tx1"/>
                </a:solidFill>
              </a:rPr>
              <a:t>完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002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我要盡心盡性來敬拜我主，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我要用詩歌來讚美祂；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我要盡心盡性來敬拜我主，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我要天天讚美祂。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will worship You, Lord, with all of my might</a:t>
            </a:r>
          </a:p>
          <a:p>
            <a:pPr algn="ctr"/>
            <a:r>
              <a:rPr lang="en-US" sz="2400" dirty="0"/>
              <a:t>I will praise You with a psalm</a:t>
            </a:r>
          </a:p>
          <a:p>
            <a:pPr algn="ctr"/>
            <a:r>
              <a:rPr lang="en-US" sz="2400" dirty="0"/>
              <a:t>I will worship You, Lord, with all of my might</a:t>
            </a:r>
          </a:p>
          <a:p>
            <a:pPr algn="ctr"/>
            <a:r>
              <a:rPr lang="en-US" sz="2400" dirty="0"/>
              <a:t>I will praise You all day long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564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盡心盡性敬拜祂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Daniel Gardner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譯詞：陳世強</a:t>
            </a:r>
          </a:p>
          <a:p>
            <a:pPr algn="ctr"/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766817541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60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460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都歸耶穌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7667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我願全身都歸主，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願我言語，行為，意念，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終生歲月都歸主。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All for Jesus, all for Jesus! All my being’s ransomed powers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All my thoughts and words and doings, All my days and all my hours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249876"/>
            <a:ext cx="6768752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都歸耶穌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All for Jesus</a:t>
            </a:r>
          </a:p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400" b="1" spc="600" dirty="0">
                <a:ea typeface="HanWangYenLight" panose="02020300000000000000" pitchFamily="18" charset="-120"/>
              </a:rPr>
              <a:t>Hymns of Life </a:t>
            </a:r>
            <a:r>
              <a:rPr lang="en-US" sz="2400" b="1" spc="6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460</a:t>
            </a:r>
            <a:r>
              <a:rPr lang="zh-TW" altLang="en-US" sz="2400" b="1" spc="600" dirty="0">
                <a:ea typeface="HanWangYenLight" panose="02020300000000000000" pitchFamily="18" charset="-120"/>
              </a:rPr>
              <a:t> </a:t>
            </a:r>
            <a:r>
              <a:rPr 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281176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3265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歸耶穌我救主，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都歸耶穌我救主。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  <a:endParaRPr lang="en-AU" altLang="zh-TW" sz="40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62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249876"/>
            <a:ext cx="6768752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都歸耶穌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All for Jesus</a:t>
            </a:r>
          </a:p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400" b="1" spc="600" dirty="0">
                <a:ea typeface="HanWangYenLight" panose="02020300000000000000" pitchFamily="18" charset="-120"/>
              </a:rPr>
              <a:t>Hymns of Life </a:t>
            </a:r>
            <a:r>
              <a:rPr lang="en-US" sz="2400" b="1" spc="6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460</a:t>
            </a:r>
            <a:r>
              <a:rPr lang="zh-TW" altLang="en-US" sz="2400" b="1" spc="600" dirty="0">
                <a:ea typeface="HanWangYenLight" panose="02020300000000000000" pitchFamily="18" charset="-120"/>
              </a:rPr>
              <a:t> </a:t>
            </a:r>
            <a:r>
              <a:rPr 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660957252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76672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願我雙手為主作工，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願我雙足跟主行，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願我雙目只見耶穌，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願我口舌頌主名。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Let my hands perform His bidding. Let my feet run in His ways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Let my eyes see Jesus only. Let my lips speak forth His praise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63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249876"/>
            <a:ext cx="6768752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都歸耶穌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All for Jesus</a:t>
            </a:r>
          </a:p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400" b="1" spc="600" dirty="0">
                <a:ea typeface="HanWangYenLight" panose="02020300000000000000" pitchFamily="18" charset="-120"/>
              </a:rPr>
              <a:t>Hymns of Life </a:t>
            </a:r>
            <a:r>
              <a:rPr lang="en-US" sz="2400" b="1" spc="6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460</a:t>
            </a:r>
            <a:r>
              <a:rPr lang="zh-TW" altLang="en-US" sz="2400" b="1" spc="600" dirty="0">
                <a:ea typeface="HanWangYenLight" panose="02020300000000000000" pitchFamily="18" charset="-120"/>
              </a:rPr>
              <a:t> </a:t>
            </a:r>
            <a:r>
              <a:rPr 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914144081"/>
      </p:ext>
    </p:extLst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3265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歸耶穌我救主，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都歸耶穌我救主。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  <a:endParaRPr lang="en-AU" altLang="zh-TW" sz="40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64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249876"/>
            <a:ext cx="6768752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都歸耶穌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All for Jesus</a:t>
            </a:r>
          </a:p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400" b="1" spc="600" dirty="0">
                <a:ea typeface="HanWangYenLight" panose="02020300000000000000" pitchFamily="18" charset="-120"/>
              </a:rPr>
              <a:t>Hymns of Life </a:t>
            </a:r>
            <a:r>
              <a:rPr lang="en-US" sz="2400" b="1" spc="6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460</a:t>
            </a:r>
            <a:r>
              <a:rPr lang="zh-TW" altLang="en-US" sz="2400" b="1" spc="600" dirty="0">
                <a:ea typeface="HanWangYenLight" panose="02020300000000000000" pitchFamily="18" charset="-120"/>
              </a:rPr>
              <a:t> </a:t>
            </a:r>
            <a:r>
              <a:rPr 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477441018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04664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自我眼睛認定耶穌，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世界一切已無睹，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仰望懸掛十架恩主，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祂已充滿我眼目。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Since my eyes were fixed on Jesus. I’ve lost sight of all beside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So enchained my spirit’s vision. Looking at the Crucified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597984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3265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歸耶穌我救主，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都歸耶穌我救主。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  <a:endParaRPr lang="en-AU" altLang="zh-TW" sz="40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66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249876"/>
            <a:ext cx="6768752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都歸耶穌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All for Jesus</a:t>
            </a:r>
          </a:p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400" b="1" spc="600" dirty="0">
                <a:ea typeface="HanWangYenLight" panose="02020300000000000000" pitchFamily="18" charset="-120"/>
              </a:rPr>
              <a:t>Hymns of Life </a:t>
            </a:r>
            <a:r>
              <a:rPr lang="en-US" sz="2400" b="1" spc="6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460</a:t>
            </a:r>
            <a:r>
              <a:rPr lang="zh-TW" altLang="en-US" sz="2400" b="1" spc="600" dirty="0">
                <a:ea typeface="HanWangYenLight" panose="02020300000000000000" pitchFamily="18" charset="-120"/>
              </a:rPr>
              <a:t> </a:t>
            </a:r>
            <a:r>
              <a:rPr 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116544503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180528" y="404664"/>
            <a:ext cx="95050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何等超奇，何等奧妙，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榮耀主萬王之王，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我竟蒙祂憐憫寵愛，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在祂翼下享平康。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O what wonder! How amazing! Jesus, glorious King of kings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Designs to call me His beloved. Lets me rest beneath His wings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67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249876"/>
            <a:ext cx="6768752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都歸耶穌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All for Jesus</a:t>
            </a:r>
          </a:p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400" b="1" spc="600" dirty="0">
                <a:ea typeface="HanWangYenLight" panose="02020300000000000000" pitchFamily="18" charset="-120"/>
              </a:rPr>
              <a:t>Hymns of Life </a:t>
            </a:r>
            <a:r>
              <a:rPr lang="en-US" sz="2400" b="1" spc="6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460</a:t>
            </a:r>
            <a:r>
              <a:rPr lang="zh-TW" altLang="en-US" sz="2400" b="1" spc="600" dirty="0">
                <a:ea typeface="HanWangYenLight" panose="02020300000000000000" pitchFamily="18" charset="-120"/>
              </a:rPr>
              <a:t> </a:t>
            </a:r>
            <a:r>
              <a:rPr 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360963501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3265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歸耶穌我救主，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都歸耶穌，都歸耶穌，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都歸耶穌我救主。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All for Jesus, all for Jesus! All my days and all my hours</a:t>
            </a:r>
            <a:endParaRPr lang="en-AU" altLang="zh-TW" sz="40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68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249876"/>
            <a:ext cx="6768752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都歸耶穌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All for Jesus</a:t>
            </a:r>
          </a:p>
          <a:p>
            <a:pPr marL="0" lvl="1" indent="-34290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</a:t>
            </a:r>
            <a:r>
              <a:rPr lang="en-US" sz="2400" b="1" spc="6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b="1" spc="600" dirty="0">
                <a:ea typeface="HanWangYenLight" panose="02020300000000000000" pitchFamily="18" charset="-120"/>
              </a:rPr>
              <a:t>460</a:t>
            </a:r>
            <a:r>
              <a:rPr lang="zh-TW" altLang="en-US" sz="2400" b="1" spc="600" dirty="0">
                <a:ea typeface="HanWangYenLight" panose="02020300000000000000" pitchFamily="18" charset="-120"/>
              </a:rPr>
              <a:t> </a:t>
            </a:r>
            <a:r>
              <a:rPr 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945069512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69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因我的神是偉大的神，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祂配受極大讚美；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因我的神是偉大的神，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我要盡力來讚美祂。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Thou, O Lord, art glorious</a:t>
            </a:r>
          </a:p>
          <a:p>
            <a:pPr algn="ctr"/>
            <a:r>
              <a:rPr lang="en-US" sz="2400" dirty="0"/>
              <a:t>And Thy name is greatly to be praised</a:t>
            </a:r>
          </a:p>
          <a:p>
            <a:pPr algn="ctr"/>
            <a:r>
              <a:rPr lang="en-US" sz="2400" dirty="0"/>
              <a:t>May my heart be pure and holy in Thy sight</a:t>
            </a:r>
          </a:p>
          <a:p>
            <a:pPr algn="ctr"/>
            <a:r>
              <a:rPr lang="en-US" sz="2400" dirty="0"/>
              <a:t>As I worship You with all of my might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564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盡心盡性敬拜祂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Daniel Gardner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譯詞：陳世強</a:t>
            </a:r>
          </a:p>
          <a:p>
            <a:pPr algn="ctr"/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045683908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70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71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dirty="0"/>
              <a:t>指示你路 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43" y="283120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315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72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9756" y="5315377"/>
            <a:ext cx="8964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指示你路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Teach me Thy Way, O Lord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315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ja-JP" altLang="en-US" sz="2400" b="1" spc="600" dirty="0">
              <a:latin typeface="HanWangYenLight" panose="020203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26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指示你路，主阿，指示你路！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求主施恩帶領，指示你路！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使我行道不偏，憑信不憑眼見，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以光引導在前，指示你路！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2400" dirty="0">
                <a:ea typeface="HanWangYenLight" pitchFamily="18" charset="-120"/>
              </a:rPr>
              <a:t>Teach me Thy way, O Lord, Teach me Thy way!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Thy guiding grace afford Teach me Thy way!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Help me to walk aright, More by faith, less by sight;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Lead me with </a:t>
            </a:r>
            <a:r>
              <a:rPr lang="en-AU" sz="2400" dirty="0" err="1">
                <a:ea typeface="HanWangYenLight" pitchFamily="18" charset="-120"/>
              </a:rPr>
              <a:t>heav’nly</a:t>
            </a:r>
            <a:r>
              <a:rPr lang="en-AU" sz="2400" dirty="0">
                <a:ea typeface="HanWangYenLight" pitchFamily="18" charset="-120"/>
              </a:rPr>
              <a:t> light, Teach me Thy way!</a:t>
            </a:r>
          </a:p>
        </p:txBody>
      </p:sp>
    </p:spTree>
    <p:extLst>
      <p:ext uri="{BB962C8B-B14F-4D97-AF65-F5344CB8AC3E}">
        <p14:creationId xmlns:p14="http://schemas.microsoft.com/office/powerpoint/2010/main" val="1850689053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73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當我憂愁掛慮，指示你路！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地上快樂失去，指示你路！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當我寂寞孤單，或遇悲傷苦難，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成敗得失之間，指示你路！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2400" dirty="0">
                <a:ea typeface="HanWangYenLight" pitchFamily="18" charset="-120"/>
              </a:rPr>
              <a:t>When I am sad at heart, Teach me Thy way!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When earthly joys depart, Teach me Thy way!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In hours of loneliness, In times of dire distress,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In failure or success, Teach me Thy way!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56" y="5315377"/>
            <a:ext cx="8964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指示你路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Teach me Thy Way, O Lord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315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ja-JP" altLang="en-US" sz="2400" b="1" spc="600" dirty="0">
              <a:latin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988962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74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1886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當有疑懼驚恐，指示你路！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當有黑雲蔽空，指示你路！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不論風雨陰晴，不論痛苦憂驚，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使我前途光明，指示你路！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sz="2400" dirty="0">
                <a:ea typeface="HanWangYenLight" pitchFamily="18" charset="-120"/>
              </a:rPr>
              <a:t>When doubts and fears arise, Teach me Thy way!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When storms </a:t>
            </a:r>
            <a:r>
              <a:rPr lang="en-AU" sz="2400" dirty="0" err="1">
                <a:ea typeface="HanWangYenLight" pitchFamily="18" charset="-120"/>
              </a:rPr>
              <a:t>o’erspread</a:t>
            </a:r>
            <a:r>
              <a:rPr lang="en-AU" sz="2400" dirty="0">
                <a:ea typeface="HanWangYenLight" pitchFamily="18" charset="-120"/>
              </a:rPr>
              <a:t> the skies, Teach me Thy way!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Shine thro’ the cloud and rain, Thro’ sorrow, toil and pain,</a:t>
            </a:r>
          </a:p>
          <a:p>
            <a:pPr algn="ctr"/>
            <a:r>
              <a:rPr lang="en-AU" sz="2400" dirty="0">
                <a:ea typeface="HanWangYenLight" pitchFamily="18" charset="-120"/>
              </a:rPr>
              <a:t>Make Thou my pathway plain, Teach me Thy Way!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56" y="5315377"/>
            <a:ext cx="8964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指示你路 </a:t>
            </a:r>
            <a:r>
              <a:rPr lang="en-AU" altLang="zh-TW" sz="2400" b="1" spc="600" dirty="0">
                <a:ea typeface="HanWangYenLight" panose="02020300000000000000" pitchFamily="18" charset="-120"/>
              </a:rPr>
              <a:t>Teach me Thy Way, O Lord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315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lang="ja-JP" altLang="en-US" sz="2400" b="1" spc="600" dirty="0">
              <a:latin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186680"/>
      </p:ext>
    </p:extLst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75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002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我要盡心盡性來敬拜我主，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我要用詩歌來讚美祂；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我要盡心盡性來敬拜我主，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我要天天讚美祂。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will worship You, Lord, with all of my might</a:t>
            </a:r>
          </a:p>
          <a:p>
            <a:pPr algn="ctr"/>
            <a:r>
              <a:rPr lang="en-US" sz="2400" dirty="0"/>
              <a:t>I will praise You with a psalm</a:t>
            </a:r>
          </a:p>
          <a:p>
            <a:pPr algn="ctr"/>
            <a:r>
              <a:rPr lang="en-US" sz="2400" dirty="0"/>
              <a:t>I will worship You, Lord, with all of my might</a:t>
            </a:r>
          </a:p>
          <a:p>
            <a:pPr algn="ctr"/>
            <a:r>
              <a:rPr lang="en-US" sz="2400" dirty="0"/>
              <a:t>I will praise You all day long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564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盡心盡性敬拜祂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Daniel Gardner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譯詞：陳世強</a:t>
            </a:r>
          </a:p>
          <a:p>
            <a:pPr algn="ctr"/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66555863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66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因我的神是偉大的神，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祂配受極大讚美；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因我的神是偉大的神，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我要盡力來讚美祂。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Thou, O Lord, art glorious</a:t>
            </a:r>
          </a:p>
          <a:p>
            <a:pPr algn="ctr"/>
            <a:r>
              <a:rPr lang="en-US" sz="2400" dirty="0"/>
              <a:t>And Thy name is greatly to be praised</a:t>
            </a:r>
          </a:p>
          <a:p>
            <a:pPr algn="ctr"/>
            <a:r>
              <a:rPr lang="en-US" sz="2400" dirty="0"/>
              <a:t>May my heart be pure and holy in Thy sight</a:t>
            </a:r>
          </a:p>
          <a:p>
            <a:pPr algn="ctr"/>
            <a:r>
              <a:rPr lang="en-US" sz="2400" dirty="0"/>
              <a:t>As I worship You with all of my might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056474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盡心盡性敬拜祂</a:t>
            </a: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Daniel Gardner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譯詞：陳世強</a:t>
            </a:r>
          </a:p>
          <a:p>
            <a:pPr algn="ctr"/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801737382"/>
      </p:ext>
    </p:extLst>
  </p:cSld>
  <p:clrMapOvr>
    <a:masterClrMapping/>
  </p:clrMapOvr>
  <p:transition>
    <p:cut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10556</TotalTime>
  <Words>6209</Words>
  <Application>Microsoft Office PowerPoint</Application>
  <PresentationFormat>On-screen Show (4:3)</PresentationFormat>
  <Paragraphs>517</Paragraphs>
  <Slides>76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HanWangYenHeavy</vt:lpstr>
      <vt:lpstr>HanWangYenLight</vt:lpstr>
      <vt:lpstr>Microsoft GothicNeo</vt:lpstr>
      <vt:lpstr>微軟正黑體</vt:lpstr>
      <vt:lpstr>Arial</vt:lpstr>
      <vt:lpstr>Calibri</vt:lpstr>
      <vt:lpstr>Lucida Sans Unicode</vt:lpstr>
      <vt:lpstr>Verdana</vt:lpstr>
      <vt:lpstr>Wingdings 2</vt:lpstr>
      <vt:lpstr>Wingdings 3</vt:lpstr>
      <vt:lpstr>Canto_wk245.sample</vt:lpstr>
      <vt:lpstr>Custom Design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腓利奇特的旅程 徒8:1-5, 26-40</vt:lpstr>
      <vt:lpstr>亞甘正傳</vt:lpstr>
      <vt:lpstr>腓利是誰？</vt:lpstr>
      <vt:lpstr>第一次身不由己的旅程</vt:lpstr>
      <vt:lpstr>第一次身不由己的旅程</vt:lpstr>
      <vt:lpstr>撒馬利亞工作的成果</vt:lpstr>
      <vt:lpstr>撒馬利亞工作的成果</vt:lpstr>
      <vt:lpstr>第二次身不由己的旅程</vt:lpstr>
      <vt:lpstr>廣告時間……</vt:lpstr>
      <vt:lpstr>第二次身不由己的旅程</vt:lpstr>
      <vt:lpstr>第二次身不由己的旅程</vt:lpstr>
      <vt:lpstr>第二次身不由己的旅程</vt:lpstr>
      <vt:lpstr>第二次身不由己的旅程</vt:lpstr>
      <vt:lpstr>第三次身不由己的旅程</vt:lpstr>
      <vt:lpstr>第三次身不由己的旅程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2244</cp:revision>
  <dcterms:created xsi:type="dcterms:W3CDTF">2014-08-20T02:29:42Z</dcterms:created>
  <dcterms:modified xsi:type="dcterms:W3CDTF">2020-05-17T01:21:17Z</dcterms:modified>
</cp:coreProperties>
</file>