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9" r:id="rId3"/>
    <p:sldMasterId id="2147483687" r:id="rId4"/>
  </p:sldMasterIdLst>
  <p:notesMasterIdLst>
    <p:notesMasterId r:id="rId68"/>
  </p:notesMasterIdLst>
  <p:handoutMasterIdLst>
    <p:handoutMasterId r:id="rId69"/>
  </p:handoutMasterIdLst>
  <p:sldIdLst>
    <p:sldId id="841" r:id="rId5"/>
    <p:sldId id="2966" r:id="rId6"/>
    <p:sldId id="260" r:id="rId7"/>
    <p:sldId id="265" r:id="rId8"/>
    <p:sldId id="3526" r:id="rId9"/>
    <p:sldId id="3512" r:id="rId10"/>
    <p:sldId id="3531" r:id="rId11"/>
    <p:sldId id="3432" r:id="rId12"/>
    <p:sldId id="3532" r:id="rId13"/>
    <p:sldId id="3468" r:id="rId14"/>
    <p:sldId id="3520" r:id="rId15"/>
    <p:sldId id="3516" r:id="rId16"/>
    <p:sldId id="3527" r:id="rId17"/>
    <p:sldId id="3515" r:id="rId18"/>
    <p:sldId id="3528" r:id="rId19"/>
    <p:sldId id="3533" r:id="rId20"/>
    <p:sldId id="3327" r:id="rId21"/>
    <p:sldId id="3525" r:id="rId22"/>
    <p:sldId id="3534" r:id="rId23"/>
    <p:sldId id="2967" r:id="rId24"/>
    <p:sldId id="2505" r:id="rId25"/>
    <p:sldId id="3529" r:id="rId26"/>
    <p:sldId id="3530" r:id="rId27"/>
    <p:sldId id="891" r:id="rId28"/>
    <p:sldId id="3504" r:id="rId29"/>
    <p:sldId id="3503" r:id="rId30"/>
    <p:sldId id="3501" r:id="rId31"/>
    <p:sldId id="3500" r:id="rId32"/>
    <p:sldId id="3499" r:id="rId33"/>
    <p:sldId id="3498" r:id="rId34"/>
    <p:sldId id="3496" r:id="rId35"/>
    <p:sldId id="3495" r:id="rId36"/>
    <p:sldId id="3494" r:id="rId37"/>
    <p:sldId id="3505" r:id="rId38"/>
    <p:sldId id="3506" r:id="rId39"/>
    <p:sldId id="3509" r:id="rId40"/>
    <p:sldId id="3511" r:id="rId41"/>
    <p:sldId id="336" r:id="rId42"/>
    <p:sldId id="256" r:id="rId43"/>
    <p:sldId id="266" r:id="rId44"/>
    <p:sldId id="275" r:id="rId45"/>
    <p:sldId id="274" r:id="rId46"/>
    <p:sldId id="272" r:id="rId47"/>
    <p:sldId id="267" r:id="rId48"/>
    <p:sldId id="269" r:id="rId49"/>
    <p:sldId id="268" r:id="rId50"/>
    <p:sldId id="270" r:id="rId51"/>
    <p:sldId id="3147" r:id="rId52"/>
    <p:sldId id="3453" r:id="rId53"/>
    <p:sldId id="3486" r:id="rId54"/>
    <p:sldId id="3488" r:id="rId55"/>
    <p:sldId id="3489" r:id="rId56"/>
    <p:sldId id="3487" r:id="rId57"/>
    <p:sldId id="3490" r:id="rId58"/>
    <p:sldId id="2474" r:id="rId59"/>
    <p:sldId id="2475" r:id="rId60"/>
    <p:sldId id="2476" r:id="rId61"/>
    <p:sldId id="3535" r:id="rId62"/>
    <p:sldId id="3537" r:id="rId63"/>
    <p:sldId id="3538" r:id="rId64"/>
    <p:sldId id="3539" r:id="rId65"/>
    <p:sldId id="342" r:id="rId66"/>
    <p:sldId id="327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C3C0E2-89E8-4955-9AC6-5E95D83C5EFE}" v="1" dt="2020-05-24T08:14:19.4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43" autoAdjust="0"/>
    <p:restoredTop sz="93515" autoAdjust="0"/>
  </p:normalViewPr>
  <p:slideViewPr>
    <p:cSldViewPr>
      <p:cViewPr varScale="1">
        <p:scale>
          <a:sx n="67" d="100"/>
          <a:sy n="67" d="100"/>
        </p:scale>
        <p:origin x="97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19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2" d="100"/>
        <a:sy n="152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microsoft.com/office/2016/11/relationships/changesInfo" Target="changesInfos/changesInfo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presProps" Target="presProps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gMag 珠瑪璣 주민연" userId="a25f3cb8dde9e579" providerId="LiveId" clId="{41C3C0E2-89E8-4955-9AC6-5E95D83C5EFE}"/>
    <pc:docChg chg="addSld modSld">
      <pc:chgData name="MagMag 珠瑪璣 주민연" userId="a25f3cb8dde9e579" providerId="LiveId" clId="{41C3C0E2-89E8-4955-9AC6-5E95D83C5EFE}" dt="2020-05-24T08:14:19.461" v="0"/>
      <pc:docMkLst>
        <pc:docMk/>
      </pc:docMkLst>
      <pc:sldChg chg="add">
        <pc:chgData name="MagMag 珠瑪璣 주민연" userId="a25f3cb8dde9e579" providerId="LiveId" clId="{41C3C0E2-89E8-4955-9AC6-5E95D83C5EFE}" dt="2020-05-24T08:14:19.461" v="0"/>
        <pc:sldMkLst>
          <pc:docMk/>
          <pc:sldMk cId="1704484674" sldId="256"/>
        </pc:sldMkLst>
      </pc:sldChg>
      <pc:sldChg chg="add">
        <pc:chgData name="MagMag 珠瑪璣 주민연" userId="a25f3cb8dde9e579" providerId="LiveId" clId="{41C3C0E2-89E8-4955-9AC6-5E95D83C5EFE}" dt="2020-05-24T08:14:19.461" v="0"/>
        <pc:sldMkLst>
          <pc:docMk/>
          <pc:sldMk cId="3752889012" sldId="266"/>
        </pc:sldMkLst>
      </pc:sldChg>
      <pc:sldChg chg="add">
        <pc:chgData name="MagMag 珠瑪璣 주민연" userId="a25f3cb8dde9e579" providerId="LiveId" clId="{41C3C0E2-89E8-4955-9AC6-5E95D83C5EFE}" dt="2020-05-24T08:14:19.461" v="0"/>
        <pc:sldMkLst>
          <pc:docMk/>
          <pc:sldMk cId="335230909" sldId="267"/>
        </pc:sldMkLst>
      </pc:sldChg>
      <pc:sldChg chg="add">
        <pc:chgData name="MagMag 珠瑪璣 주민연" userId="a25f3cb8dde9e579" providerId="LiveId" clId="{41C3C0E2-89E8-4955-9AC6-5E95D83C5EFE}" dt="2020-05-24T08:14:19.461" v="0"/>
        <pc:sldMkLst>
          <pc:docMk/>
          <pc:sldMk cId="2381470324" sldId="268"/>
        </pc:sldMkLst>
      </pc:sldChg>
      <pc:sldChg chg="add">
        <pc:chgData name="MagMag 珠瑪璣 주민연" userId="a25f3cb8dde9e579" providerId="LiveId" clId="{41C3C0E2-89E8-4955-9AC6-5E95D83C5EFE}" dt="2020-05-24T08:14:19.461" v="0"/>
        <pc:sldMkLst>
          <pc:docMk/>
          <pc:sldMk cId="98556435" sldId="269"/>
        </pc:sldMkLst>
      </pc:sldChg>
      <pc:sldChg chg="add">
        <pc:chgData name="MagMag 珠瑪璣 주민연" userId="a25f3cb8dde9e579" providerId="LiveId" clId="{41C3C0E2-89E8-4955-9AC6-5E95D83C5EFE}" dt="2020-05-24T08:14:19.461" v="0"/>
        <pc:sldMkLst>
          <pc:docMk/>
          <pc:sldMk cId="169112625" sldId="270"/>
        </pc:sldMkLst>
      </pc:sldChg>
      <pc:sldChg chg="add">
        <pc:chgData name="MagMag 珠瑪璣 주민연" userId="a25f3cb8dde9e579" providerId="LiveId" clId="{41C3C0E2-89E8-4955-9AC6-5E95D83C5EFE}" dt="2020-05-24T08:14:19.461" v="0"/>
        <pc:sldMkLst>
          <pc:docMk/>
          <pc:sldMk cId="1428176341" sldId="272"/>
        </pc:sldMkLst>
      </pc:sldChg>
      <pc:sldChg chg="add">
        <pc:chgData name="MagMag 珠瑪璣 주민연" userId="a25f3cb8dde9e579" providerId="LiveId" clId="{41C3C0E2-89E8-4955-9AC6-5E95D83C5EFE}" dt="2020-05-24T08:14:19.461" v="0"/>
        <pc:sldMkLst>
          <pc:docMk/>
          <pc:sldMk cId="3372245447" sldId="274"/>
        </pc:sldMkLst>
      </pc:sldChg>
      <pc:sldChg chg="add">
        <pc:chgData name="MagMag 珠瑪璣 주민연" userId="a25f3cb8dde9e579" providerId="LiveId" clId="{41C3C0E2-89E8-4955-9AC6-5E95D83C5EFE}" dt="2020-05-24T08:14:19.461" v="0"/>
        <pc:sldMkLst>
          <pc:docMk/>
          <pc:sldMk cId="3404320588" sldId="27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5B7F6-0143-41C2-97C9-4F05DC18A6A4}" type="datetimeFigureOut">
              <a:rPr lang="en-US" smtClean="0"/>
              <a:pPr/>
              <a:t>5/24/2020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F3CA4-CC92-4A82-A449-D9014E7EF9A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84156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9AEB8-D6C1-4FEB-85D1-908D706F6FDD}" type="datetimeFigureOut">
              <a:rPr lang="en-US" smtClean="0"/>
              <a:pPr/>
              <a:t>5/24/2020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41873-79E9-4174-80D2-8BAFBFA9A2A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2349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93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6FC744-7BB6-456B-93AC-269C02FBDB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576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6FC744-7BB6-456B-93AC-269C02FBDB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275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6FC744-7BB6-456B-93AC-269C02FBDB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143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6FC744-7BB6-456B-93AC-269C02FBDB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6886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6FC744-7BB6-456B-93AC-269C02FBDB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6477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49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25773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50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18589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51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83745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52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40996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53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6494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98093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54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08576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9469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7166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5331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41873-79E9-4174-80D2-8BAFBFA9A2A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598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4902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9937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9836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38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6099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altLang="ja-JP" sz="1200" dirty="0"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6FC744-7BB6-456B-93AC-269C02FBDB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28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6FC744-7BB6-456B-93AC-269C02FBDB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458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6FC744-7BB6-456B-93AC-269C02FBDB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212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13936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0680"/>
            <a:ext cx="9144000" cy="764704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" y="0"/>
            <a:ext cx="1187624" cy="6093296"/>
          </a:xfrm>
          <a:prstGeom prst="rect">
            <a:avLst/>
          </a:prstGeom>
          <a:solidFill>
            <a:srgbClr val="D9D9D9"/>
          </a:solidFill>
          <a:ln w="0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9552" y="6093296"/>
            <a:ext cx="889176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120553" y="26846"/>
            <a:ext cx="1187624" cy="500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默禱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宣召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詩歌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祈禱</a:t>
            </a:r>
            <a:endParaRPr lang="en-AU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ja-JP" altLang="en-US" sz="2200" b="1" kern="1200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金句</a:t>
            </a:r>
            <a:endParaRPr lang="en-AU" altLang="zh-TW" sz="2200" b="1" kern="1200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讀經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信息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奉獻</a:t>
            </a:r>
            <a:endParaRPr lang="en-AU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歡迎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報告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回應</a:t>
            </a:r>
            <a:endParaRPr lang="en-US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祝福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5713" y="6165304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7633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0680"/>
            <a:ext cx="9144000" cy="764704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" y="0"/>
            <a:ext cx="1187624" cy="6093296"/>
          </a:xfrm>
          <a:prstGeom prst="rect">
            <a:avLst/>
          </a:prstGeom>
          <a:solidFill>
            <a:srgbClr val="D9D9D9"/>
          </a:solidFill>
          <a:ln w="0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9552" y="6093296"/>
            <a:ext cx="889176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120553" y="476672"/>
            <a:ext cx="1187624" cy="500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默禱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宣召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詩歌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祈禱</a:t>
            </a:r>
            <a:endParaRPr lang="en-AU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ja-JP" altLang="en-US" sz="2200" b="1" kern="1200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金句</a:t>
            </a:r>
            <a:endParaRPr lang="en-AU" altLang="zh-TW" sz="2200" b="1" kern="1200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讀經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信息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奉獻</a:t>
            </a:r>
            <a:endParaRPr lang="en-AU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歡迎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報告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回應</a:t>
            </a:r>
            <a:endParaRPr lang="en-US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祝福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5713" y="6165304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6183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1555DE-D2EA-AE46-87D8-261D19303BA6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E01B97-78B1-D041-B12F-E0AF7183B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86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3358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41694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F6611-FDFC-4A01-A1D4-51B3EE9CF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929457-FFE0-468E-997D-2FA1CA4BBA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9CC9D-A58A-41F5-BD1D-1FE054302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F68BC-D98C-449D-B119-83504761B249}" type="datetimeFigureOut">
              <a:rPr lang="en-AU" smtClean="0"/>
              <a:t>24/05/2020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E998A-F5A5-496E-AF8A-8FD0BEDD8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418DE-8D24-4FC7-84FE-3B21B0ED6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C715-27CF-4AEC-816C-7CD8233421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1125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7B9E6-F1C0-4CBD-8A32-60278BE91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E14B5-C08B-4A58-886A-DDF020C8B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F99BB-067A-4DFD-8B1C-9A36CD0DA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F68BC-D98C-449D-B119-83504761B249}" type="datetimeFigureOut">
              <a:rPr lang="en-AU" smtClean="0"/>
              <a:t>24/05/2020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9EA98-F8B8-4661-8F6F-8E2625E54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B7C7B-866D-488A-ADFF-CF11A9D40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C715-27CF-4AEC-816C-7CD8233421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3786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211B2-539E-4CD3-8F8F-EEEA0487E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DF564-FA09-40E7-9C88-1A02ADAA2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62914-C088-446C-8B2E-274C0AA17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F68BC-D98C-449D-B119-83504761B249}" type="datetimeFigureOut">
              <a:rPr lang="en-AU" smtClean="0"/>
              <a:t>24/05/2020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B50D9-325D-4D5E-AB94-398789CBB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1ECED-B587-4408-AA57-6C960C235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C715-27CF-4AEC-816C-7CD8233421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56305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31B16-4B1C-4E45-ADF4-09EB7B4EE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8BCB2-4049-49F6-AB3F-FB2A4C5D5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20F4-992E-4CEF-84F5-BA21259F62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D243AD-0260-42A8-A3CB-F42F4AD65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F68BC-D98C-449D-B119-83504761B249}" type="datetimeFigureOut">
              <a:rPr lang="en-AU" smtClean="0"/>
              <a:t>24/05/2020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36243-E9A3-4A8E-B5AC-156E801A2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A590A7-63D3-42B7-B918-6FE446383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C715-27CF-4AEC-816C-7CD8233421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85189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6BDF2-CD73-4C59-976C-7698A8546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AB0DC-2CBF-4842-83E2-3F76686CB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7E15FC-76E5-4B02-B331-4F3E00095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7D1906-4137-472A-95E3-BCA347FBB0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47726B-4CBB-4D50-9187-803F25183D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EE97A5-E4BF-4511-90CE-DB04BAF4A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F68BC-D98C-449D-B119-83504761B249}" type="datetimeFigureOut">
              <a:rPr lang="en-AU" smtClean="0"/>
              <a:t>24/05/2020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2A238C-B5F7-4F9B-B490-6C5E8A281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55FEB6-F345-4BEC-BE95-7368AF90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C715-27CF-4AEC-816C-7CD8233421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4327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A98BA-EDCA-46A1-A685-AD28FC9FB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AC4A8A-B189-4B23-BB43-955E0CBA4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F68BC-D98C-449D-B119-83504761B249}" type="datetimeFigureOut">
              <a:rPr lang="en-AU" smtClean="0"/>
              <a:t>24/05/2020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09C5B8-67AF-4260-ACF3-41F5CA5DA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2B3AA6-0740-4036-828C-461F52B9B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C715-27CF-4AEC-816C-7CD8233421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1573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0680"/>
            <a:ext cx="9144000" cy="7647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" y="0"/>
            <a:ext cx="1187624" cy="6093296"/>
          </a:xfrm>
          <a:prstGeom prst="rect">
            <a:avLst/>
          </a:prstGeom>
          <a:solidFill>
            <a:srgbClr val="D9D9D9"/>
          </a:solidFill>
          <a:ln w="0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9552" y="6093296"/>
            <a:ext cx="889176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120553" y="26846"/>
            <a:ext cx="1187624" cy="537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默禱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宣召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詩歌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祈禱</a:t>
            </a:r>
            <a:endParaRPr lang="en-AU" altLang="zh-TW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ja-JP" altLang="en-US" sz="2400" b="1" kern="1200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金句</a:t>
            </a:r>
            <a:endParaRPr lang="en-AU" altLang="zh-TW" sz="2400" b="1" kern="1200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讀經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信息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奉獻</a:t>
            </a:r>
            <a:endParaRPr lang="en-AU" altLang="zh-TW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歡迎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報告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回應</a:t>
            </a:r>
            <a:endParaRPr lang="en-US" altLang="zh-TW" sz="24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祝福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5713" y="6165304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1536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AAA5BA-89A4-473A-B3F3-887CCD4A1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F68BC-D98C-449D-B119-83504761B249}" type="datetimeFigureOut">
              <a:rPr lang="en-AU" smtClean="0"/>
              <a:t>24/05/2020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EDD5-4E0B-44B3-885F-052FCED45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A9A45-1451-4B1B-B0FC-F2A31A07B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C715-27CF-4AEC-816C-7CD8233421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10136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DC147-A1D5-4FEE-BD61-A9623C608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DA636-0352-4226-95C9-BA6D455E1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6A72DF-2643-46E2-A8AC-F3FF215EB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578D32-C642-4C88-9A8E-72323078C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F68BC-D98C-449D-B119-83504761B249}" type="datetimeFigureOut">
              <a:rPr lang="en-AU" smtClean="0"/>
              <a:t>24/05/2020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2545B7-20C7-4A05-80D2-B8F15F609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FFE939-D300-4373-8053-EF9003C3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C715-27CF-4AEC-816C-7CD8233421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47550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FDF71-AB03-4868-B61A-0ECA81F5E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DB89D1-915E-4765-8103-3805146F20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6E9139-819A-405B-9DC2-89B11DEE20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AA4DD6-383A-483D-964B-C482DABC4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F68BC-D98C-449D-B119-83504761B249}" type="datetimeFigureOut">
              <a:rPr lang="en-AU" smtClean="0"/>
              <a:t>24/05/2020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30CBE5-4EDD-4B6E-A30B-F99B3EFAD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1A755-BA32-40A1-A4B3-652E61D9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C715-27CF-4AEC-816C-7CD8233421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61253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58460-7316-4973-885B-D01607A10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9F528A-5BD4-4C3C-B82C-591EF43029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57A7D-A7DA-47F7-B608-F54BD5ABF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F68BC-D98C-449D-B119-83504761B249}" type="datetimeFigureOut">
              <a:rPr lang="en-AU" smtClean="0"/>
              <a:t>24/05/2020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A14DE-DBAA-4FD3-A156-0E112B180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0D702-A2A3-4F12-B417-2C2C9EC93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C715-27CF-4AEC-816C-7CD8233421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85738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3FBC93-47E5-41BB-9C46-4F7A1BE38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E78910-EB39-4629-B7FD-5E89FB6C5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C7B08-15C5-4F72-BB36-F9F658C6E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F68BC-D98C-449D-B119-83504761B249}" type="datetimeFigureOut">
              <a:rPr lang="en-AU" smtClean="0"/>
              <a:t>24/05/2020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E4B7B-9ED7-4D8B-928E-AEF217A5D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EBC7F-D2F8-4967-A999-2F722A171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C715-27CF-4AEC-816C-7CD8233421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916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2688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29493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1555DE-D2EA-AE46-87D8-261D19303BA6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E01B97-78B1-D041-B12F-E0AF7183B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28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78" r:id="rId3"/>
    <p:sldLayoutId id="2147483676" r:id="rId4"/>
    <p:sldLayoutId id="2147483661" r:id="rId5"/>
    <p:sldLayoutId id="2147483675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896D5-CAEC-4E90-B2AF-D360D1E61757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968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2" r:id="rId2"/>
    <p:sldLayoutId id="2147483683" r:id="rId3"/>
    <p:sldLayoutId id="2147483684" r:id="rId4"/>
    <p:sldLayoutId id="2147483685" r:id="rId5"/>
    <p:sldLayoutId id="2147483686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2299A3-C6B7-4278-818C-45702E3D8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DF28B8-053C-46DE-BC55-945520299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0BF36-27F0-4AF4-BA19-7427CEC880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F68BC-D98C-449D-B119-83504761B249}" type="datetimeFigureOut">
              <a:rPr lang="en-AU" smtClean="0"/>
              <a:t>24/05/2020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A617E-5A08-40FE-B5B6-308A4FE9DE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85B94-72B2-4F97-8DD2-B8FC3C27FB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8C715-27CF-4AEC-816C-7CD8233421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749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vAyuqOmewY" TargetMode="External"/><Relationship Id="rId1" Type="http://schemas.openxmlformats.org/officeDocument/2006/relationships/slideLayout" Target="../slideLayouts/slideLayout3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0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slide" Target="slide5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slide" Target="slide5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covers ccc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" b="197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47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5872"/>
            <a:ext cx="9144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我需要主，我深切需要祂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在愁苦中，別無朋友像祂；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我需要主，深知我需要主，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雖有人自己背重擔，我需要耶穌</a:t>
            </a:r>
            <a:endParaRPr lang="en-AU" altLang="zh-CN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I need Jesus, my need I now confess;</a:t>
            </a:r>
          </a:p>
          <a:p>
            <a:pPr algn="ctr"/>
            <a:r>
              <a:rPr lang="en-US" sz="2400" dirty="0"/>
              <a:t>No friend like Him in times of deep distress;</a:t>
            </a:r>
          </a:p>
          <a:p>
            <a:pPr algn="ctr"/>
            <a:r>
              <a:rPr lang="en-US" sz="2400" dirty="0"/>
              <a:t>I need Jesus, the need I gladly own;</a:t>
            </a:r>
          </a:p>
          <a:p>
            <a:pPr algn="ctr"/>
            <a:r>
              <a:rPr lang="en-US" sz="2400" dirty="0" err="1"/>
              <a:t>Tho</a:t>
            </a:r>
            <a:r>
              <a:rPr lang="en-US" sz="2400" dirty="0"/>
              <a:t>’ some may bear their load alone, Yet I need Jesus.</a:t>
            </a:r>
          </a:p>
          <a:p>
            <a:pPr algn="ctr"/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13472" y="56612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dirty="0"/>
              <a:t> 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我需要主  </a:t>
            </a:r>
            <a:r>
              <a:rPr lang="en-AU" altLang="zh-TW" sz="2400" dirty="0">
                <a:ea typeface="HanWangYenLight" panose="02020300000000000000" pitchFamily="18" charset="-120"/>
              </a:rPr>
              <a:t>I Need Jesus</a:t>
            </a:r>
            <a:endParaRPr lang="zh-TW" altLang="en-US" sz="2400" dirty="0"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2996376"/>
      </p:ext>
    </p:extLst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468560" y="265872"/>
            <a:ext cx="1000911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我需要主，我需要主，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每日我需要耶穌，光明時日我要祂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黑雲滿佈我要祂，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生命中的每一天，我需要耶穌。</a:t>
            </a:r>
            <a:r>
              <a:rPr lang="zh-CN" altLang="en-US" sz="4800" dirty="0">
                <a:latin typeface="HanWangYenLight" pitchFamily="18" charset="-120"/>
                <a:ea typeface="HanWangYenLight" pitchFamily="18" charset="-120"/>
              </a:rPr>
              <a:t> </a:t>
            </a:r>
            <a:endParaRPr lang="en-AU" altLang="zh-CN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I need Jesus, I need Jesus,</a:t>
            </a:r>
          </a:p>
          <a:p>
            <a:pPr algn="ctr"/>
            <a:r>
              <a:rPr lang="en-US" sz="2400" dirty="0"/>
              <a:t>I need Jesus </a:t>
            </a:r>
            <a:r>
              <a:rPr lang="en-US" sz="2400" dirty="0" err="1"/>
              <a:t>ev’ry</a:t>
            </a:r>
            <a:r>
              <a:rPr lang="en-US" sz="2400" dirty="0"/>
              <a:t> day; Need Him in the sunshine hour,</a:t>
            </a:r>
          </a:p>
          <a:p>
            <a:pPr algn="ctr"/>
            <a:r>
              <a:rPr lang="en-US" sz="2400" dirty="0"/>
              <a:t>Need Him when storm clouds </a:t>
            </a:r>
            <a:r>
              <a:rPr lang="en-US" sz="2400" dirty="0" err="1"/>
              <a:t>low’r</a:t>
            </a:r>
            <a:r>
              <a:rPr lang="en-US" sz="2400" dirty="0"/>
              <a:t>;</a:t>
            </a:r>
          </a:p>
          <a:p>
            <a:pPr algn="ctr"/>
            <a:r>
              <a:rPr lang="en-US" sz="2400" dirty="0" err="1"/>
              <a:t>Ev’ry</a:t>
            </a:r>
            <a:r>
              <a:rPr lang="en-US" sz="2400" dirty="0"/>
              <a:t> day along my way, Yes, I need Jesus.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13472" y="56612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dirty="0"/>
              <a:t> 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我需要主  </a:t>
            </a:r>
            <a:r>
              <a:rPr lang="en-AU" altLang="zh-TW" sz="2400" dirty="0">
                <a:ea typeface="HanWangYenLight" panose="02020300000000000000" pitchFamily="18" charset="-120"/>
              </a:rPr>
              <a:t>I Need Jesus</a:t>
            </a:r>
            <a:endParaRPr lang="zh-TW" altLang="en-US" sz="2400" dirty="0"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6262615"/>
      </p:ext>
    </p:extLst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5872"/>
            <a:ext cx="9144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我需要主，我深切需要祂，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在愁苦中，別無朋友像祂；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我需要主，深知我需要主，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雖有人自己背重擔，我需要耶穌</a:t>
            </a:r>
            <a:endParaRPr lang="en-AU" altLang="zh-CN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I need Jesus, I need a friend like Him,</a:t>
            </a:r>
          </a:p>
          <a:p>
            <a:pPr algn="ctr"/>
            <a:r>
              <a:rPr lang="en-US" sz="2400" dirty="0"/>
              <a:t>A friend to guide when paths of life are dim;</a:t>
            </a:r>
          </a:p>
          <a:p>
            <a:pPr algn="ctr"/>
            <a:r>
              <a:rPr lang="en-US" sz="2400" dirty="0"/>
              <a:t>I need Jesus, when foes my soul assail;</a:t>
            </a:r>
          </a:p>
          <a:p>
            <a:pPr algn="ctr"/>
            <a:r>
              <a:rPr lang="en-US" sz="2400" dirty="0"/>
              <a:t>Alone I know I can but fail, So I need Jesus. </a:t>
            </a:r>
          </a:p>
          <a:p>
            <a:pPr algn="ctr"/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13472" y="56612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dirty="0"/>
              <a:t> 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我需要主  </a:t>
            </a:r>
            <a:r>
              <a:rPr lang="en-AU" altLang="zh-TW" sz="2400" dirty="0">
                <a:ea typeface="HanWangYenLight" panose="02020300000000000000" pitchFamily="18" charset="-120"/>
              </a:rPr>
              <a:t>I Need Jesus</a:t>
            </a:r>
            <a:endParaRPr lang="zh-TW" altLang="en-US" sz="2400" dirty="0"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9197717"/>
      </p:ext>
    </p:extLst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468560" y="265872"/>
            <a:ext cx="1000911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我需要主，我需要主，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每日我需要耶穌，光明時日我要祂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黑雲滿佈我要祂，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生命中的每一天，我需要耶穌。</a:t>
            </a:r>
            <a:r>
              <a:rPr lang="zh-CN" altLang="en-US" sz="4800" dirty="0">
                <a:latin typeface="HanWangYenLight" pitchFamily="18" charset="-120"/>
                <a:ea typeface="HanWangYenLight" pitchFamily="18" charset="-120"/>
              </a:rPr>
              <a:t> </a:t>
            </a:r>
            <a:endParaRPr lang="en-AU" altLang="zh-CN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I need Jesus, I need Jesus,</a:t>
            </a:r>
          </a:p>
          <a:p>
            <a:pPr algn="ctr"/>
            <a:r>
              <a:rPr lang="en-US" sz="2400" dirty="0"/>
              <a:t>I need Jesus </a:t>
            </a:r>
            <a:r>
              <a:rPr lang="en-US" sz="2400" dirty="0" err="1"/>
              <a:t>ev’ry</a:t>
            </a:r>
            <a:r>
              <a:rPr lang="en-US" sz="2400" dirty="0"/>
              <a:t> day; Need Him in the sunshine hour,</a:t>
            </a:r>
          </a:p>
          <a:p>
            <a:pPr algn="ctr"/>
            <a:r>
              <a:rPr lang="en-US" sz="2400" dirty="0"/>
              <a:t>Need Him when storm clouds </a:t>
            </a:r>
            <a:r>
              <a:rPr lang="en-US" sz="2400" dirty="0" err="1"/>
              <a:t>low’r</a:t>
            </a:r>
            <a:r>
              <a:rPr lang="en-US" sz="2400" dirty="0"/>
              <a:t>;</a:t>
            </a:r>
          </a:p>
          <a:p>
            <a:pPr algn="ctr"/>
            <a:r>
              <a:rPr lang="en-US" sz="2400" dirty="0" err="1"/>
              <a:t>Ev’ry</a:t>
            </a:r>
            <a:r>
              <a:rPr lang="en-US" sz="2400" dirty="0"/>
              <a:t> day along my way, Yes, I need Jesus.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13472" y="56612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dirty="0"/>
              <a:t> 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我需要主  </a:t>
            </a:r>
            <a:r>
              <a:rPr lang="en-AU" altLang="zh-TW" sz="2400" dirty="0">
                <a:ea typeface="HanWangYenLight" panose="02020300000000000000" pitchFamily="18" charset="-120"/>
              </a:rPr>
              <a:t>I Need Jesus</a:t>
            </a:r>
            <a:endParaRPr lang="zh-TW" altLang="en-US" sz="2400" dirty="0"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1010145"/>
      </p:ext>
    </p:extLst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65872"/>
            <a:ext cx="91440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我需要主，直到生命盡頭，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無人像祂，祂是罪人良友，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我需要主，別無朋友可比，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何等堅強，信實，仁慈，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我需要耶穌。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I need Jesus, I need Him to the end;</a:t>
            </a:r>
          </a:p>
          <a:p>
            <a:pPr algn="ctr"/>
            <a:r>
              <a:rPr lang="en-US" sz="2400" dirty="0"/>
              <a:t>No one like Him, He is the sinner’s Friend;</a:t>
            </a:r>
          </a:p>
          <a:p>
            <a:pPr algn="ctr"/>
            <a:r>
              <a:rPr lang="en-US" sz="2400" dirty="0"/>
              <a:t>I need Jesus, no other friend will do;</a:t>
            </a:r>
          </a:p>
          <a:p>
            <a:pPr algn="ctr"/>
            <a:r>
              <a:rPr lang="en-US" sz="2400" dirty="0"/>
              <a:t>So constant, kind, so strong and true, Yes, I need Jesus.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13472" y="56612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dirty="0"/>
              <a:t> 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我需要主  </a:t>
            </a:r>
            <a:r>
              <a:rPr lang="en-AU" altLang="zh-TW" sz="2400" dirty="0">
                <a:ea typeface="HanWangYenLight" panose="02020300000000000000" pitchFamily="18" charset="-120"/>
              </a:rPr>
              <a:t>I Need Jesus</a:t>
            </a:r>
            <a:endParaRPr lang="zh-TW" altLang="en-US" sz="2400" dirty="0"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4685791"/>
      </p:ext>
    </p:extLst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468560" y="265872"/>
            <a:ext cx="1000911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我需要主，我需要主，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每日我需要耶穌，光明時日我要祂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黑雲滿佈我要祂，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生命中的每一天，我需要耶穌。</a:t>
            </a:r>
            <a:r>
              <a:rPr lang="zh-CN" altLang="en-US" sz="4800" dirty="0">
                <a:latin typeface="HanWangYenLight" pitchFamily="18" charset="-120"/>
                <a:ea typeface="HanWangYenLight" pitchFamily="18" charset="-120"/>
              </a:rPr>
              <a:t> </a:t>
            </a:r>
            <a:endParaRPr lang="en-AU" altLang="zh-CN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I need Jesus, I need Jesus,</a:t>
            </a:r>
          </a:p>
          <a:p>
            <a:pPr algn="ctr"/>
            <a:r>
              <a:rPr lang="en-US" sz="2400" dirty="0"/>
              <a:t>I need Jesus </a:t>
            </a:r>
            <a:r>
              <a:rPr lang="en-US" sz="2400" dirty="0" err="1"/>
              <a:t>ev’ry</a:t>
            </a:r>
            <a:r>
              <a:rPr lang="en-US" sz="2400" dirty="0"/>
              <a:t> day; Need Him in the sunshine hour,</a:t>
            </a:r>
          </a:p>
          <a:p>
            <a:pPr algn="ctr"/>
            <a:r>
              <a:rPr lang="en-US" sz="2400" dirty="0"/>
              <a:t>Need Him when storm clouds </a:t>
            </a:r>
            <a:r>
              <a:rPr lang="en-US" sz="2400" dirty="0" err="1"/>
              <a:t>low’r</a:t>
            </a:r>
            <a:r>
              <a:rPr lang="en-US" sz="2400" dirty="0"/>
              <a:t>;</a:t>
            </a:r>
          </a:p>
          <a:p>
            <a:pPr algn="ctr"/>
            <a:r>
              <a:rPr lang="en-US" sz="2400" dirty="0" err="1"/>
              <a:t>Ev’ry</a:t>
            </a:r>
            <a:r>
              <a:rPr lang="en-US" sz="2400" dirty="0"/>
              <a:t> day along my way, Yes, I need Jesus.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13472" y="56612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dirty="0"/>
              <a:t> 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我需要主  </a:t>
            </a:r>
            <a:r>
              <a:rPr lang="en-AU" altLang="zh-TW" sz="2400" dirty="0">
                <a:ea typeface="HanWangYenLight" panose="02020300000000000000" pitchFamily="18" charset="-120"/>
              </a:rPr>
              <a:t>I Need Jesus</a:t>
            </a:r>
            <a:endParaRPr lang="zh-TW" altLang="en-US" sz="2400" dirty="0"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8957470"/>
      </p:ext>
    </p:extLst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6058F-FA84-48F6-A36E-5A1B97C35D80}" type="slidenum">
              <a:rPr lang="en-AU"/>
              <a:pPr>
                <a:defRPr/>
              </a:pPr>
              <a:t>16</a:t>
            </a:fld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2771800" y="692696"/>
            <a:ext cx="4800600" cy="1169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7000" spc="2000" dirty="0">
                <a:latin typeface="HanWangYenLight" pitchFamily="18" charset="-120"/>
                <a:ea typeface="HanWangYenLight" pitchFamily="18" charset="-120"/>
                <a:cs typeface="+mn-cs"/>
              </a:rPr>
              <a:t>齊來讚美</a:t>
            </a:r>
            <a:endParaRPr lang="en-AU" sz="7000" spc="2000" dirty="0"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pic>
        <p:nvPicPr>
          <p:cNvPr id="4" name="Picture 11" descr="sing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060848"/>
            <a:ext cx="3767979" cy="250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7587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4380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主耶穌，至聖者，和平之子，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公義真神，祢聖潔美麗無比，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祢完全無人能及。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主耶穌，真神兒子，謙卑自己，十架上捨己。祢寶血湧流能力，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在祢愛中我得以完全。</a:t>
            </a:r>
            <a:endParaRPr lang="en-US" sz="48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v1a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51723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耶穌，超乎萬名之名   </a:t>
            </a:r>
            <a:r>
              <a:rPr lang="en-AU" altLang="zh-TW" sz="2400" dirty="0">
                <a:ea typeface="HanWangYenLight" panose="02020300000000000000" pitchFamily="18" charset="-120"/>
              </a:rPr>
              <a:t>Jesus, Name Above All Names</a:t>
            </a:r>
            <a:endParaRPr lang="en-US" altLang="zh-TW" sz="2400" dirty="0">
              <a:ea typeface="HanWangYenLight" panose="02020300000000000000" pitchFamily="18" charset="-120"/>
            </a:endParaRPr>
          </a:p>
          <a:p>
            <a:pPr algn="ctr"/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曲、詞：</a:t>
            </a:r>
            <a:r>
              <a:rPr lang="en-AU" altLang="zh-TW" sz="1200" dirty="0">
                <a:ea typeface="HanWangYenLight" panose="02020300000000000000" pitchFamily="18" charset="-120"/>
              </a:rPr>
              <a:t>Grace Tseng</a:t>
            </a:r>
            <a:endParaRPr lang="zh-TW" altLang="en-US" sz="1200" dirty="0"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8038480"/>
      </p:ext>
    </p:extLst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703" y="-87497"/>
            <a:ext cx="9144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耶穌，超乎萬名之上的名，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天上地下萬物屈膝敬拜。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喔耶穌，超乎萬名之上的名，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願榮耀都歸祢，願榮耀都歸祢，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願榮耀都歸耶穌羔羊。</a:t>
            </a:r>
          </a:p>
          <a:p>
            <a:pPr algn="ctr"/>
            <a:endParaRPr lang="zh-TW" altLang="en-US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v1b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51723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耶穌，超乎萬名之名   </a:t>
            </a:r>
            <a:r>
              <a:rPr lang="en-AU" altLang="zh-TW" sz="2400" dirty="0">
                <a:ea typeface="HanWangYenLight" panose="02020300000000000000" pitchFamily="18" charset="-120"/>
              </a:rPr>
              <a:t>Jesus, Name Above All Names</a:t>
            </a:r>
            <a:endParaRPr lang="en-US" altLang="zh-TW" sz="2400" dirty="0">
              <a:ea typeface="HanWangYenLight" panose="02020300000000000000" pitchFamily="18" charset="-120"/>
            </a:endParaRPr>
          </a:p>
          <a:p>
            <a:pPr algn="ctr"/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曲、詞：</a:t>
            </a:r>
            <a:r>
              <a:rPr lang="en-AU" altLang="zh-TW" sz="1200" dirty="0">
                <a:ea typeface="HanWangYenLight" panose="02020300000000000000" pitchFamily="18" charset="-120"/>
              </a:rPr>
              <a:t>Grace Tseng</a:t>
            </a:r>
            <a:endParaRPr lang="zh-TW" altLang="en-US" sz="1200" dirty="0"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9709631"/>
      </p:ext>
    </p:extLst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703" y="-87497"/>
            <a:ext cx="9144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耶穌，超乎萬名之上的名，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天上地下萬物屈膝敬拜。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喔耶穌，超乎萬名之上的名，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願榮耀都歸祢，願榮耀都歸祢，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願榮耀都歸耶穌羔羊。</a:t>
            </a:r>
          </a:p>
          <a:p>
            <a:pPr algn="ctr"/>
            <a:endParaRPr lang="zh-TW" altLang="en-US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v1b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4171-E2AC-483F-A4AA-EB7134725A93}"/>
              </a:ext>
            </a:extLst>
          </p:cNvPr>
          <p:cNvSpPr txBox="1"/>
          <p:nvPr/>
        </p:nvSpPr>
        <p:spPr>
          <a:xfrm>
            <a:off x="0" y="551723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耶穌，超乎萬名之名   </a:t>
            </a:r>
            <a:r>
              <a:rPr lang="en-AU" altLang="zh-TW" sz="2400" dirty="0">
                <a:ea typeface="HanWangYenLight" panose="02020300000000000000" pitchFamily="18" charset="-120"/>
              </a:rPr>
              <a:t>Jesus, Name Above All Names</a:t>
            </a:r>
            <a:endParaRPr lang="en-US" altLang="zh-TW" sz="2400" dirty="0">
              <a:ea typeface="HanWangYenLight" panose="02020300000000000000" pitchFamily="18" charset="-120"/>
            </a:endParaRPr>
          </a:p>
          <a:p>
            <a:pPr algn="ctr"/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曲、詞：</a:t>
            </a:r>
            <a:r>
              <a:rPr lang="en-AU" altLang="zh-TW" sz="1200" dirty="0">
                <a:ea typeface="HanWangYenLight" panose="02020300000000000000" pitchFamily="18" charset="-120"/>
              </a:rPr>
              <a:t>Grace Tseng</a:t>
            </a:r>
            <a:endParaRPr lang="zh-TW" altLang="en-US" sz="1200" dirty="0"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8114266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1475656" y="2180529"/>
            <a:ext cx="7344816" cy="2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雪梨華人基督教會</a:t>
            </a:r>
            <a:br>
              <a:rPr kumimoji="0" lang="en-US" altLang="ja-JP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</a:b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粵 語 </a:t>
            </a:r>
            <a:r>
              <a:rPr lang="zh-TW" altLang="en-US" sz="3600" dirty="0">
                <a:latin typeface="HanWangYenLight" pitchFamily="18" charset="-120"/>
                <a:ea typeface="HanWangYenLight" pitchFamily="18" charset="-120"/>
              </a:rPr>
              <a:t>堂 主 日 崇 拜</a:t>
            </a:r>
            <a:endParaRPr lang="en-AU" altLang="zh-TW" sz="3600" dirty="0">
              <a:latin typeface="HanWangYenLight" pitchFamily="18" charset="-120"/>
              <a:ea typeface="HanWangYenLight" pitchFamily="18" charset="-120"/>
            </a:endParaRPr>
          </a:p>
          <a:p>
            <a:pPr algn="ctr">
              <a:defRPr/>
            </a:pPr>
            <a:r>
              <a:rPr kumimoji="0" lang="en-US" altLang="zh-TW" sz="2800" b="0" i="0" u="none" strike="noStrike" kern="1200" cap="none" spc="600" normalizeH="0" baseline="0" noProof="0" dirty="0">
                <a:ln>
                  <a:noFill/>
                </a:ln>
                <a:effectLst/>
                <a:uLnTx/>
                <a:uFillTx/>
                <a:latin typeface="HanWangYenHeavy" pitchFamily="18" charset="-120"/>
                <a:ea typeface="HanWangYenHeavy" pitchFamily="18" charset="-120"/>
                <a:cs typeface="+mn-cs"/>
              </a:rPr>
              <a:t>2020</a:t>
            </a:r>
            <a:r>
              <a:rPr kumimoji="0" lang="en-US" altLang="en-US" sz="2800" b="0" i="0" u="none" strike="noStrike" kern="1200" cap="none" spc="600" normalizeH="0" baseline="0" noProof="0" dirty="0">
                <a:ln>
                  <a:noFill/>
                </a:ln>
                <a:effectLst/>
                <a:uLnTx/>
                <a:uFillTx/>
                <a:latin typeface="HanWangYenHeavy" pitchFamily="18" charset="-120"/>
                <a:ea typeface="HanWangYenHeavy" pitchFamily="18" charset="-120"/>
                <a:cs typeface="+mn-cs"/>
              </a:rPr>
              <a:t>年5月</a:t>
            </a:r>
            <a:r>
              <a:rPr lang="en-US" altLang="en-US" sz="2800" spc="600" dirty="0">
                <a:latin typeface="HanWangYenHeavy" pitchFamily="18" charset="-120"/>
                <a:ea typeface="HanWangYenHeavy" pitchFamily="18" charset="-120"/>
              </a:rPr>
              <a:t>24日上午九時十五分</a:t>
            </a: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Heavy" pitchFamily="18" charset="-120"/>
              <a:ea typeface="HanWangYenHeavy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zh-TW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請肅靜預備崇拜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pic>
        <p:nvPicPr>
          <p:cNvPr id="3" name="Picture 2" descr="graphics_phone.jpg">
            <a:extLst>
              <a:ext uri="{FF2B5EF4-FFF2-40B4-BE49-F238E27FC236}">
                <a16:creationId xmlns:a16="http://schemas.microsoft.com/office/drawing/2014/main" id="{B36B68F8-3DFC-4B4D-8B5F-3FF55C849B2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4844" y="4371924"/>
            <a:ext cx="785268" cy="785268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FE0586F-F264-4C11-9B21-D7285E534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3735"/>
            <a:ext cx="838037" cy="122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14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927A1-991F-4417-87C2-4F79DEC0E68F}" type="slidenum">
              <a:rPr kumimoji="0" lang="en-AU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1880" y="908720"/>
            <a:ext cx="316835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祈禱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0" b="0" i="0" u="none" strike="noStrike" kern="1200" cap="none" spc="2000" normalizeH="0" baseline="0" noProof="0" dirty="0">
              <a:ln>
                <a:noFill/>
              </a:ln>
              <a:effectLst/>
              <a:uLnTx/>
              <a:uFillTx/>
              <a:latin typeface="HanWangYenHeavy" pitchFamily="18" charset="-120"/>
              <a:ea typeface="HanWangYenHeavy" pitchFamily="18" charset="-120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00313" y="3500438"/>
            <a:ext cx="5786437" cy="2120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眾立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長者或有需要者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WangYenLight" pitchFamily="18" charset="-120"/>
                <a:ea typeface="HanWangYenLight" pitchFamily="18" charset="-120"/>
                <a:cs typeface="+mn-cs"/>
              </a:rPr>
              <a:t>可自由選擇坐下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E2C2FB98-9ACD-4493-95AF-611D80C87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769" y="1052736"/>
            <a:ext cx="838037" cy="122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1E014-5F95-4561-96F9-A4BEF4A3C893}" type="slidenum">
              <a:rPr lang="en-AU"/>
              <a:pPr>
                <a:defRPr/>
              </a:pPr>
              <a:t>21</a:t>
            </a:fld>
            <a:endParaRPr lang="en-AU" dirty="0"/>
          </a:p>
        </p:txBody>
      </p:sp>
      <p:sp>
        <p:nvSpPr>
          <p:cNvPr id="11" name="Rectangle 10"/>
          <p:cNvSpPr/>
          <p:nvPr/>
        </p:nvSpPr>
        <p:spPr>
          <a:xfrm>
            <a:off x="2411760" y="1666255"/>
            <a:ext cx="4752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提摩太後書 </a:t>
            </a:r>
            <a:r>
              <a:rPr lang="en-US" altLang="zh-TW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4:2 </a:t>
            </a:r>
          </a:p>
          <a:p>
            <a:pPr algn="ctr">
              <a:defRPr/>
            </a:pPr>
            <a:r>
              <a:rPr lang="en-US" altLang="zh-TW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(2 </a:t>
            </a:r>
            <a:r>
              <a:rPr lang="en-AU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Timothy)</a:t>
            </a:r>
            <a:r>
              <a:rPr lang="en-US" altLang="zh-TW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 </a:t>
            </a:r>
            <a:endParaRPr lang="en-AU" altLang="en-US" sz="4000" b="1" dirty="0">
              <a:latin typeface="Microsoft GothicNeo" panose="020B0503020000020004" pitchFamily="34" charset="-127"/>
              <a:ea typeface="Microsoft GothicNeo" panose="020B0503020000020004" pitchFamily="34" charset="-127"/>
              <a:cs typeface="Microsoft GothicNeo" panose="020B0503020000020004" pitchFamily="34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00266" y="188640"/>
            <a:ext cx="3931973" cy="1307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ja-JP" altLang="en-US" sz="6000" b="1" dirty="0">
                <a:latin typeface="HanWangYenLight" pitchFamily="18" charset="-120"/>
                <a:ea typeface="HanWangYenLight" pitchFamily="18" charset="-120"/>
              </a:rPr>
              <a:t>本月金句</a:t>
            </a:r>
            <a:endParaRPr lang="en-AU" altLang="ja-JP" sz="6000" b="1" dirty="0">
              <a:latin typeface="HanWangYenLight" pitchFamily="18" charset="-120"/>
              <a:ea typeface="HanWangYenLight" pitchFamily="18" charset="-120"/>
            </a:endParaRPr>
          </a:p>
        </p:txBody>
      </p:sp>
      <p:pic>
        <p:nvPicPr>
          <p:cNvPr id="1028" name="Picture 4" descr="5 Scriptures That Will Super-Charge Your Bible Engagement">
            <a:extLst>
              <a:ext uri="{FF2B5EF4-FFF2-40B4-BE49-F238E27FC236}">
                <a16:creationId xmlns:a16="http://schemas.microsoft.com/office/drawing/2014/main" id="{CE575978-2099-4167-9277-9AA851818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024" y="3212976"/>
            <a:ext cx="4324000" cy="225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045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22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-20940"/>
            <a:ext cx="896448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3600" dirty="0">
              <a:ea typeface="HanWangYenLight" pitchFamily="18" charset="-120"/>
            </a:endParaRPr>
          </a:p>
          <a:p>
            <a:endParaRPr lang="en-US" altLang="zh-TW" sz="3600" dirty="0">
              <a:ea typeface="HanWangYenLight" pitchFamily="18" charset="-120"/>
            </a:endParaRPr>
          </a:p>
          <a:p>
            <a:r>
              <a:rPr lang="en-US" altLang="zh-TW" sz="2000" dirty="0">
                <a:ea typeface="HanWangYenLight" pitchFamily="18" charset="-120"/>
              </a:rPr>
              <a:t>4:2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 務要傳道，無論得時不得，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總要專心；並用百般的忍耐，各樣的教訓，責備人、警戒人、勸勉人。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085184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atin typeface="HanWangYenLight" pitchFamily="18" charset="-120"/>
                <a:ea typeface="HanWangYenLight" pitchFamily="18" charset="-120"/>
              </a:rPr>
              <a:t>本月金句 </a:t>
            </a:r>
            <a:r>
              <a:rPr lang="en-US" altLang="zh-TW" sz="4000" b="1" dirty="0">
                <a:latin typeface="Calibri" panose="020F0502020204030204" pitchFamily="34" charset="0"/>
                <a:ea typeface="HanWangYenLight" pitchFamily="18" charset="-120"/>
                <a:cs typeface="Calibri" panose="020F0502020204030204" pitchFamily="34" charset="0"/>
              </a:rPr>
              <a:t>Monthly Verse</a:t>
            </a:r>
            <a:endParaRPr lang="zh-TW" altLang="en-US" sz="4000" b="1" dirty="0"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r>
              <a:rPr lang="zh-TW" altLang="en-US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提摩太後書 </a:t>
            </a:r>
            <a:r>
              <a:rPr lang="en-US" altLang="zh-TW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4:2 (2 </a:t>
            </a:r>
            <a:r>
              <a:rPr lang="en-AU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Timothy)</a:t>
            </a:r>
            <a:endParaRPr lang="zh-TW" altLang="en-US" sz="3200" b="1" dirty="0">
              <a:latin typeface="+mj-lt"/>
              <a:ea typeface="HanWangYenLight" pitchFamily="18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665184"/>
      </p:ext>
    </p:extLst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23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-20940"/>
            <a:ext cx="93965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3600" dirty="0">
              <a:ea typeface="HanWangYenLight" pitchFamily="18" charset="-120"/>
            </a:endParaRPr>
          </a:p>
          <a:p>
            <a:endParaRPr lang="en-US" altLang="zh-TW" sz="2400" dirty="0">
              <a:ea typeface="HanWangYenLight" pitchFamily="18" charset="-120"/>
            </a:endParaRPr>
          </a:p>
          <a:p>
            <a:r>
              <a:rPr lang="en-US" altLang="zh-TW" sz="2000" dirty="0">
                <a:ea typeface="HanWangYenLight" pitchFamily="18" charset="-120"/>
              </a:rPr>
              <a:t>4:2</a:t>
            </a:r>
            <a:r>
              <a:rPr lang="zh-TW" altLang="en-US" sz="2000" dirty="0">
                <a:ea typeface="HanWangYenLight" pitchFamily="18" charset="-120"/>
              </a:rPr>
              <a:t> </a:t>
            </a:r>
            <a:r>
              <a:rPr lang="en-AU" sz="4000" dirty="0"/>
              <a:t>Preach the word. Be ready to serve God</a:t>
            </a:r>
          </a:p>
          <a:p>
            <a:r>
              <a:rPr lang="en-AU" sz="4000" dirty="0"/>
              <a:t>in good times and bad. Correct people’s mistakes. Warn them. Encourage them with words of hope. Be very patient as you do these things. Teach them carefully.</a:t>
            </a:r>
            <a:endParaRPr lang="en-AU" altLang="zh-TW" sz="4000" dirty="0"/>
          </a:p>
          <a:p>
            <a:endParaRPr lang="en-AU" altLang="zh-TW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085184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atin typeface="HanWangYenLight" pitchFamily="18" charset="-120"/>
                <a:ea typeface="HanWangYenLight" pitchFamily="18" charset="-120"/>
              </a:rPr>
              <a:t>本月金句 </a:t>
            </a:r>
            <a:r>
              <a:rPr lang="en-US" altLang="zh-TW" sz="4000" b="1" dirty="0">
                <a:latin typeface="Calibri" panose="020F0502020204030204" pitchFamily="34" charset="0"/>
                <a:ea typeface="HanWangYenLight" pitchFamily="18" charset="-120"/>
                <a:cs typeface="Calibri" panose="020F0502020204030204" pitchFamily="34" charset="0"/>
              </a:rPr>
              <a:t>Monthly Verse</a:t>
            </a:r>
            <a:endParaRPr lang="zh-TW" altLang="en-US" sz="4000" b="1" dirty="0"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r>
              <a:rPr lang="zh-TW" altLang="en-US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提摩太後書 </a:t>
            </a:r>
            <a:r>
              <a:rPr lang="en-US" altLang="zh-TW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4:2 (2 </a:t>
            </a:r>
            <a:r>
              <a:rPr lang="en-AU" sz="2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Timothy)</a:t>
            </a:r>
            <a:endParaRPr lang="zh-TW" altLang="en-US" sz="3200" b="1" dirty="0">
              <a:latin typeface="+mj-lt"/>
              <a:ea typeface="HanWangYenLight" pitchFamily="18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348859"/>
      </p:ext>
    </p:extLst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1E014-5F95-4561-96F9-A4BEF4A3C893}" type="slidenum">
              <a:rPr lang="en-AU"/>
              <a:pPr>
                <a:defRPr/>
              </a:pPr>
              <a:t>24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4067944" y="548680"/>
            <a:ext cx="25922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8000" b="1" dirty="0" err="1">
                <a:latin typeface="HanWangYenLight" pitchFamily="18" charset="-120"/>
                <a:ea typeface="HanWangYenLight" pitchFamily="18" charset="-120"/>
                <a:cs typeface="+mn-cs"/>
              </a:rPr>
              <a:t>讀經</a:t>
            </a:r>
            <a:endParaRPr lang="en-AU" sz="12000" spc="2000" dirty="0">
              <a:latin typeface="HanWangYenHeavy" pitchFamily="18" charset="-120"/>
              <a:ea typeface="HanWangYenHeavy" pitchFamily="18" charset="-12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7784" y="2564904"/>
            <a:ext cx="53285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400" dirty="0">
                <a:latin typeface="Arial" panose="020B0604020202020204" pitchFamily="34" charset="0"/>
              </a:rPr>
              <a:t>使徒行傳 </a:t>
            </a:r>
            <a:endParaRPr lang="en-AU" altLang="ja-JP" sz="5400" dirty="0">
              <a:latin typeface="Arial" panose="020B0604020202020204" pitchFamily="34" charset="0"/>
            </a:endParaRPr>
          </a:p>
          <a:p>
            <a:pPr algn="ctr"/>
            <a:r>
              <a:rPr lang="en-US" altLang="ja-JP" sz="5400" dirty="0">
                <a:latin typeface="Arial" panose="020B0604020202020204" pitchFamily="34" charset="0"/>
              </a:rPr>
              <a:t>9:1-25 </a:t>
            </a:r>
          </a:p>
          <a:p>
            <a:pPr algn="ctr"/>
            <a:r>
              <a:rPr lang="en-US" altLang="ja-JP" sz="5400" dirty="0">
                <a:latin typeface="Arial" panose="020B0604020202020204" pitchFamily="34" charset="0"/>
              </a:rPr>
              <a:t>(</a:t>
            </a:r>
            <a:r>
              <a:rPr lang="en-AU" altLang="ja-JP" sz="5400" dirty="0">
                <a:latin typeface="Arial" panose="020B0604020202020204" pitchFamily="34" charset="0"/>
              </a:rPr>
              <a:t>Acts)</a:t>
            </a:r>
            <a:endParaRPr lang="en-AU" sz="5400" dirty="0"/>
          </a:p>
        </p:txBody>
      </p:sp>
    </p:spTree>
    <p:extLst>
      <p:ext uri="{BB962C8B-B14F-4D97-AF65-F5344CB8AC3E}">
        <p14:creationId xmlns:p14="http://schemas.microsoft.com/office/powerpoint/2010/main" val="20406012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25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使徒行傳 </a:t>
            </a:r>
            <a:r>
              <a:rPr lang="en-US" altLang="zh-TW" sz="2800" dirty="0"/>
              <a:t>9:1-25 (</a:t>
            </a:r>
            <a:r>
              <a:rPr lang="en-AU" altLang="zh-TW" sz="2800" dirty="0"/>
              <a:t>Acts)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14400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9:1 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掃羅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仍然向主的門徒口吐威嚇兇殺的話，去見大祭司，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9:2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求文書給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大馬色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的各會堂，若是找著信奉這道的人，無論男女，都准他捆綁帶到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耶路撒冷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8408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26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使徒行傳 </a:t>
            </a:r>
            <a:r>
              <a:rPr lang="en-US" altLang="zh-TW" sz="2800" dirty="0"/>
              <a:t>9:1-25 (</a:t>
            </a:r>
            <a:r>
              <a:rPr lang="en-AU" altLang="zh-TW" sz="2800" dirty="0"/>
              <a:t>Acts)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14400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9:3 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掃羅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行路，將到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大馬色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，忽然從天上發光，四面照著他；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9:4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他就仆倒在地，聽見有聲音對他說：「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掃羅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！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掃羅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！你為甚麼逼迫我？」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01752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27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使徒行傳 </a:t>
            </a:r>
            <a:r>
              <a:rPr lang="en-US" altLang="zh-TW" sz="2800" dirty="0"/>
              <a:t>9:1-25 (</a:t>
            </a:r>
            <a:r>
              <a:rPr lang="en-AU" altLang="zh-TW" sz="2800" dirty="0"/>
              <a:t>Acts)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14400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9:5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他說：「主啊！你是誰？」主說：「我就是你所逼迫的耶穌。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9:6</a:t>
            </a:r>
            <a:r>
              <a:rPr lang="en-US" altLang="zh-TW" sz="4800" dirty="0">
                <a:ea typeface="HanWangYenLight" pitchFamily="18" charset="-120"/>
              </a:rPr>
              <a:t>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起來！進城去，你所當作的事，必有人告訴你。」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8794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28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使徒行傳 </a:t>
            </a:r>
            <a:r>
              <a:rPr lang="en-US" altLang="zh-TW" sz="2800" dirty="0"/>
              <a:t>9:1-25 (</a:t>
            </a:r>
            <a:r>
              <a:rPr lang="en-AU" altLang="zh-TW" sz="2800" dirty="0"/>
              <a:t>Acts)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14400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9:7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同行的人站在那裡，說不出話來，聽見聲音，卻看不見人。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9:8</a:t>
            </a:r>
            <a:r>
              <a:rPr lang="en-US" altLang="zh-TW" sz="4800" dirty="0">
                <a:ea typeface="HanWangYenLight" pitchFamily="18" charset="-120"/>
              </a:rPr>
              <a:t> 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掃羅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從地上起來，睜開眼睛，竟不能看見甚麼。有人拉他的手，領他進了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大馬色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；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67681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29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使徒行傳 </a:t>
            </a:r>
            <a:r>
              <a:rPr lang="en-US" altLang="zh-TW" sz="2800" dirty="0"/>
              <a:t>9:1-25 (</a:t>
            </a:r>
            <a:r>
              <a:rPr lang="en-AU" altLang="zh-TW" sz="2800" dirty="0"/>
              <a:t>Acts)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14400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9:9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三日不能看見，也不喫也不喝。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9:10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當下，在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大馬色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有一個門徒，名叫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亞拿尼亞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。主在異象中對他說：「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亞拿尼亞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。」他說：「主，我在這裡。」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4434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</a:t>
            </a:fld>
            <a:endParaRPr lang="en-AU"/>
          </a:p>
        </p:txBody>
      </p:sp>
      <p:sp>
        <p:nvSpPr>
          <p:cNvPr id="2" name="Rectangle 1"/>
          <p:cNvSpPr/>
          <p:nvPr/>
        </p:nvSpPr>
        <p:spPr>
          <a:xfrm>
            <a:off x="2915816" y="2348880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7200" b="1" dirty="0" err="1">
                <a:latin typeface="HanWangYenLight" pitchFamily="18" charset="-120"/>
                <a:ea typeface="HanWangYenLight" pitchFamily="18" charset="-120"/>
              </a:rPr>
              <a:t>默禱</a:t>
            </a:r>
            <a:endParaRPr lang="en-AU" sz="7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30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使徒行傳 </a:t>
            </a:r>
            <a:r>
              <a:rPr lang="en-US" altLang="zh-TW" sz="2800" dirty="0"/>
              <a:t>9:1-25 (</a:t>
            </a:r>
            <a:r>
              <a:rPr lang="en-AU" altLang="zh-TW" sz="2800" dirty="0"/>
              <a:t>Acts)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14400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9:11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主對他說：「起來！往直街去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，在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猶大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的家裡，訪問一個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大數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人，名叫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掃羅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。他正禱告，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9:12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又看見了一個人，名叫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亞拿尼亞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，進來按手在他身上，叫他能看見。」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72416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31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使徒行傳 </a:t>
            </a:r>
            <a:r>
              <a:rPr lang="en-US" altLang="zh-TW" sz="2800" dirty="0"/>
              <a:t>9:1-25 (</a:t>
            </a:r>
            <a:r>
              <a:rPr lang="en-AU" altLang="zh-TW" sz="2800" dirty="0"/>
              <a:t>Acts)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14400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9:13 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亞拿尼亞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回答說：「主啊，我聽見許多人說，這人怎樣在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耶路撒冷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多多苦害你的聖徒，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9:14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並且他在這裡有從祭司長得來的權柄捆綁一切求告你名的人。」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27078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32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使徒行傳 </a:t>
            </a:r>
            <a:r>
              <a:rPr lang="en-US" altLang="zh-TW" sz="2800" dirty="0"/>
              <a:t>9:1-25 (</a:t>
            </a:r>
            <a:r>
              <a:rPr lang="en-AU" altLang="zh-TW" sz="2800" dirty="0"/>
              <a:t>Acts)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14400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9:15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主對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亞拿尼亞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說：「你只管去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！他是我所揀選的器皿，要在外邦人和君王，並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以色列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人面前宣揚我的名。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9:16</a:t>
            </a:r>
            <a:r>
              <a:rPr lang="en-US" altLang="zh-TW" sz="4800" dirty="0">
                <a:ea typeface="HanWangYenLight" pitchFamily="18" charset="-120"/>
              </a:rPr>
              <a:t>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我也要指示他，為我的名必須受許多的苦難。」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69993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33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使徒行傳 </a:t>
            </a:r>
            <a:r>
              <a:rPr lang="en-US" altLang="zh-TW" sz="2800" dirty="0"/>
              <a:t>9:1-25 (</a:t>
            </a:r>
            <a:r>
              <a:rPr lang="en-AU" altLang="zh-TW" sz="2800" dirty="0"/>
              <a:t>Acts)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14400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9:17 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亞拿尼亞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就去了，進入那家，把手按在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掃羅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身上，說：「兄弟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掃羅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，在你來的路上向你顯現的主，就是耶穌，打發我來，叫你能看見，又被聖靈充滿。」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71719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34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使徒行傳 </a:t>
            </a:r>
            <a:r>
              <a:rPr lang="en-US" altLang="zh-TW" sz="2800" dirty="0"/>
              <a:t>9:1-25 (</a:t>
            </a:r>
            <a:r>
              <a:rPr lang="en-AU" altLang="zh-TW" sz="2800" dirty="0"/>
              <a:t>Acts)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14400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9:18 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掃羅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的眼睛上，好像有鱗立刻掉下來，他就能看見。於是起來受了洗；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9:19</a:t>
            </a:r>
            <a:r>
              <a:rPr lang="en-US" altLang="zh-TW" sz="4800" dirty="0">
                <a:ea typeface="HanWangYenLight" pitchFamily="18" charset="-120"/>
              </a:rPr>
              <a:t>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喫過飯就健壯了。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掃羅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和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大馬色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的門徒同住了些日子，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819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35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使徒行傳 </a:t>
            </a:r>
            <a:r>
              <a:rPr lang="en-US" altLang="zh-TW" sz="2800" dirty="0"/>
              <a:t>9:1-25 (</a:t>
            </a:r>
            <a:r>
              <a:rPr lang="en-AU" altLang="zh-TW" sz="2800" dirty="0"/>
              <a:t>Acts)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14400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9:20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就在各會堂裡宣傳耶穌，說他是神的兒子。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9:21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凡聽見的人都驚奇，說：「在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耶路撒冷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殘害求告這名的，不是這人麼？並且他到這裡來，特要捆綁他們，帶到祭司長那裡。」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72322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36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使徒行傳 </a:t>
            </a:r>
            <a:r>
              <a:rPr lang="en-US" altLang="zh-TW" sz="2800" dirty="0"/>
              <a:t>9:1-25 (</a:t>
            </a:r>
            <a:r>
              <a:rPr lang="en-AU" altLang="zh-TW" sz="2800" dirty="0"/>
              <a:t>Acts)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14400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9:22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但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掃羅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越發有能力，駁倒住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大馬色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的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猶太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人，證明耶穌是基督。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9:23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過了好些日子，猶太人商議要殺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掃羅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22309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37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13115" y="5661248"/>
            <a:ext cx="905948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800" dirty="0"/>
              <a:t>使徒行傳 </a:t>
            </a:r>
            <a:r>
              <a:rPr lang="en-US" altLang="zh-TW" sz="2800" dirty="0"/>
              <a:t>9:1-25 (</a:t>
            </a:r>
            <a:r>
              <a:rPr lang="en-AU" altLang="zh-TW" sz="2800" dirty="0"/>
              <a:t>Acts)</a:t>
            </a:r>
            <a:endParaRPr lang="en-US" altLang="zh-TW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15" y="44624"/>
            <a:ext cx="914400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3200" dirty="0"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9:24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但他們的計謀被</a:t>
            </a:r>
            <a:r>
              <a:rPr lang="zh-TW" altLang="en-US" sz="4800" u="sng" dirty="0">
                <a:latin typeface="HanWangYenLight" pitchFamily="18" charset="-120"/>
                <a:ea typeface="HanWangYenLight" pitchFamily="18" charset="-120"/>
              </a:rPr>
              <a:t>掃羅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知道了。他們又晝夜在城門守候，要殺他。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r>
              <a:rPr lang="en-US" altLang="zh-TW" sz="3200" dirty="0">
                <a:ea typeface="HanWangYenLight" pitchFamily="18" charset="-120"/>
              </a:rPr>
              <a:t>9:25 </a:t>
            </a: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他的門徒就在夜間用筐子把他從城牆上縋下去。</a:t>
            </a:r>
            <a:endParaRPr lang="en-US" altLang="zh-TW" sz="48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34152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6255C-C172-4097-8760-ECCEBBB20EF8}" type="slidenum">
              <a:rPr lang="en-AU"/>
              <a:pPr>
                <a:defRPr/>
              </a:pPr>
              <a:t>38</a:t>
            </a:fld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1691680" y="1196752"/>
            <a:ext cx="5832648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en-US" sz="6600" b="1" dirty="0" err="1">
                <a:latin typeface="HanWangYenLight" pitchFamily="18" charset="-120"/>
                <a:ea typeface="HanWangYenLight" pitchFamily="18" charset="-120"/>
              </a:rPr>
              <a:t>信息</a:t>
            </a:r>
            <a:r>
              <a:rPr lang="en-US" altLang="en-US" sz="6600" b="1" dirty="0">
                <a:latin typeface="HanWangYenLight" pitchFamily="18" charset="-120"/>
                <a:ea typeface="HanWangYenLight" pitchFamily="18" charset="-120"/>
              </a:rPr>
              <a:t> </a:t>
            </a:r>
            <a:r>
              <a:rPr lang="zh-TW" altLang="en-US" sz="4500" dirty="0">
                <a:latin typeface="HanWangYenHeavy" pitchFamily="18" charset="-120"/>
                <a:ea typeface="HanWangYenHeavy" pitchFamily="18" charset="-120"/>
              </a:rPr>
              <a:t>陳克儉弟兄</a:t>
            </a:r>
          </a:p>
          <a:p>
            <a:pPr algn="r">
              <a:defRPr/>
            </a:pPr>
            <a:endParaRPr lang="zh-TW" altLang="en-US" sz="4500" dirty="0">
              <a:latin typeface="HanWangYenHeavy" pitchFamily="18" charset="-120"/>
              <a:ea typeface="HanWangYenHeavy" pitchFamily="18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23728" y="3114834"/>
            <a:ext cx="5616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5400" dirty="0"/>
              <a:t>掃羅的新生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9C7B29-4ABB-411A-92BA-924162FE93E3}"/>
              </a:ext>
            </a:extLst>
          </p:cNvPr>
          <p:cNvSpPr txBox="1"/>
          <p:nvPr/>
        </p:nvSpPr>
        <p:spPr>
          <a:xfrm>
            <a:off x="189459" y="1115033"/>
            <a:ext cx="36247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zh-TW" altLang="en-US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掃羅</a:t>
            </a:r>
            <a:r>
              <a:rPr lang="en-AU" altLang="zh-TW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(</a:t>
            </a:r>
            <a:r>
              <a:rPr lang="zh-TW" altLang="en-US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保羅</a:t>
            </a:r>
            <a:r>
              <a:rPr lang="en-AU" altLang="zh-TW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)</a:t>
            </a:r>
            <a:r>
              <a:rPr lang="zh-TW" altLang="en-US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信耶穌之前的背景</a:t>
            </a:r>
            <a:endParaRPr lang="en-AU" altLang="zh-TW" sz="21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 defTabSz="685800"/>
            <a:r>
              <a:rPr lang="en-AU" altLang="ja-JP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(</a:t>
            </a:r>
            <a:r>
              <a:rPr lang="ja-JP" altLang="en-US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徒</a:t>
            </a:r>
            <a:r>
              <a:rPr lang="en-AU" altLang="ja-JP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9,</a:t>
            </a:r>
            <a:r>
              <a:rPr lang="ja-JP" altLang="en-US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徒</a:t>
            </a:r>
            <a:r>
              <a:rPr lang="en-AU" altLang="ja-JP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22,</a:t>
            </a:r>
            <a:r>
              <a:rPr lang="ja-JP" altLang="en-US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徒</a:t>
            </a:r>
            <a:r>
              <a:rPr lang="en-AU" altLang="ja-JP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26; </a:t>
            </a:r>
            <a:r>
              <a:rPr lang="ja-JP" altLang="en-US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加 </a:t>
            </a:r>
            <a:r>
              <a:rPr lang="en-AU" altLang="ja-JP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1; </a:t>
            </a:r>
            <a:r>
              <a:rPr lang="ja-JP" altLang="en-US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腓 </a:t>
            </a:r>
            <a:r>
              <a:rPr lang="en-AU" altLang="ja-JP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3)</a:t>
            </a:r>
            <a:endParaRPr lang="en-AU" sz="21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5" name="Picture 8" descr="Image result for apostle paul prosecuting christians">
            <a:extLst>
              <a:ext uri="{FF2B5EF4-FFF2-40B4-BE49-F238E27FC236}">
                <a16:creationId xmlns:a16="http://schemas.microsoft.com/office/drawing/2014/main" id="{C169547C-3328-4AA9-97E5-7B42C2626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26" y="2486634"/>
            <a:ext cx="4011176" cy="331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88D775-55DE-4ECF-895C-426078EE5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3750" y="1100441"/>
            <a:ext cx="5114675" cy="1452947"/>
          </a:xfrm>
        </p:spPr>
        <p:txBody>
          <a:bodyPr>
            <a:noAutofit/>
          </a:bodyPr>
          <a:lstStyle/>
          <a:p>
            <a:pPr algn="l"/>
            <a:r>
              <a:rPr lang="zh-TW" altLang="en-US" sz="19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猶太人</a:t>
            </a:r>
            <a:r>
              <a:rPr lang="en-AU" altLang="zh-TW" sz="1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:  </a:t>
            </a:r>
            <a:r>
              <a:rPr lang="zh-TW" altLang="en-US" sz="1950" dirty="0"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以色列族便雅憫支派，是希伯來人所</a:t>
            </a:r>
            <a:r>
              <a:rPr lang="en-AU" altLang="zh-TW" sz="1950" dirty="0"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	    </a:t>
            </a:r>
            <a:r>
              <a:rPr lang="zh-TW" altLang="en-US" sz="1950" dirty="0"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生的希伯來人。</a:t>
            </a:r>
            <a:br>
              <a:rPr lang="en-AU" altLang="zh-TW" sz="1950" dirty="0"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</a:br>
            <a:br>
              <a:rPr lang="en-AU" altLang="zh-TW" sz="1950" dirty="0"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</a:br>
            <a:r>
              <a:rPr lang="en-AU" altLang="zh-TW" sz="1950" dirty="0"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 	    </a:t>
            </a:r>
            <a:r>
              <a:rPr lang="zh-TW" altLang="en-US" sz="1950" dirty="0"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生於</a:t>
            </a:r>
            <a:r>
              <a:rPr lang="zh-TW" altLang="en-US" sz="1950" u="sng" dirty="0"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大數</a:t>
            </a:r>
            <a:r>
              <a:rPr lang="zh-TW" altLang="en-US" sz="1950" dirty="0"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，</a:t>
            </a:r>
            <a:r>
              <a:rPr lang="ja-JP" altLang="en-US" sz="1950" dirty="0"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生來就是羅馬公民</a:t>
            </a:r>
            <a:r>
              <a:rPr lang="zh-TW" altLang="en-US" sz="1950" dirty="0"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。</a:t>
            </a:r>
            <a:r>
              <a:rPr lang="en-AU" altLang="ja-JP" sz="1950" dirty="0"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br>
              <a:rPr lang="en-AU" altLang="ja-JP" sz="1950" dirty="0"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</a:br>
            <a:r>
              <a:rPr lang="en-AU" altLang="ja-JP" sz="1950" dirty="0"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endParaRPr lang="en-AU" sz="1950" dirty="0"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316F54-1C32-4149-887D-4ADE153AD690}"/>
              </a:ext>
            </a:extLst>
          </p:cNvPr>
          <p:cNvSpPr txBox="1">
            <a:spLocks/>
          </p:cNvSpPr>
          <p:nvPr/>
        </p:nvSpPr>
        <p:spPr>
          <a:xfrm>
            <a:off x="3994577" y="3726908"/>
            <a:ext cx="5114675" cy="241172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/>
            <a:br>
              <a:rPr lang="en-AU" altLang="ja-JP" sz="1950" dirty="0">
                <a:solidFill>
                  <a:prstClr val="black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</a:br>
            <a:br>
              <a:rPr lang="en-AU" altLang="ja-JP" sz="1950" dirty="0">
                <a:solidFill>
                  <a:prstClr val="black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</a:br>
            <a:r>
              <a:rPr lang="en-AU" altLang="ja-JP" sz="1950" dirty="0">
                <a:solidFill>
                  <a:prstClr val="black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 </a:t>
            </a:r>
            <a:br>
              <a:rPr lang="en-AU" altLang="zh-TW" sz="1950" dirty="0">
                <a:solidFill>
                  <a:prstClr val="black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</a:br>
            <a:r>
              <a:rPr lang="zh-TW" altLang="en-US" sz="19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就宗教熱心說，是逼迫教會的</a:t>
            </a:r>
            <a:r>
              <a:rPr lang="en-AU" altLang="zh-TW" sz="19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:</a:t>
            </a:r>
            <a:r>
              <a:rPr lang="zh-TW" altLang="en-US" sz="1950" dirty="0">
                <a:solidFill>
                  <a:prstClr val="black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                    曾經</a:t>
            </a:r>
            <a:r>
              <a:rPr lang="zh-TW" altLang="en-US" sz="1950" dirty="0">
                <a:solidFill>
                  <a:srgbClr val="C000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盡一切可能反對拿撒勒人耶穌</a:t>
            </a:r>
            <a:r>
              <a:rPr lang="zh-TW" altLang="en-US" sz="1950" dirty="0">
                <a:solidFill>
                  <a:prstClr val="black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。 得到祭司長的授權，多次搜遍各會堂，把許多聖徒關進監獄。迫害、毒打 、殺害，甚至到耶路撒冷以外的城鎮去追捕、迫害基督徒。               </a:t>
            </a:r>
            <a:r>
              <a:rPr lang="zh-TW" altLang="en-US" sz="1950" dirty="0">
                <a:solidFill>
                  <a:srgbClr val="C000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對聖徒深惡痛絕</a:t>
            </a:r>
            <a:r>
              <a:rPr lang="zh-TW" altLang="en-US" sz="1950" dirty="0">
                <a:solidFill>
                  <a:prstClr val="black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。</a:t>
            </a:r>
            <a:br>
              <a:rPr lang="en-AU" altLang="ja-JP" sz="1950" dirty="0">
                <a:solidFill>
                  <a:prstClr val="black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</a:br>
            <a:br>
              <a:rPr lang="en-AU" altLang="ja-JP" sz="1950" dirty="0">
                <a:solidFill>
                  <a:prstClr val="black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</a:br>
            <a:endParaRPr lang="en-AU" sz="1950" dirty="0">
              <a:solidFill>
                <a:prstClr val="black"/>
              </a:solidFill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597F0E2-D25E-4E19-8F9C-4F385D8F7EFA}"/>
              </a:ext>
            </a:extLst>
          </p:cNvPr>
          <p:cNvSpPr txBox="1">
            <a:spLocks/>
          </p:cNvSpPr>
          <p:nvPr/>
        </p:nvSpPr>
        <p:spPr>
          <a:xfrm>
            <a:off x="3992131" y="2374370"/>
            <a:ext cx="5114675" cy="152764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/>
            <a:r>
              <a:rPr lang="zh-TW" altLang="en-US" sz="19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法利賽人</a:t>
            </a:r>
            <a:r>
              <a:rPr lang="en-AU" altLang="zh-TW" sz="19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:  </a:t>
            </a:r>
            <a:r>
              <a:rPr lang="zh-TW" altLang="en-US" sz="1950" dirty="0">
                <a:solidFill>
                  <a:prstClr val="black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在耶路撒冷長大，曾在猶太教中</a:t>
            </a:r>
            <a:r>
              <a:rPr lang="zh-TW" altLang="en-US" sz="1950" dirty="0">
                <a:solidFill>
                  <a:srgbClr val="C000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最嚴緊</a:t>
            </a:r>
            <a:r>
              <a:rPr lang="zh-TW" altLang="en-US" sz="1950" dirty="0">
                <a:solidFill>
                  <a:prstClr val="black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的教門</a:t>
            </a:r>
            <a:r>
              <a:rPr lang="en-AU" altLang="zh-TW" sz="1950" dirty="0">
                <a:solidFill>
                  <a:prstClr val="black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, </a:t>
            </a:r>
            <a:r>
              <a:rPr lang="zh-TW" altLang="en-US" sz="1950" dirty="0">
                <a:solidFill>
                  <a:prstClr val="black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按著猶太人祖先的律法接受教育，熱心事奉上帝。就律法上的義說，是無可指摘的。比許多同輩</a:t>
            </a:r>
            <a:r>
              <a:rPr lang="zh-TW" altLang="en-US" sz="1950" dirty="0">
                <a:solidFill>
                  <a:srgbClr val="C000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更進取、狂熱</a:t>
            </a:r>
            <a:r>
              <a:rPr lang="zh-TW" altLang="en-US" sz="1950" dirty="0">
                <a:solidFill>
                  <a:prstClr val="black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。</a:t>
            </a:r>
            <a:br>
              <a:rPr lang="en-AU" altLang="zh-TW" sz="1950" dirty="0">
                <a:solidFill>
                  <a:prstClr val="black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</a:br>
            <a:endParaRPr lang="en-AU" sz="1950" dirty="0">
              <a:solidFill>
                <a:prstClr val="black"/>
              </a:solidFill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9F7FA3-9953-41D0-9F43-C66BCF846920}"/>
              </a:ext>
            </a:extLst>
          </p:cNvPr>
          <p:cNvSpPr txBox="1">
            <a:spLocks/>
          </p:cNvSpPr>
          <p:nvPr/>
        </p:nvSpPr>
        <p:spPr>
          <a:xfrm>
            <a:off x="4025132" y="1107116"/>
            <a:ext cx="5114675" cy="305644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/>
            <a:endParaRPr lang="en-AU" sz="1950" dirty="0">
              <a:solidFill>
                <a:prstClr val="black"/>
              </a:solidFill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D63630-06EF-4735-A612-331EEBB0E2BA}"/>
              </a:ext>
            </a:extLst>
          </p:cNvPr>
          <p:cNvSpPr/>
          <p:nvPr/>
        </p:nvSpPr>
        <p:spPr>
          <a:xfrm>
            <a:off x="744166" y="2525146"/>
            <a:ext cx="253405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zh-TW" altLang="en-US" sz="1500" b="1" dirty="0">
                <a:solidFill>
                  <a:prstClr val="white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當司提凡流血殉道時，掃羅也站在旁邊贊同殺他的人，還替他們保管衣服。</a:t>
            </a:r>
            <a:endParaRPr lang="en-AU" sz="1500" b="1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0448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4</a:t>
            </a:fld>
            <a:endParaRPr lang="en-AU" dirty="0"/>
          </a:p>
        </p:txBody>
      </p:sp>
      <p:sp>
        <p:nvSpPr>
          <p:cNvPr id="2" name="Rectangle 1"/>
          <p:cNvSpPr/>
          <p:nvPr/>
        </p:nvSpPr>
        <p:spPr>
          <a:xfrm>
            <a:off x="4067944" y="2276872"/>
            <a:ext cx="26274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7200" b="1" dirty="0" err="1">
                <a:latin typeface="HanWangYenLight" pitchFamily="18" charset="-120"/>
                <a:ea typeface="HanWangYenLight" pitchFamily="18" charset="-120"/>
              </a:rPr>
              <a:t>宣召</a:t>
            </a:r>
            <a:endParaRPr lang="en-US" altLang="en-US" sz="7200" b="1" dirty="0">
              <a:latin typeface="HanWangYenLight" pitchFamily="18" charset="-120"/>
              <a:ea typeface="HanWangYenLight" pitchFamily="18" charset="-12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9C7B29-4ABB-411A-92BA-924162FE93E3}"/>
              </a:ext>
            </a:extLst>
          </p:cNvPr>
          <p:cNvSpPr txBox="1"/>
          <p:nvPr/>
        </p:nvSpPr>
        <p:spPr>
          <a:xfrm>
            <a:off x="189459" y="1115033"/>
            <a:ext cx="36247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zh-TW" altLang="en-US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掃羅</a:t>
            </a:r>
            <a:r>
              <a:rPr lang="en-AU" altLang="zh-TW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(</a:t>
            </a:r>
            <a:r>
              <a:rPr lang="zh-TW" altLang="en-US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保羅</a:t>
            </a:r>
            <a:r>
              <a:rPr lang="en-AU" altLang="zh-TW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)</a:t>
            </a:r>
            <a:r>
              <a:rPr lang="zh-TW" altLang="en-US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信耶穌之前的背景</a:t>
            </a:r>
            <a:endParaRPr lang="en-AU" altLang="zh-TW" sz="21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 defTabSz="685800"/>
            <a:r>
              <a:rPr lang="en-AU" altLang="ja-JP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(</a:t>
            </a:r>
            <a:r>
              <a:rPr lang="ja-JP" altLang="en-US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徒</a:t>
            </a:r>
            <a:r>
              <a:rPr lang="en-AU" altLang="ja-JP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9,</a:t>
            </a:r>
            <a:r>
              <a:rPr lang="ja-JP" altLang="en-US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徒</a:t>
            </a:r>
            <a:r>
              <a:rPr lang="en-AU" altLang="ja-JP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22,</a:t>
            </a:r>
            <a:r>
              <a:rPr lang="ja-JP" altLang="en-US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徒</a:t>
            </a:r>
            <a:r>
              <a:rPr lang="en-AU" altLang="ja-JP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26; </a:t>
            </a:r>
            <a:r>
              <a:rPr lang="ja-JP" altLang="en-US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加 </a:t>
            </a:r>
            <a:r>
              <a:rPr lang="en-AU" altLang="ja-JP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1; </a:t>
            </a:r>
            <a:r>
              <a:rPr lang="ja-JP" altLang="en-US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腓 </a:t>
            </a:r>
            <a:r>
              <a:rPr lang="en-AU" altLang="ja-JP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3)</a:t>
            </a:r>
            <a:endParaRPr lang="en-AU" sz="21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5" name="Picture 8" descr="Image result for apostle paul prosecuting christians">
            <a:extLst>
              <a:ext uri="{FF2B5EF4-FFF2-40B4-BE49-F238E27FC236}">
                <a16:creationId xmlns:a16="http://schemas.microsoft.com/office/drawing/2014/main" id="{C169547C-3328-4AA9-97E5-7B42C2626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26" y="2486634"/>
            <a:ext cx="4011176" cy="3319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88D775-55DE-4ECF-895C-426078EE5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3750" y="2675412"/>
            <a:ext cx="5114675" cy="1543361"/>
          </a:xfrm>
        </p:spPr>
        <p:txBody>
          <a:bodyPr>
            <a:noAutofit/>
          </a:bodyPr>
          <a:lstStyle/>
          <a:p>
            <a:r>
              <a:rPr lang="zh-TW" alt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是個褻瀆上帝、迫害和侮辱基督徒的人</a:t>
            </a:r>
            <a:br>
              <a:rPr lang="en-AU" altLang="zh-TW" sz="2100" dirty="0"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lang="en-AU" altLang="zh-TW" sz="2100" dirty="0">
                <a:latin typeface="Yu Gothic" panose="020B0400000000000000" pitchFamily="34" charset="-128"/>
                <a:ea typeface="Yu Gothic" panose="020B0400000000000000" pitchFamily="34" charset="-128"/>
              </a:rPr>
              <a:t>a blasphemer and a persecutor and a violent, rude, insulting, arrogant man</a:t>
            </a:r>
            <a:br>
              <a:rPr lang="en-AU" altLang="zh-TW" sz="2100" dirty="0"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lang="ja-JP" altLang="en-US" sz="2100" dirty="0">
                <a:latin typeface="Yu Gothic" panose="020B0400000000000000" pitchFamily="34" charset="-128"/>
                <a:ea typeface="Yu Gothic" panose="020B0400000000000000" pitchFamily="34" charset="-128"/>
              </a:rPr>
              <a:t>提前 </a:t>
            </a:r>
            <a:r>
              <a:rPr lang="en-AU" altLang="ja-JP" sz="2100" dirty="0">
                <a:latin typeface="Yu Gothic" panose="020B0400000000000000" pitchFamily="34" charset="-128"/>
                <a:ea typeface="Yu Gothic" panose="020B0400000000000000" pitchFamily="34" charset="-128"/>
              </a:rPr>
              <a:t>1:13</a:t>
            </a:r>
            <a:endParaRPr lang="en-AU" sz="2100" dirty="0"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8890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8D775-55DE-4ECF-895C-426078EE5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0" y="1533323"/>
            <a:ext cx="4497770" cy="2461098"/>
          </a:xfrm>
        </p:spPr>
        <p:txBody>
          <a:bodyPr>
            <a:noAutofit/>
          </a:bodyPr>
          <a:lstStyle/>
          <a:p>
            <a:pPr algn="l"/>
            <a:br>
              <a:rPr lang="zh-TW" altLang="en-US" sz="2100" dirty="0"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lang="zh-TW" altLang="en-US" sz="2100" dirty="0">
                <a:latin typeface="Yu Gothic" panose="020B0400000000000000" pitchFamily="34" charset="-128"/>
                <a:ea typeface="Yu Gothic" panose="020B0400000000000000" pitchFamily="34" charset="-128"/>
              </a:rPr>
              <a:t>約</a:t>
            </a:r>
            <a:r>
              <a:rPr lang="zh-TW" altLang="en-US" sz="2100" dirty="0"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中午</a:t>
            </a:r>
            <a:r>
              <a:rPr lang="zh-TW" altLang="en-US" sz="2100" dirty="0">
                <a:latin typeface="Yu Gothic" panose="020B0400000000000000" pitchFamily="34" charset="-128"/>
                <a:ea typeface="Yu Gothic" panose="020B0400000000000000" pitchFamily="34" charset="-128"/>
              </a:rPr>
              <a:t>時分，當掃羅快到大馬士革的時候，突然有一道光</a:t>
            </a:r>
            <a:r>
              <a:rPr lang="zh-TW" altLang="en-US" sz="2100" dirty="0"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比太陽還亮的光從天上射下來</a:t>
            </a:r>
            <a:r>
              <a:rPr lang="zh-TW" altLang="en-US" sz="2100" dirty="0">
                <a:latin typeface="Yu Gothic" panose="020B0400000000000000" pitchFamily="34" charset="-128"/>
                <a:ea typeface="Yu Gothic" panose="020B0400000000000000" pitchFamily="34" charset="-128"/>
              </a:rPr>
              <a:t>，</a:t>
            </a:r>
            <a:r>
              <a:rPr lang="zh-TW" altLang="en-US" sz="21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四面照著他和同行的人</a:t>
            </a:r>
            <a:r>
              <a:rPr lang="zh-TW" altLang="en-US" sz="2100" dirty="0">
                <a:latin typeface="Yu Gothic" panose="020B0400000000000000" pitchFamily="34" charset="-128"/>
                <a:ea typeface="Yu Gothic" panose="020B0400000000000000" pitchFamily="34" charset="-128"/>
              </a:rPr>
              <a:t>。 他們都倒在地上，聽見有聲音對掃羅說：「掃羅！掃羅！你為什麼迫害我？你很難用腳去踢刺。」 他說：「主啊，你是誰？」那聲音說：「我就是你所迫害的耶穌。</a:t>
            </a:r>
            <a:endParaRPr lang="en-AU" sz="2100" dirty="0">
              <a:solidFill>
                <a:srgbClr val="C000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D2C871-FA37-4C95-9500-324BA9B36AF1}"/>
              </a:ext>
            </a:extLst>
          </p:cNvPr>
          <p:cNvSpPr txBox="1"/>
          <p:nvPr/>
        </p:nvSpPr>
        <p:spPr>
          <a:xfrm>
            <a:off x="880659" y="899725"/>
            <a:ext cx="33826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zh-TW" altLang="en-US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掃羅</a:t>
            </a:r>
            <a:r>
              <a:rPr lang="en-AU" altLang="zh-TW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(</a:t>
            </a:r>
            <a:r>
              <a:rPr lang="zh-TW" altLang="en-US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保羅</a:t>
            </a:r>
            <a:r>
              <a:rPr lang="en-AU" altLang="zh-TW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)</a:t>
            </a:r>
            <a:r>
              <a:rPr lang="zh-TW" altLang="en-US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 的蒙召</a:t>
            </a:r>
            <a:endParaRPr lang="en-AU" altLang="zh-TW" sz="21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 defTabSz="685800"/>
            <a:r>
              <a:rPr lang="en-AU" altLang="ja-JP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(</a:t>
            </a:r>
            <a:r>
              <a:rPr lang="ja-JP" altLang="en-US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徒</a:t>
            </a:r>
            <a:r>
              <a:rPr lang="en-AU" altLang="ja-JP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9,</a:t>
            </a:r>
            <a:r>
              <a:rPr lang="ja-JP" altLang="en-US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徒</a:t>
            </a:r>
            <a:r>
              <a:rPr lang="en-AU" altLang="ja-JP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22,</a:t>
            </a:r>
            <a:r>
              <a:rPr lang="ja-JP" altLang="en-US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徒</a:t>
            </a:r>
            <a:r>
              <a:rPr lang="en-AU" altLang="ja-JP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26; </a:t>
            </a:r>
            <a:r>
              <a:rPr lang="ja-JP" altLang="en-US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加 </a:t>
            </a:r>
            <a:r>
              <a:rPr lang="en-AU" altLang="ja-JP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1; </a:t>
            </a:r>
            <a:r>
              <a:rPr lang="ja-JP" altLang="en-US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腓 </a:t>
            </a:r>
            <a:r>
              <a:rPr lang="en-AU" altLang="ja-JP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3)</a:t>
            </a:r>
            <a:endParaRPr lang="en-AU" sz="21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5" name="Picture 2" descr="Image result for apostle pauln damascus">
            <a:extLst>
              <a:ext uri="{FF2B5EF4-FFF2-40B4-BE49-F238E27FC236}">
                <a16:creationId xmlns:a16="http://schemas.microsoft.com/office/drawing/2014/main" id="{06535A64-BB8C-473B-B94E-5ED2D63BDF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3" r="11172"/>
          <a:stretch/>
        </p:blipFill>
        <p:spPr bwMode="auto">
          <a:xfrm>
            <a:off x="4945265" y="1081151"/>
            <a:ext cx="3593898" cy="2620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3205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8D775-55DE-4ECF-895C-426078EE5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0" y="1533323"/>
            <a:ext cx="4497770" cy="2461098"/>
          </a:xfrm>
        </p:spPr>
        <p:txBody>
          <a:bodyPr>
            <a:noAutofit/>
          </a:bodyPr>
          <a:lstStyle/>
          <a:p>
            <a:pPr algn="l"/>
            <a:br>
              <a:rPr lang="zh-TW" altLang="en-US" sz="2100" dirty="0">
                <a:solidFill>
                  <a:schemeClr val="bg1">
                    <a:lumMod val="8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lang="zh-TW" altLang="en-US" sz="2100" dirty="0">
                <a:solidFill>
                  <a:schemeClr val="bg1">
                    <a:lumMod val="8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約</a:t>
            </a:r>
            <a:r>
              <a:rPr lang="zh-TW" altLang="en-US" sz="2100" dirty="0">
                <a:solidFill>
                  <a:schemeClr val="bg1">
                    <a:lumMod val="85000"/>
                  </a:schemeClr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中午</a:t>
            </a:r>
            <a:r>
              <a:rPr lang="zh-TW" altLang="en-US" sz="2100" dirty="0">
                <a:solidFill>
                  <a:schemeClr val="bg1">
                    <a:lumMod val="8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時分，當掃羅快到大馬士革的時候，突然有一道光</a:t>
            </a:r>
            <a:r>
              <a:rPr lang="zh-TW" altLang="en-US" sz="2100" dirty="0">
                <a:solidFill>
                  <a:schemeClr val="bg1">
                    <a:lumMod val="85000"/>
                  </a:schemeClr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比太陽還亮的光從天上射下來</a:t>
            </a:r>
            <a:r>
              <a:rPr lang="zh-TW" altLang="en-US" sz="2100" dirty="0">
                <a:solidFill>
                  <a:schemeClr val="bg1">
                    <a:lumMod val="8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，四面照著他和同行的人。 他們都倒在地上，聽見有聲音對掃羅說：「掃羅！掃羅！你為什麼迫害我？你很難用腳去踢刺。」 他說：「主啊，你是誰？」那聲音說：「我就是你所迫害的耶穌。</a:t>
            </a:r>
            <a:endParaRPr lang="en-AU" sz="2100" dirty="0">
              <a:solidFill>
                <a:schemeClr val="bg1">
                  <a:lumMod val="8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CEBF8A0-8DC0-4A7F-9AA4-E9D2EC86BB34}"/>
              </a:ext>
            </a:extLst>
          </p:cNvPr>
          <p:cNvSpPr txBox="1">
            <a:spLocks/>
          </p:cNvSpPr>
          <p:nvPr/>
        </p:nvSpPr>
        <p:spPr>
          <a:xfrm>
            <a:off x="4945265" y="3672909"/>
            <a:ext cx="3808514" cy="212257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/>
            <a:r>
              <a:rPr lang="zh-TW" altLang="en-US" sz="2100" b="1" dirty="0">
                <a:solidFill>
                  <a:prstClr val="black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同行的人站在那裡只聽見聲音，</a:t>
            </a:r>
            <a:r>
              <a:rPr lang="zh-TW" altLang="en-US" sz="2100" dirty="0">
                <a:solidFill>
                  <a:prstClr val="black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卻看不見人，嚇得張口結舌。</a:t>
            </a:r>
            <a:r>
              <a:rPr lang="zh-TW" altLang="en-US" sz="2100" b="1" dirty="0">
                <a:solidFill>
                  <a:prstClr val="black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zh-TW" altLang="en-US" sz="2100" dirty="0">
                <a:solidFill>
                  <a:prstClr val="black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掃羅爬起來，睜大眼睛，卻什麼也看不見，同伴拉著他的手進了大馬士革。</a:t>
            </a:r>
            <a:r>
              <a:rPr lang="zh-TW" altLang="en-US" sz="2100" b="1" dirty="0">
                <a:solidFill>
                  <a:srgbClr val="C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一連三天，掃羅什麼也看不見，也不吃也不喝</a:t>
            </a:r>
            <a:r>
              <a:rPr lang="zh-TW" altLang="en-US" sz="2100" dirty="0">
                <a:solidFill>
                  <a:srgbClr val="C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。</a:t>
            </a:r>
            <a:endParaRPr lang="en-AU" sz="2100" b="1" dirty="0">
              <a:solidFill>
                <a:srgbClr val="C000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D2C871-FA37-4C95-9500-324BA9B36AF1}"/>
              </a:ext>
            </a:extLst>
          </p:cNvPr>
          <p:cNvSpPr txBox="1"/>
          <p:nvPr/>
        </p:nvSpPr>
        <p:spPr>
          <a:xfrm>
            <a:off x="880659" y="899725"/>
            <a:ext cx="33826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zh-TW" altLang="en-US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掃羅</a:t>
            </a:r>
            <a:r>
              <a:rPr lang="en-AU" altLang="zh-TW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(</a:t>
            </a:r>
            <a:r>
              <a:rPr lang="zh-TW" altLang="en-US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保羅</a:t>
            </a:r>
            <a:r>
              <a:rPr lang="en-AU" altLang="zh-TW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)</a:t>
            </a:r>
            <a:r>
              <a:rPr lang="zh-TW" altLang="en-US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 的蒙召</a:t>
            </a:r>
            <a:endParaRPr lang="en-AU" altLang="zh-TW" sz="21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 defTabSz="685800"/>
            <a:r>
              <a:rPr lang="en-AU" altLang="ja-JP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(</a:t>
            </a:r>
            <a:r>
              <a:rPr lang="ja-JP" altLang="en-US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徒</a:t>
            </a:r>
            <a:r>
              <a:rPr lang="en-AU" altLang="ja-JP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9,</a:t>
            </a:r>
            <a:r>
              <a:rPr lang="ja-JP" altLang="en-US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徒</a:t>
            </a:r>
            <a:r>
              <a:rPr lang="en-AU" altLang="ja-JP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22,</a:t>
            </a:r>
            <a:r>
              <a:rPr lang="ja-JP" altLang="en-US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徒</a:t>
            </a:r>
            <a:r>
              <a:rPr lang="en-AU" altLang="ja-JP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26; </a:t>
            </a:r>
            <a:r>
              <a:rPr lang="ja-JP" altLang="en-US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加 </a:t>
            </a:r>
            <a:r>
              <a:rPr lang="en-AU" altLang="ja-JP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1; </a:t>
            </a:r>
            <a:r>
              <a:rPr lang="ja-JP" altLang="en-US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腓 </a:t>
            </a:r>
            <a:r>
              <a:rPr lang="en-AU" altLang="ja-JP" sz="2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3)</a:t>
            </a:r>
            <a:endParaRPr lang="en-AU" sz="21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5" name="Picture 2" descr="Image result for apostle pauln damascus">
            <a:extLst>
              <a:ext uri="{FF2B5EF4-FFF2-40B4-BE49-F238E27FC236}">
                <a16:creationId xmlns:a16="http://schemas.microsoft.com/office/drawing/2014/main" id="{06535A64-BB8C-473B-B94E-5ED2D63BDF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3" r="11172"/>
          <a:stretch/>
        </p:blipFill>
        <p:spPr bwMode="auto">
          <a:xfrm>
            <a:off x="4945265" y="1047103"/>
            <a:ext cx="3593898" cy="2620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88F3076-9813-45BF-8B42-526A2689EA3F}"/>
              </a:ext>
            </a:extLst>
          </p:cNvPr>
          <p:cNvSpPr txBox="1">
            <a:spLocks/>
          </p:cNvSpPr>
          <p:nvPr/>
        </p:nvSpPr>
        <p:spPr>
          <a:xfrm>
            <a:off x="257894" y="3619905"/>
            <a:ext cx="4497770" cy="2385653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/>
            <a:br>
              <a:rPr lang="zh-TW" altLang="en-US" sz="2100" b="1" dirty="0">
                <a:solidFill>
                  <a:prstClr val="black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lang="zh-TW" altLang="en-US" sz="2100" b="1" dirty="0">
                <a:solidFill>
                  <a:prstClr val="black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                                      </a:t>
            </a:r>
            <a:r>
              <a:rPr lang="zh-TW" altLang="en-US" sz="2100" b="1" dirty="0">
                <a:solidFill>
                  <a:srgbClr val="C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我向你顯現，是要派你作我的僕人和見證人</a:t>
            </a:r>
            <a:r>
              <a:rPr lang="zh-TW" altLang="en-US" sz="2100" dirty="0">
                <a:solidFill>
                  <a:prstClr val="black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。 我差遣你到同胞和外族人那裡， 去開他們的眼睛，使他們棄暗投明，</a:t>
            </a:r>
            <a:r>
              <a:rPr lang="zh-TW" altLang="en-US" sz="2100" dirty="0">
                <a:solidFill>
                  <a:srgbClr val="C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脫離魔鬼的權勢，歸向上帝，好叫他們的罪得到赦免</a:t>
            </a:r>
            <a:r>
              <a:rPr lang="zh-TW" altLang="en-US" sz="2100" dirty="0">
                <a:solidFill>
                  <a:prstClr val="black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，與所有因信我而聖潔的人</a:t>
            </a:r>
            <a:r>
              <a:rPr lang="zh-TW" altLang="en-US" sz="2100" dirty="0">
                <a:solidFill>
                  <a:srgbClr val="C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同得基業</a:t>
            </a:r>
            <a:r>
              <a:rPr lang="zh-TW" altLang="en-US" sz="2100" dirty="0">
                <a:solidFill>
                  <a:prstClr val="black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。</a:t>
            </a:r>
            <a:r>
              <a:rPr lang="en-US" altLang="zh-TW" sz="2100" dirty="0">
                <a:solidFill>
                  <a:prstClr val="black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』</a:t>
            </a:r>
            <a:r>
              <a:rPr lang="zh-TW" altLang="en-US" sz="2100" b="1" dirty="0">
                <a:solidFill>
                  <a:prstClr val="black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站起來！進城去，有人會告訴你該做的事</a:t>
            </a:r>
            <a:r>
              <a:rPr lang="zh-TW" altLang="en-US" sz="2100" dirty="0">
                <a:solidFill>
                  <a:prstClr val="black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。」</a:t>
            </a:r>
            <a:endParaRPr lang="en-AU" sz="2100" dirty="0">
              <a:solidFill>
                <a:srgbClr val="C000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224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F33006-63A1-4991-B304-90A12D650593}"/>
              </a:ext>
            </a:extLst>
          </p:cNvPr>
          <p:cNvSpPr txBox="1"/>
          <p:nvPr/>
        </p:nvSpPr>
        <p:spPr>
          <a:xfrm>
            <a:off x="2208177" y="3201616"/>
            <a:ext cx="492891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AU" sz="1350" dirty="0">
                <a:solidFill>
                  <a:prstClr val="black"/>
                </a:solidFill>
                <a:latin typeface="Calibri" panose="020F0502020204030204"/>
              </a:rPr>
              <a:t>Insert </a:t>
            </a:r>
            <a:r>
              <a:rPr lang="en-AU" sz="1350" dirty="0" err="1">
                <a:solidFill>
                  <a:prstClr val="black"/>
                </a:solidFill>
                <a:latin typeface="Calibri" panose="020F0502020204030204"/>
              </a:rPr>
              <a:t>Youtube</a:t>
            </a:r>
            <a:r>
              <a:rPr lang="en-AU" sz="13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AU" sz="1350" dirty="0">
                <a:solidFill>
                  <a:prstClr val="black"/>
                </a:solidFill>
                <a:latin typeface="Calibri" panose="020F0502020204030204"/>
                <a:hlinkClick r:id="rId2"/>
              </a:rPr>
              <a:t>https://www.youtube.com/watch?v=nvAyuqOmewY</a:t>
            </a:r>
            <a:endParaRPr lang="en-AU" sz="135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281763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E30408B7-02B2-4EC4-8EE8-B53E74642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D2C871-FA37-4C95-9500-324BA9B36AF1}"/>
              </a:ext>
            </a:extLst>
          </p:cNvPr>
          <p:cNvSpPr txBox="1"/>
          <p:nvPr/>
        </p:nvSpPr>
        <p:spPr>
          <a:xfrm>
            <a:off x="583660" y="4431407"/>
            <a:ext cx="4109936" cy="955557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zh-TW" altLang="en-US" sz="28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一連三天，掃羅什麼也看不見，也不吃也不喝。</a:t>
            </a:r>
            <a:endParaRPr lang="en-US" sz="285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028" name="Picture 4" descr="The Bible: Jim Wallis Comments on Ananias and Paul - YouTube">
            <a:extLst>
              <a:ext uri="{FF2B5EF4-FFF2-40B4-BE49-F238E27FC236}">
                <a16:creationId xmlns:a16="http://schemas.microsoft.com/office/drawing/2014/main" id="{3538CA33-D99D-4CCB-8A73-78E7BA8BC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6" r="-1" b="19511"/>
          <a:stretch/>
        </p:blipFill>
        <p:spPr bwMode="auto">
          <a:xfrm>
            <a:off x="1" y="857250"/>
            <a:ext cx="5650973" cy="317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 Trivial Devotion: Ananias: Not An Apostle (Acts 9:10-19)">
            <a:extLst>
              <a:ext uri="{FF2B5EF4-FFF2-40B4-BE49-F238E27FC236}">
                <a16:creationId xmlns:a16="http://schemas.microsoft.com/office/drawing/2014/main" id="{9DFE498B-4AA2-4869-A1FA-B4136762EC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544"/>
          <a:stretch/>
        </p:blipFill>
        <p:spPr bwMode="auto">
          <a:xfrm>
            <a:off x="5717034" y="857257"/>
            <a:ext cx="3426966" cy="316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3CA30F3A-949D-4014-A5BD-809F81E84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76777" y="4338565"/>
            <a:ext cx="846287" cy="635405"/>
            <a:chOff x="8183879" y="1000124"/>
            <a:chExt cx="1562267" cy="1172973"/>
          </a:xfrm>
        </p:grpSpPr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A486C148-F247-4847-8096-6992A8A97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F05C5920-B89E-417C-9583-B3DC913ADD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9F3D726-9910-4F6F-B48F-842753822EBE}"/>
              </a:ext>
            </a:extLst>
          </p:cNvPr>
          <p:cNvSpPr txBox="1"/>
          <p:nvPr/>
        </p:nvSpPr>
        <p:spPr>
          <a:xfrm>
            <a:off x="5311303" y="4310568"/>
            <a:ext cx="388133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zh-TW" alt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掃羅和大馬士革的門徒同住了些日子， 就在各會堂裡宣傳耶穌，說他是神的兒子</a:t>
            </a:r>
            <a:endParaRPr lang="en-A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DB101B-04A8-41FF-9150-D030A32AB2AA}"/>
              </a:ext>
            </a:extLst>
          </p:cNvPr>
          <p:cNvSpPr txBox="1"/>
          <p:nvPr/>
        </p:nvSpPr>
        <p:spPr>
          <a:xfrm>
            <a:off x="880659" y="899725"/>
            <a:ext cx="33826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zh-TW" alt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掃羅</a:t>
            </a:r>
            <a:r>
              <a:rPr lang="en-AU" altLang="zh-TW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(</a:t>
            </a:r>
            <a:r>
              <a:rPr lang="zh-TW" alt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保羅</a:t>
            </a:r>
            <a:r>
              <a:rPr lang="en-AU" altLang="zh-TW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)</a:t>
            </a:r>
            <a:r>
              <a:rPr lang="zh-TW" alt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 的新生 </a:t>
            </a:r>
            <a:endParaRPr lang="en-AU" altLang="zh-TW" sz="2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 defTabSz="685800"/>
            <a:r>
              <a:rPr lang="en-AU" altLang="ja-JP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(</a:t>
            </a:r>
            <a:r>
              <a:rPr lang="ja-JP" alt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徒</a:t>
            </a:r>
            <a:r>
              <a:rPr lang="en-AU" altLang="ja-JP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9,</a:t>
            </a:r>
            <a:r>
              <a:rPr lang="ja-JP" alt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徒</a:t>
            </a:r>
            <a:r>
              <a:rPr lang="en-AU" altLang="ja-JP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22,</a:t>
            </a:r>
            <a:r>
              <a:rPr lang="ja-JP" alt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徒</a:t>
            </a:r>
            <a:r>
              <a:rPr lang="en-AU" altLang="ja-JP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26; </a:t>
            </a:r>
            <a:r>
              <a:rPr lang="ja-JP" alt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加 </a:t>
            </a:r>
            <a:r>
              <a:rPr lang="en-AU" altLang="ja-JP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1; </a:t>
            </a:r>
            <a:r>
              <a:rPr lang="ja-JP" alt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腓 </a:t>
            </a:r>
            <a:r>
              <a:rPr lang="en-AU" altLang="ja-JP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3)</a:t>
            </a:r>
            <a:endParaRPr lang="en-AU" sz="2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23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Image result for apostle paul suffering for Jesus">
            <a:extLst>
              <a:ext uri="{FF2B5EF4-FFF2-40B4-BE49-F238E27FC236}">
                <a16:creationId xmlns:a16="http://schemas.microsoft.com/office/drawing/2014/main" id="{300433DF-061A-4724-AF6A-B215DCF89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18"/>
          <a:stretch/>
        </p:blipFill>
        <p:spPr bwMode="auto">
          <a:xfrm>
            <a:off x="4951746" y="1543055"/>
            <a:ext cx="3950875" cy="308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88D775-55DE-4ECF-895C-426078EE5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829" y="1450642"/>
            <a:ext cx="4572000" cy="2889056"/>
          </a:xfrm>
        </p:spPr>
        <p:txBody>
          <a:bodyPr>
            <a:noAutofit/>
          </a:bodyPr>
          <a:lstStyle/>
          <a:p>
            <a:pPr algn="l"/>
            <a:r>
              <a:rPr lang="ja-JP" altLang="en-US" sz="24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徒</a:t>
            </a:r>
            <a:r>
              <a:rPr lang="en-US" altLang="zh-TW" sz="24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20: </a:t>
            </a:r>
            <a:r>
              <a:rPr lang="zh-TW" altLang="en-US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現在我往耶路撒冷去，心甚迫切，不知道在那裡要遇見什麼事。但知道聖靈在各城裡向我指證，說有捆鎖與患難等待我。我卻</a:t>
            </a:r>
            <a:r>
              <a:rPr lang="zh-TW" alt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不以性命為念</a:t>
            </a:r>
            <a:r>
              <a:rPr lang="zh-TW" altLang="en-US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，也不看為寶貴，</a:t>
            </a:r>
            <a:r>
              <a:rPr lang="zh-TW" alt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只要行完我的路程，成就我從主耶穌所領受的職事</a:t>
            </a:r>
            <a:r>
              <a:rPr lang="zh-TW" altLang="en-US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，證明神恩惠的福音。</a:t>
            </a:r>
            <a:endParaRPr lang="en-AU" sz="2400" dirty="0">
              <a:highlight>
                <a:srgbClr val="FFFF00"/>
              </a:highlight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6" name="Picture 10" descr="Image result for apostle paul suffering for Jesus">
            <a:extLst>
              <a:ext uri="{FF2B5EF4-FFF2-40B4-BE49-F238E27FC236}">
                <a16:creationId xmlns:a16="http://schemas.microsoft.com/office/drawing/2014/main" id="{766BB056-1C13-4F94-8672-3379D7AA0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746" y="1585645"/>
            <a:ext cx="3950875" cy="306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5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8D775-55DE-4ECF-895C-426078EE5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417" y="1163666"/>
            <a:ext cx="8750030" cy="187251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>
            <a:noAutofit/>
          </a:bodyPr>
          <a:lstStyle/>
          <a:p>
            <a:pPr algn="l"/>
            <a:r>
              <a:rPr lang="ja-JP" altLang="en-US" sz="24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加 </a:t>
            </a:r>
            <a:r>
              <a:rPr lang="en-AU" altLang="ja-JP" sz="24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1:</a:t>
            </a:r>
            <a:r>
              <a:rPr lang="en-US" altLang="zh-TW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zh-TW" altLang="en-US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我的神既然樂意將他兒子啟示在我心裡，叫我把他傳在外邦人中，我就</a:t>
            </a:r>
            <a:r>
              <a:rPr lang="zh-TW" altLang="en-US" sz="2400" dirty="0">
                <a:solidFill>
                  <a:srgbClr val="C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沒有與屬血氣的人商量</a:t>
            </a:r>
            <a:r>
              <a:rPr lang="zh-TW" altLang="en-US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，</a:t>
            </a:r>
            <a:r>
              <a:rPr lang="zh-TW" altLang="en-US" sz="2400" dirty="0">
                <a:solidFill>
                  <a:srgbClr val="C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也沒有上耶路撒冷去見那些比我先作使徒的</a:t>
            </a:r>
            <a:r>
              <a:rPr lang="zh-TW" altLang="en-US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，惟獨往亞拉伯去，後又回到大馬色。過了三年，才上耶路撒冷去見磯法，和他同住了十五天。</a:t>
            </a:r>
            <a:r>
              <a:rPr lang="en-US" altLang="zh-TW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zh-TW" altLang="en-US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至於別的使徒，除了主的兄弟雅各，我都沒有看見。</a:t>
            </a:r>
            <a:endParaRPr lang="en-AU" sz="2400" dirty="0">
              <a:highlight>
                <a:srgbClr val="FFFF00"/>
              </a:highlight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851CA4C-5E41-41D0-9107-EAF9A29684AF}"/>
              </a:ext>
            </a:extLst>
          </p:cNvPr>
          <p:cNvSpPr txBox="1">
            <a:spLocks/>
          </p:cNvSpPr>
          <p:nvPr/>
        </p:nvSpPr>
        <p:spPr>
          <a:xfrm>
            <a:off x="201847" y="3123793"/>
            <a:ext cx="8747600" cy="12086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/>
            <a:br>
              <a:rPr lang="en-AU" altLang="zh-TW" sz="2400" dirty="0">
                <a:solidFill>
                  <a:prstClr val="black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</a:br>
            <a:br>
              <a:rPr lang="en-AU" altLang="zh-TW" sz="2400" dirty="0">
                <a:solidFill>
                  <a:prstClr val="black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lang="ja-JP" altLang="en-US" sz="2400" b="1" dirty="0">
                <a:solidFill>
                  <a:prstClr val="black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加 </a:t>
            </a:r>
            <a:r>
              <a:rPr lang="en-AU" altLang="ja-JP" sz="2400" b="1" dirty="0">
                <a:solidFill>
                  <a:prstClr val="black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2: </a:t>
            </a:r>
            <a:r>
              <a:rPr lang="en-US" altLang="ja-JP" sz="2400" b="1" dirty="0">
                <a:solidFill>
                  <a:prstClr val="black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zh-TW" altLang="en-US" sz="2400" dirty="0">
                <a:solidFill>
                  <a:prstClr val="black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過了十四年，我同巴拿巴又上耶路撒冷去 </a:t>
            </a:r>
            <a:r>
              <a:rPr lang="en-AU" altLang="zh-TW" sz="2400" dirty="0">
                <a:solidFill>
                  <a:prstClr val="black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…</a:t>
            </a:r>
            <a:r>
              <a:rPr lang="zh-TW" altLang="en-US" sz="2400" dirty="0">
                <a:solidFill>
                  <a:prstClr val="black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。</a:t>
            </a:r>
            <a:r>
              <a:rPr lang="zh-TW" altLang="en-US" sz="2400" dirty="0">
                <a:solidFill>
                  <a:prstClr val="black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那些有名望的</a:t>
            </a:r>
            <a:r>
              <a:rPr lang="zh-TW" altLang="en-US" sz="2400" dirty="0">
                <a:solidFill>
                  <a:prstClr val="black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，不論他是何等人 </a:t>
            </a:r>
            <a:r>
              <a:rPr lang="en-AU" altLang="zh-TW" sz="2400" dirty="0">
                <a:solidFill>
                  <a:prstClr val="black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…</a:t>
            </a:r>
            <a:r>
              <a:rPr lang="zh-TW" altLang="en-US" sz="2400" dirty="0">
                <a:solidFill>
                  <a:prstClr val="black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並沒有加增我甚麼，</a:t>
            </a:r>
            <a:r>
              <a:rPr lang="zh-TW" altLang="en-US" sz="2400" dirty="0">
                <a:solidFill>
                  <a:prstClr val="black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反倒看見了主託我傳福音給那未受割禮的人，正如託彼得傳福音給那受割禮的人。</a:t>
            </a:r>
            <a:endParaRPr lang="en-AU" sz="2400" dirty="0">
              <a:solidFill>
                <a:prstClr val="black"/>
              </a:solidFill>
              <a:highlight>
                <a:srgbClr val="FFFF00"/>
              </a:highlight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BD4334-3806-4060-A121-34EA2980DD8A}"/>
              </a:ext>
            </a:extLst>
          </p:cNvPr>
          <p:cNvSpPr txBox="1">
            <a:spLocks/>
          </p:cNvSpPr>
          <p:nvPr/>
        </p:nvSpPr>
        <p:spPr>
          <a:xfrm>
            <a:off x="205719" y="4509990"/>
            <a:ext cx="8750030" cy="953257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/>
            <a:br>
              <a:rPr lang="en-AU" altLang="zh-TW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</a:br>
            <a:br>
              <a:rPr lang="en-AU" altLang="zh-TW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lang="ja-JP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腓 </a:t>
            </a:r>
            <a:r>
              <a:rPr lang="en-AU" altLang="ja-JP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3: </a:t>
            </a:r>
            <a:r>
              <a:rPr lang="zh-TW" alt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認識基督</a:t>
            </a:r>
            <a:r>
              <a:rPr lang="zh-TW" alt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，曉得他復活的大能，並且曉得和他一同受苦。我只有一件事，就是忘記背後，努力面前的，向著標竿直跑</a:t>
            </a:r>
            <a:r>
              <a:rPr lang="en-AU" altLang="zh-TW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…</a:t>
            </a:r>
            <a:endParaRPr lang="en-AU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147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postle pauln damascus">
            <a:extLst>
              <a:ext uri="{FF2B5EF4-FFF2-40B4-BE49-F238E27FC236}">
                <a16:creationId xmlns:a16="http://schemas.microsoft.com/office/drawing/2014/main" id="{1902264A-161F-4689-85E3-82813B20CA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1" b="5521"/>
          <a:stretch/>
        </p:blipFill>
        <p:spPr bwMode="auto">
          <a:xfrm>
            <a:off x="3370077" y="857433"/>
            <a:ext cx="5773923" cy="2510029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apostle paul prosecuting christians">
            <a:extLst>
              <a:ext uri="{FF2B5EF4-FFF2-40B4-BE49-F238E27FC236}">
                <a16:creationId xmlns:a16="http://schemas.microsoft.com/office/drawing/2014/main" id="{D37DD206-DE49-4C7E-BCED-444A569E10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76" r="-3" b="-3"/>
          <a:stretch/>
        </p:blipFill>
        <p:spPr bwMode="auto">
          <a:xfrm>
            <a:off x="15" y="857258"/>
            <a:ext cx="4394833" cy="2510021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apostle paul suffering for Jesus">
            <a:extLst>
              <a:ext uri="{FF2B5EF4-FFF2-40B4-BE49-F238E27FC236}">
                <a16:creationId xmlns:a16="http://schemas.microsoft.com/office/drawing/2014/main" id="{D4040EFB-7711-458C-A43C-D31C6DBDA4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72" r="2" b="5142"/>
          <a:stretch/>
        </p:blipFill>
        <p:spPr bwMode="auto">
          <a:xfrm>
            <a:off x="4762567" y="3490722"/>
            <a:ext cx="4381433" cy="2510029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apostle paul suffering for Jesus">
            <a:extLst>
              <a:ext uri="{FF2B5EF4-FFF2-40B4-BE49-F238E27FC236}">
                <a16:creationId xmlns:a16="http://schemas.microsoft.com/office/drawing/2014/main" id="{1643FBE0-0A38-4B56-AA59-5AED512C9A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9" r="-2" b="30138"/>
          <a:stretch/>
        </p:blipFill>
        <p:spPr bwMode="auto">
          <a:xfrm>
            <a:off x="15" y="3490722"/>
            <a:ext cx="5773908" cy="2510029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852096-37FF-4CBA-AA2F-48003E99781C}"/>
              </a:ext>
            </a:extLst>
          </p:cNvPr>
          <p:cNvSpPr txBox="1"/>
          <p:nvPr/>
        </p:nvSpPr>
        <p:spPr>
          <a:xfrm>
            <a:off x="19633" y="1748893"/>
            <a:ext cx="56932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Font typeface="+mj-lt"/>
              <a:buAutoNum type="arabicPeriod"/>
            </a:pPr>
            <a:r>
              <a:rPr lang="zh-TW" altLang="en-US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你知道你的新生目標和呼召嗎？</a:t>
            </a:r>
            <a:endParaRPr lang="en-AU" altLang="zh-TW" sz="3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257175" indent="-257175" defTabSz="685800">
              <a:buFont typeface="+mj-lt"/>
              <a:buAutoNum type="arabicPeriod"/>
            </a:pPr>
            <a:r>
              <a:rPr lang="zh-TW" altLang="en-US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我們也正在迫害耶穌嗎？</a:t>
            </a:r>
            <a:endParaRPr lang="en-AU" altLang="zh-TW" sz="3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257175" indent="-257175" defTabSz="685800">
              <a:buFont typeface="+mj-lt"/>
              <a:buAutoNum type="arabicPeriod"/>
            </a:pPr>
            <a:r>
              <a:rPr lang="ja-JP" altLang="en-US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始於恩典</a:t>
            </a:r>
            <a:r>
              <a:rPr lang="en-AU" altLang="ja-JP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ja-JP" altLang="en-US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 成於</a:t>
            </a:r>
            <a:r>
              <a:rPr lang="zh-TW" altLang="en-US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信靠</a:t>
            </a:r>
            <a:endParaRPr lang="en-AU" altLang="ja-JP" sz="3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257175" indent="-257175" defTabSz="685800">
              <a:buFont typeface="+mj-lt"/>
              <a:buAutoNum type="arabicPeriod"/>
            </a:pPr>
            <a:endParaRPr lang="en-AU" altLang="ja-JP" sz="3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257175" indent="-257175" defTabSz="685800">
              <a:buFont typeface="+mj-lt"/>
              <a:buAutoNum type="arabicPeriod"/>
            </a:pPr>
            <a:r>
              <a:rPr lang="zh-TW" altLang="en-US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學習兄弟亞拿尼亞</a:t>
            </a:r>
            <a:endParaRPr lang="en-AU" altLang="zh-TW" sz="3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257175" indent="-257175" defTabSz="685800">
              <a:buFont typeface="+mj-lt"/>
              <a:buAutoNum type="arabicPeriod"/>
            </a:pPr>
            <a:r>
              <a:rPr lang="zh-TW" altLang="en-US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我們沒有和保羅一樣的經歷</a:t>
            </a:r>
            <a:endParaRPr lang="en-AU" altLang="zh-TW" sz="3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257175" indent="-257175" defTabSz="685800">
              <a:buFont typeface="+mj-lt"/>
              <a:buAutoNum type="arabicPeriod"/>
            </a:pPr>
            <a:r>
              <a:rPr lang="zh-TW" altLang="en-US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我們的信仰偏差了</a:t>
            </a:r>
            <a:r>
              <a:rPr lang="en-US" altLang="zh-TW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…?</a:t>
            </a:r>
            <a:br>
              <a:rPr lang="en-AU" altLang="zh-TW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</a:br>
            <a:endParaRPr lang="en-AU" sz="3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911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CEF76-AB5E-4EED-BF74-976D57D04A61}" type="slidenum">
              <a:rPr lang="en-AU"/>
              <a:pPr>
                <a:defRPr/>
              </a:pPr>
              <a:t>48</a:t>
            </a:fld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1500191" y="3301442"/>
            <a:ext cx="7244291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lvl="1" indent="-342900" algn="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3500" spc="-15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Hymns of Life </a:t>
            </a:r>
            <a:r>
              <a:rPr lang="en-US" sz="3500" dirty="0" err="1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生命聖詩</a:t>
            </a:r>
            <a:r>
              <a:rPr lang="zh-TW" altLang="en-US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altLang="zh-TW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</a:rPr>
              <a:t>361</a:t>
            </a:r>
            <a:r>
              <a:rPr lang="zh-TW" altLang="en-US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首</a:t>
            </a:r>
          </a:p>
        </p:txBody>
      </p:sp>
      <p:pic>
        <p:nvPicPr>
          <p:cNvPr id="35850" name="Picture 10" descr="colou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1512888"/>
            <a:ext cx="6300787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938962" y="764704"/>
            <a:ext cx="172402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6000" dirty="0">
                <a:solidFill>
                  <a:schemeClr val="accent1">
                    <a:lumMod val="50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奉獻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5776" y="4581128"/>
            <a:ext cx="61206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800" spc="600" dirty="0">
                <a:latin typeface="HanWangYenHeavy" panose="02020300000000000000" pitchFamily="18" charset="-120"/>
                <a:ea typeface="HanWangYenHeavy" panose="02020300000000000000" pitchFamily="18" charset="-120"/>
              </a:rPr>
              <a:t>我寧願有耶穌</a:t>
            </a:r>
          </a:p>
        </p:txBody>
      </p:sp>
    </p:spTree>
    <p:extLst>
      <p:ext uri="{BB962C8B-B14F-4D97-AF65-F5344CB8AC3E}">
        <p14:creationId xmlns:p14="http://schemas.microsoft.com/office/powerpoint/2010/main" val="21451161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我寧願有耶穌，勝得金錢，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我寧屬耶穌，勝得財富無邊；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我寧願有耶穌，勝得華宇，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願主釘痕手，引導我前途。</a:t>
            </a:r>
            <a:br>
              <a:rPr lang="zh-TW" altLang="en-US" sz="5400" dirty="0"/>
            </a:br>
            <a:r>
              <a:rPr lang="en-AU" altLang="zh-TW" sz="2400" dirty="0">
                <a:ea typeface="HanWangYenLight" pitchFamily="18" charset="-120"/>
              </a:rPr>
              <a:t>I’d rather have Jesus than silver or gold</a:t>
            </a:r>
          </a:p>
          <a:p>
            <a:pPr algn="ctr"/>
            <a:r>
              <a:rPr lang="en-AU" altLang="zh-TW" sz="2400" dirty="0">
                <a:ea typeface="HanWangYenLight" pitchFamily="18" charset="-120"/>
              </a:rPr>
              <a:t>I’d rather be His than riches untold</a:t>
            </a:r>
          </a:p>
          <a:p>
            <a:pPr algn="ctr"/>
            <a:r>
              <a:rPr lang="en-AU" altLang="zh-TW" sz="2400" dirty="0">
                <a:ea typeface="HanWangYenLight" pitchFamily="18" charset="-120"/>
              </a:rPr>
              <a:t>I’d rather have Jesus than houses or lands</a:t>
            </a:r>
          </a:p>
          <a:p>
            <a:pPr algn="ctr"/>
            <a:r>
              <a:rPr lang="en-AU" altLang="zh-TW" sz="2400" dirty="0">
                <a:ea typeface="HanWangYenLight" pitchFamily="18" charset="-120"/>
              </a:rPr>
              <a:t>I’d rather be led by His nail-pierced hand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07695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V1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49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373216"/>
            <a:ext cx="83529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我寧願有耶穌 </a:t>
            </a:r>
            <a:r>
              <a:rPr lang="en-AU" altLang="zh-TW" sz="2400" b="1" spc="600" dirty="0">
                <a:ea typeface="HanWangYenLight" panose="02020300000000000000" pitchFamily="18" charset="-120"/>
                <a:cs typeface="Arial" panose="020B0604020202020204" pitchFamily="34" charset="0"/>
              </a:rPr>
              <a:t>I’d Rather Have Jesus</a:t>
            </a: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ea typeface="HanWangYenLight" panose="02020300000000000000" pitchFamily="18" charset="-120"/>
              </a:rPr>
              <a:t>361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  <a:p>
            <a:pPr algn="ctr">
              <a:defRPr/>
            </a:pPr>
            <a:endParaRPr lang="zh-TW" altLang="en-US" sz="2400" b="1" spc="600" dirty="0">
              <a:ea typeface="HanWangYenLight" panose="020203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176366"/>
      </p:ext>
    </p:extLst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6058F-FA84-48F6-A36E-5A1B97C35D80}" type="slidenum">
              <a:rPr lang="en-AU"/>
              <a:pPr>
                <a:defRPr/>
              </a:pPr>
              <a:t>5</a:t>
            </a:fld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2771800" y="692696"/>
            <a:ext cx="4800600" cy="1169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7000" spc="2000" dirty="0">
                <a:latin typeface="HanWangYenLight" pitchFamily="18" charset="-120"/>
                <a:ea typeface="HanWangYenLight" pitchFamily="18" charset="-120"/>
                <a:cs typeface="+mn-cs"/>
              </a:rPr>
              <a:t>齊來讚美</a:t>
            </a:r>
            <a:endParaRPr lang="en-AU" sz="7000" spc="2000" dirty="0"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pic>
        <p:nvPicPr>
          <p:cNvPr id="4" name="Picture 11" descr="sing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060848"/>
            <a:ext cx="3767979" cy="250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65394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勝過做君王，雖統治萬方，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卻仍受罪惡捆綁；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我寧願有耶穌，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勝得世界榮華，富貴，聲望。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en-AU" altLang="zh-TW" sz="2400" dirty="0">
                <a:ea typeface="HanWangYenLight" pitchFamily="18" charset="-120"/>
              </a:rPr>
              <a:t>Than to be the king of a vast domain</a:t>
            </a:r>
          </a:p>
          <a:p>
            <a:pPr algn="ctr"/>
            <a:r>
              <a:rPr lang="en-AU" altLang="zh-TW" sz="2400" dirty="0">
                <a:ea typeface="HanWangYenLight" pitchFamily="18" charset="-120"/>
              </a:rPr>
              <a:t>Or be held in sin’s dread sway</a:t>
            </a:r>
          </a:p>
          <a:p>
            <a:pPr algn="ctr"/>
            <a:r>
              <a:rPr lang="en-AU" altLang="zh-TW" sz="2400" dirty="0">
                <a:ea typeface="HanWangYenLight" pitchFamily="18" charset="-120"/>
              </a:rPr>
              <a:t>I’d rather have Jesus than anything </a:t>
            </a:r>
          </a:p>
          <a:p>
            <a:pPr algn="ctr"/>
            <a:r>
              <a:rPr lang="en-AU" altLang="zh-TW" sz="2400" dirty="0">
                <a:ea typeface="HanWangYenLight" pitchFamily="18" charset="-120"/>
              </a:rPr>
              <a:t>This world affords today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C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50</a:t>
            </a:fld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5373216"/>
            <a:ext cx="83529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我寧願有耶穌 </a:t>
            </a:r>
            <a:r>
              <a:rPr lang="en-AU" altLang="zh-TW" sz="2400" b="1" spc="600" dirty="0">
                <a:ea typeface="HanWangYenLight" panose="02020300000000000000" pitchFamily="18" charset="-120"/>
                <a:cs typeface="Arial" panose="020B0604020202020204" pitchFamily="34" charset="0"/>
              </a:rPr>
              <a:t>I’d Rather Have Jesus</a:t>
            </a: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ea typeface="HanWangYenLight" panose="02020300000000000000" pitchFamily="18" charset="-120"/>
              </a:rPr>
              <a:t>361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  <a:p>
            <a:pPr algn="ctr">
              <a:defRPr/>
            </a:pPr>
            <a:endParaRPr lang="zh-TW" altLang="en-US" sz="2400" b="1" spc="600" dirty="0">
              <a:ea typeface="HanWangYenLight" panose="020203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572811"/>
      </p:ext>
    </p:extLst>
  </p:cSld>
  <p:clrMapOvr>
    <a:masterClrMapping/>
  </p:clrMapOvr>
  <p:transition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我寧願有耶穌，勝得稱頌，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我寧忠於主，成全祂的事工；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我寧願有耶穌，勝得名聲，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願向主聖名永赤膽忠誠。</a:t>
            </a:r>
            <a:br>
              <a:rPr lang="zh-TW" altLang="en-US" sz="5400" dirty="0"/>
            </a:br>
            <a:r>
              <a:rPr lang="en-AU" altLang="zh-TW" sz="2400" dirty="0">
                <a:ea typeface="HanWangYenLight" pitchFamily="18" charset="-120"/>
              </a:rPr>
              <a:t>I’d rather have Jesus than men’s applause</a:t>
            </a:r>
          </a:p>
          <a:p>
            <a:pPr algn="ctr"/>
            <a:r>
              <a:rPr lang="en-AU" altLang="zh-TW" sz="2400" dirty="0">
                <a:ea typeface="HanWangYenLight" pitchFamily="18" charset="-120"/>
              </a:rPr>
              <a:t>I’d rather be faithful to His dear cause</a:t>
            </a:r>
          </a:p>
          <a:p>
            <a:pPr algn="ctr"/>
            <a:r>
              <a:rPr lang="en-AU" altLang="zh-TW" sz="2400" dirty="0">
                <a:ea typeface="HanWangYenLight" pitchFamily="18" charset="-120"/>
              </a:rPr>
              <a:t>I’d rather have Jesus than worldwide fame</a:t>
            </a:r>
          </a:p>
          <a:p>
            <a:pPr algn="ctr"/>
            <a:r>
              <a:rPr lang="en-AU" altLang="zh-TW" sz="2400" dirty="0">
                <a:ea typeface="HanWangYenLight" pitchFamily="18" charset="-120"/>
              </a:rPr>
              <a:t>I’d rather be true to His holy name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V2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51</a:t>
            </a:fld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5373216"/>
            <a:ext cx="83529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我寧願有耶穌 </a:t>
            </a:r>
            <a:r>
              <a:rPr lang="en-AU" altLang="zh-TW" sz="2400" b="1" spc="600" dirty="0">
                <a:ea typeface="HanWangYenLight" panose="02020300000000000000" pitchFamily="18" charset="-120"/>
                <a:cs typeface="Arial" panose="020B0604020202020204" pitchFamily="34" charset="0"/>
              </a:rPr>
              <a:t>I’d Rather Have Jesus</a:t>
            </a: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ea typeface="HanWangYenLight" panose="02020300000000000000" pitchFamily="18" charset="-120"/>
              </a:rPr>
              <a:t>361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  <a:p>
            <a:pPr algn="ctr">
              <a:defRPr/>
            </a:pPr>
            <a:endParaRPr lang="zh-TW" altLang="en-US" sz="2400" b="1" spc="600" dirty="0">
              <a:ea typeface="HanWangYenLight" panose="020203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583421"/>
      </p:ext>
    </p:extLst>
  </p:cSld>
  <p:clrMapOvr>
    <a:masterClrMapping/>
  </p:clrMapOvr>
  <p:transition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勝過做君王，雖統治萬方，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卻仍受罪惡捆綁；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我寧願有耶穌，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勝得世界榮華，富貴，聲望。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en-AU" altLang="zh-TW" sz="2400" dirty="0">
                <a:ea typeface="HanWangYenLight" pitchFamily="18" charset="-120"/>
              </a:rPr>
              <a:t>Than to be the king of a vast domain</a:t>
            </a:r>
          </a:p>
          <a:p>
            <a:pPr algn="ctr"/>
            <a:r>
              <a:rPr lang="en-AU" altLang="zh-TW" sz="2400" dirty="0">
                <a:ea typeface="HanWangYenLight" pitchFamily="18" charset="-120"/>
              </a:rPr>
              <a:t>Or be held in sin’s dread sway</a:t>
            </a:r>
          </a:p>
          <a:p>
            <a:pPr algn="ctr"/>
            <a:r>
              <a:rPr lang="en-AU" altLang="zh-TW" sz="2400" dirty="0">
                <a:ea typeface="HanWangYenLight" pitchFamily="18" charset="-120"/>
              </a:rPr>
              <a:t>I’d rather have Jesus than anything </a:t>
            </a:r>
          </a:p>
          <a:p>
            <a:pPr algn="ctr"/>
            <a:r>
              <a:rPr lang="en-AU" altLang="zh-TW" sz="2400" dirty="0">
                <a:ea typeface="HanWangYenLight" pitchFamily="18" charset="-120"/>
              </a:rPr>
              <a:t>This world affords today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C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52</a:t>
            </a:fld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5373216"/>
            <a:ext cx="83529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我寧願有耶穌 </a:t>
            </a:r>
            <a:r>
              <a:rPr lang="en-AU" altLang="zh-TW" sz="2400" b="1" spc="600" dirty="0">
                <a:ea typeface="HanWangYenLight" panose="02020300000000000000" pitchFamily="18" charset="-120"/>
                <a:cs typeface="Arial" panose="020B0604020202020204" pitchFamily="34" charset="0"/>
              </a:rPr>
              <a:t>I’d Rather Have Jesus</a:t>
            </a: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ea typeface="HanWangYenLight" panose="02020300000000000000" pitchFamily="18" charset="-120"/>
              </a:rPr>
              <a:t>361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  <a:p>
            <a:pPr algn="ctr">
              <a:defRPr/>
            </a:pPr>
            <a:endParaRPr lang="zh-TW" altLang="en-US" sz="2400" b="1" spc="600" dirty="0">
              <a:ea typeface="HanWangYenLight" panose="020203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45702"/>
      </p:ext>
    </p:extLst>
  </p:cSld>
  <p:clrMapOvr>
    <a:masterClrMapping/>
  </p:clrMapOvr>
  <p:transition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恩主比百合花更加美艷，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遠比蜂房蜜更加可口甘甜；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惟主能滿足我飢渴心靈，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我寧願有主，跟隨祂引領。</a:t>
            </a:r>
            <a:br>
              <a:rPr lang="zh-TW" altLang="en-US" sz="5400" dirty="0"/>
            </a:br>
            <a:r>
              <a:rPr lang="en-AU" altLang="zh-TW" sz="2400" dirty="0">
                <a:ea typeface="HanWangYenLight" pitchFamily="18" charset="-120"/>
              </a:rPr>
              <a:t>He’s fairer than lilies of rarest bloom</a:t>
            </a:r>
          </a:p>
          <a:p>
            <a:pPr algn="ctr"/>
            <a:r>
              <a:rPr lang="en-AU" altLang="zh-TW" sz="2400" dirty="0">
                <a:ea typeface="HanWangYenLight" pitchFamily="18" charset="-120"/>
              </a:rPr>
              <a:t>He’s sweeter than honey from out the comb</a:t>
            </a:r>
          </a:p>
          <a:p>
            <a:pPr algn="ctr"/>
            <a:r>
              <a:rPr lang="en-AU" altLang="zh-TW" sz="2400" dirty="0">
                <a:ea typeface="HanWangYenLight" pitchFamily="18" charset="-120"/>
              </a:rPr>
              <a:t>He’s all that my hungering spirit needs</a:t>
            </a:r>
          </a:p>
          <a:p>
            <a:pPr algn="ctr"/>
            <a:r>
              <a:rPr lang="en-AU" altLang="zh-TW" sz="2400" dirty="0">
                <a:ea typeface="HanWangYenLight" pitchFamily="18" charset="-120"/>
              </a:rPr>
              <a:t>I’d rather have Jesus and let Him lead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V3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53</a:t>
            </a:fld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5373216"/>
            <a:ext cx="83529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我寧願有耶穌 </a:t>
            </a:r>
            <a:r>
              <a:rPr lang="en-AU" altLang="zh-TW" sz="2400" b="1" spc="600" dirty="0">
                <a:ea typeface="HanWangYenLight" panose="02020300000000000000" pitchFamily="18" charset="-120"/>
                <a:cs typeface="Arial" panose="020B0604020202020204" pitchFamily="34" charset="0"/>
              </a:rPr>
              <a:t>I’d Rather Have Jesus</a:t>
            </a: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ea typeface="HanWangYenLight" panose="02020300000000000000" pitchFamily="18" charset="-120"/>
              </a:rPr>
              <a:t>361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  <a:p>
            <a:pPr algn="ctr">
              <a:defRPr/>
            </a:pPr>
            <a:endParaRPr lang="zh-TW" altLang="en-US" sz="2400" b="1" spc="600" dirty="0">
              <a:ea typeface="HanWangYenLight" panose="020203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408961"/>
      </p:ext>
    </p:extLst>
  </p:cSld>
  <p:clrMapOvr>
    <a:masterClrMapping/>
  </p:clrMapOvr>
  <p:transition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346005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勝過做君王，雖統治萬方，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卻仍受罪惡捆綁；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我寧願有耶穌，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勝得世界榮華，富貴，聲望。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en-AU" altLang="zh-TW" sz="2400" dirty="0">
                <a:ea typeface="HanWangYenLight" pitchFamily="18" charset="-120"/>
              </a:rPr>
              <a:t>Than to be the king of a vast domain</a:t>
            </a:r>
          </a:p>
          <a:p>
            <a:pPr algn="ctr"/>
            <a:r>
              <a:rPr lang="en-AU" altLang="zh-TW" sz="2400" dirty="0">
                <a:ea typeface="HanWangYenLight" pitchFamily="18" charset="-120"/>
              </a:rPr>
              <a:t>Or be held in sin’s dread sway</a:t>
            </a:r>
          </a:p>
          <a:p>
            <a:pPr algn="ctr"/>
            <a:r>
              <a:rPr lang="en-AU" altLang="zh-TW" sz="2400" dirty="0">
                <a:ea typeface="HanWangYenLight" pitchFamily="18" charset="-120"/>
              </a:rPr>
              <a:t>I’d rather have Jesus than anything </a:t>
            </a:r>
          </a:p>
          <a:p>
            <a:pPr algn="ctr"/>
            <a:r>
              <a:rPr lang="en-AU" altLang="zh-TW" sz="2400" dirty="0">
                <a:ea typeface="HanWangYenLight" pitchFamily="18" charset="-120"/>
              </a:rPr>
              <a:t>This world affords today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C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54</a:t>
            </a:fld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5373216"/>
            <a:ext cx="83529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我寧願有耶穌 </a:t>
            </a:r>
            <a:r>
              <a:rPr lang="en-AU" altLang="zh-TW" sz="2400" b="1" spc="600" dirty="0">
                <a:ea typeface="HanWangYenLight" panose="02020300000000000000" pitchFamily="18" charset="-120"/>
                <a:cs typeface="Arial" panose="020B0604020202020204" pitchFamily="34" charset="0"/>
              </a:rPr>
              <a:t>I’d Rather Have Jesus</a:t>
            </a:r>
          </a:p>
          <a:p>
            <a:pPr algn="ctr">
              <a:defRPr/>
            </a:pPr>
            <a:r>
              <a:rPr lang="en-US" altLang="zh-TW" sz="2400" spc="-150" dirty="0"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ea typeface="HanWangYenLight" panose="02020300000000000000" pitchFamily="18" charset="-120"/>
              </a:rPr>
              <a:t>361</a:t>
            </a:r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  <a:p>
            <a:pPr algn="ctr">
              <a:defRPr/>
            </a:pPr>
            <a:endParaRPr lang="zh-TW" altLang="en-US" sz="2400" b="1" spc="600" dirty="0">
              <a:ea typeface="HanWangYenLight" panose="020203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053025"/>
      </p:ext>
    </p:extLst>
  </p:cSld>
  <p:clrMapOvr>
    <a:masterClrMapping/>
  </p:clrMapOvr>
  <p:transition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39B49-70C6-4A11-9725-6479E4E3348B}" type="slidenum">
              <a:rPr lang="en-AU"/>
              <a:pPr>
                <a:defRPr/>
              </a:pPr>
              <a:t>55</a:t>
            </a:fld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1745432" y="2420888"/>
            <a:ext cx="6635700" cy="1169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7000" b="1" kern="1500" spc="800" dirty="0">
                <a:latin typeface="HanWangYenLight" pitchFamily="18" charset="-120"/>
                <a:ea typeface="HanWangYenLight" pitchFamily="18" charset="-120"/>
              </a:rPr>
              <a:t>歡迎新來賓</a:t>
            </a:r>
            <a:endParaRPr lang="en-AU" sz="7000" b="1" kern="1500" spc="8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9184" y="1268760"/>
            <a:ext cx="6528196" cy="70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00" b="1" kern="1500" spc="800" dirty="0">
                <a:latin typeface="HanWangYenLight" pitchFamily="18" charset="-120"/>
                <a:ea typeface="HanWangYenLight" pitchFamily="18" charset="-120"/>
                <a:cs typeface="+mn-cs"/>
              </a:rPr>
              <a:t>W e l c o m e</a:t>
            </a:r>
            <a:endParaRPr lang="en-AU" sz="4000" b="1" kern="1500" spc="800" dirty="0"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7630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6BE756-ECBE-4215-A20B-8059BAF0590B}" type="slidenum">
              <a:rPr lang="en-AU"/>
              <a:pPr>
                <a:defRPr/>
              </a:pPr>
              <a:t>56</a:t>
            </a:fld>
            <a:endParaRPr lang="en-AU" dirty="0"/>
          </a:p>
        </p:txBody>
      </p:sp>
      <p:sp>
        <p:nvSpPr>
          <p:cNvPr id="49162" name="TextBox 11"/>
          <p:cNvSpPr txBox="1">
            <a:spLocks noChangeArrowheads="1"/>
          </p:cNvSpPr>
          <p:nvPr/>
        </p:nvSpPr>
        <p:spPr bwMode="auto">
          <a:xfrm>
            <a:off x="3851920" y="2060848"/>
            <a:ext cx="22367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8000" b="1" dirty="0">
                <a:latin typeface="HanWangYenLight" pitchFamily="18" charset="-120"/>
                <a:ea typeface="HanWangYenLight" pitchFamily="18" charset="-120"/>
              </a:rPr>
              <a:t>報告</a:t>
            </a:r>
            <a:endParaRPr lang="en-AU" sz="8000" b="1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50353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CEF76-AB5E-4EED-BF74-976D57D04A61}" type="slidenum">
              <a:rPr lang="en-AU"/>
              <a:pPr>
                <a:defRPr/>
              </a:pPr>
              <a:t>57</a:t>
            </a:fld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6012160" y="696557"/>
            <a:ext cx="2492990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6000" b="1" dirty="0">
                <a:latin typeface="HanWangYenLight" pitchFamily="18" charset="-120"/>
                <a:ea typeface="HanWangYenLight" pitchFamily="18" charset="-120"/>
              </a:rPr>
              <a:t>回應詩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4520" y="4077072"/>
            <a:ext cx="654441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TW" altLang="en-US" sz="40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我的燈需要油</a:t>
            </a:r>
          </a:p>
          <a:p>
            <a:pPr algn="r">
              <a:defRPr/>
            </a:pPr>
            <a:r>
              <a:rPr lang="zh-TW" altLang="en-US" sz="4800" dirty="0"/>
              <a:t> </a:t>
            </a:r>
            <a:endParaRPr lang="ja-JP" altLang="en-US" sz="4800" spc="600" dirty="0">
              <a:latin typeface="HanWangYenHeavy" panose="02020300000000000000" pitchFamily="18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4643" y="2831203"/>
            <a:ext cx="7244291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lvl="1" indent="-342900" algn="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3500" spc="-150" dirty="0">
                <a:latin typeface="HanWangYenHeavy" pitchFamily="18" charset="-120"/>
                <a:ea typeface="HanWangYenHeavy" pitchFamily="18" charset="-120"/>
                <a:cs typeface="+mn-cs"/>
              </a:rPr>
              <a:t>Hymns of Life </a:t>
            </a:r>
            <a:r>
              <a:rPr lang="en-US" sz="3500" dirty="0" err="1">
                <a:latin typeface="HanWangYenHeavy" pitchFamily="18" charset="-120"/>
                <a:ea typeface="HanWangYenHeavy" pitchFamily="18" charset="-120"/>
                <a:cs typeface="+mn-cs"/>
              </a:rPr>
              <a:t>生命聖詩</a:t>
            </a:r>
            <a:r>
              <a:rPr lang="zh-TW" altLang="en-US" sz="3500" dirty="0"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AU" altLang="zh-TW" sz="3500" dirty="0">
                <a:latin typeface="HanWangYenHeavy" pitchFamily="18" charset="-120"/>
                <a:ea typeface="HanWangYenHeavy" pitchFamily="18" charset="-120"/>
              </a:rPr>
              <a:t>351</a:t>
            </a:r>
            <a:r>
              <a:rPr lang="en-US" altLang="zh-TW" sz="3500" dirty="0"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sz="3500" dirty="0">
                <a:latin typeface="HanWangYenHeavy" pitchFamily="18" charset="-120"/>
                <a:ea typeface="HanWangYenHeavy" pitchFamily="18" charset="-120"/>
                <a:cs typeface="+mn-cs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27934639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3472" y="564352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我的燈需要油，求主常賜下；</a:t>
            </a:r>
            <a:endParaRPr lang="en-AU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lvl="0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使我燈永遠發亮光；</a:t>
            </a:r>
            <a:endParaRPr lang="en-AU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lvl="0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我的燈需要油，求主常賜下，</a:t>
            </a:r>
            <a:endParaRPr lang="en-AU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lvl="0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使我燈發光到主作王。</a:t>
            </a:r>
            <a:br>
              <a:rPr lang="zh-TW" altLang="en-US" sz="5400" dirty="0">
                <a:solidFill>
                  <a:prstClr val="black"/>
                </a:solidFill>
                <a:ea typeface="新細明體" panose="02020500000000000000" pitchFamily="18" charset="-120"/>
              </a:rPr>
            </a:br>
            <a:r>
              <a:rPr lang="en-US" sz="2400" dirty="0">
                <a:solidFill>
                  <a:prstClr val="black"/>
                </a:solidFill>
                <a:ea typeface="HanWangYenLight" pitchFamily="18" charset="-120"/>
              </a:rPr>
              <a:t>Give me oil in the lamp to keeping me burning.</a:t>
            </a:r>
            <a:br>
              <a:rPr lang="en-US" sz="2400" dirty="0">
                <a:solidFill>
                  <a:prstClr val="black"/>
                </a:solidFill>
                <a:ea typeface="HanWangYenLight" pitchFamily="18" charset="-120"/>
              </a:rPr>
            </a:br>
            <a:r>
              <a:rPr lang="en-US" sz="2400" dirty="0">
                <a:solidFill>
                  <a:prstClr val="black"/>
                </a:solidFill>
                <a:ea typeface="HanWangYenLight" pitchFamily="18" charset="-120"/>
              </a:rPr>
              <a:t>Give me oil in my lamp, I pray.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ea typeface="HanWangYenLight" pitchFamily="18" charset="-120"/>
              </a:rPr>
              <a:t>Give me oil in my lamp to keep me burning. 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ea typeface="HanWangYenLight" pitchFamily="18" charset="-120"/>
              </a:rPr>
              <a:t>Keeping burning till the break of day.</a:t>
            </a:r>
            <a:endParaRPr lang="en-AU" altLang="zh-TW" sz="2400" dirty="0">
              <a:solidFill>
                <a:prstClr val="black"/>
              </a:solidFill>
              <a:ea typeface="HanWangYenLight" pitchFamily="18" charset="-120"/>
            </a:endParaRPr>
          </a:p>
          <a:p>
            <a:pPr lvl="0" algn="ctr"/>
            <a:endParaRPr lang="en-AU" altLang="zh-TW" sz="2400" dirty="0">
              <a:solidFill>
                <a:prstClr val="black"/>
              </a:solidFill>
              <a:latin typeface="Calibri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V1a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4245" y="5390940"/>
            <a:ext cx="64294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我的燈需要油</a:t>
            </a:r>
            <a:endParaRPr lang="en-AU" altLang="zh-TW" sz="2400" b="1" spc="600" dirty="0">
              <a:solidFill>
                <a:prstClr val="black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en-US" altLang="zh-TW" sz="2400" spc="-150" dirty="0">
                <a:solidFill>
                  <a:prstClr val="black"/>
                </a:solidFill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solidFill>
                  <a:prstClr val="black"/>
                </a:solidFill>
                <a:ea typeface="HanWangYenLight" panose="02020300000000000000" pitchFamily="18" charset="-120"/>
              </a:rPr>
              <a:t>351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  <a:endParaRPr kumimoji="0" lang="zh-TW" altLang="en-US" sz="40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93B68C8A-5EC7-4224-972B-5BBE1AA6A00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97427736"/>
                  </p:ext>
                </p:extLst>
              </p:nvPr>
            </p:nvGraphicFramePr>
            <p:xfrm>
              <a:off x="-2678185" y="4198219"/>
              <a:ext cx="2286000" cy="1714500"/>
            </p:xfrm>
            <a:graphic>
              <a:graphicData uri="http://schemas.microsoft.com/office/powerpoint/2016/slidezoom">
                <pslz:sldZm>
                  <pslz:sldZmObj sldId="3392" cId="894207739">
                    <pslz:zmPr id="{52092504-A8EA-4C08-B94B-95847AB4E24D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93B68C8A-5EC7-4224-972B-5BBE1AA6A0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678185" y="4198219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7749168"/>
      </p:ext>
    </p:extLst>
  </p:cSld>
  <p:clrMapOvr>
    <a:masterClrMapping/>
  </p:clrMapOvr>
  <p:transition>
    <p:cut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-25650" y="548680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唱和撒那，唱和撒那，</a:t>
            </a:r>
            <a:endParaRPr lang="en-AU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lvl="0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唱和撒那，賀萬王之王！</a:t>
            </a:r>
            <a:endParaRPr lang="en-AU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lvl="0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唱和撒那，唱和撒那，</a:t>
            </a:r>
            <a:endParaRPr lang="en-AU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lvl="0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唱和撒那賀我王！</a:t>
            </a:r>
            <a:b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</a:br>
            <a:r>
              <a:rPr lang="en-AU" sz="2400" dirty="0">
                <a:solidFill>
                  <a:prstClr val="black"/>
                </a:solidFill>
                <a:ea typeface="HanWangYenLight" pitchFamily="18" charset="-120"/>
              </a:rPr>
              <a:t>Sing Hosanna, Sing Hosanna, Sing Hosanna to the King of kings!</a:t>
            </a:r>
          </a:p>
          <a:p>
            <a:pPr algn="ctr"/>
            <a:r>
              <a:rPr lang="en-AU" sz="2400" dirty="0">
                <a:solidFill>
                  <a:prstClr val="black"/>
                </a:solidFill>
                <a:ea typeface="HanWangYenLight" pitchFamily="18" charset="-120"/>
              </a:rPr>
              <a:t>Sing Hosanna, Sing Hosanna, Sing Hosanna to the King!</a:t>
            </a:r>
            <a:endParaRPr lang="en-AU" altLang="zh-TW" sz="2400" dirty="0">
              <a:solidFill>
                <a:prstClr val="black"/>
              </a:solidFill>
              <a:ea typeface="HanWangYenLight" pitchFamily="18" charset="-120"/>
            </a:endParaRPr>
          </a:p>
          <a:p>
            <a:pPr lvl="0" algn="ctr"/>
            <a:endParaRPr lang="en-AU" altLang="zh-TW" sz="4000" dirty="0">
              <a:solidFill>
                <a:prstClr val="black"/>
              </a:solidFill>
              <a:latin typeface="Calibri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V1b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4245" y="5390940"/>
            <a:ext cx="64294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我的燈需要油</a:t>
            </a:r>
            <a:endParaRPr lang="en-AU" altLang="zh-TW" sz="2400" b="1" spc="600" dirty="0">
              <a:solidFill>
                <a:prstClr val="black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en-US" altLang="zh-TW" sz="2400" spc="-150" dirty="0">
                <a:solidFill>
                  <a:prstClr val="black"/>
                </a:solidFill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solidFill>
                  <a:prstClr val="black"/>
                </a:solidFill>
                <a:ea typeface="HanWangYenLight" panose="02020300000000000000" pitchFamily="18" charset="-120"/>
              </a:rPr>
              <a:t>351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  <a:endParaRPr kumimoji="0" lang="zh-TW" altLang="en-US" sz="40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420561"/>
      </p:ext>
    </p:extLst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26270" y="194438"/>
            <a:ext cx="93965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在主裏的時刻，在神時刻，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祂使萬物美好。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求主每天提醒我，求主每天教導我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一切事物都有神的時刻。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In His time, In His time,</a:t>
            </a:r>
          </a:p>
          <a:p>
            <a:pPr algn="ctr"/>
            <a:r>
              <a:rPr lang="en-US" sz="2400" dirty="0"/>
              <a:t>He makes all things beautiful in His time,</a:t>
            </a:r>
          </a:p>
          <a:p>
            <a:pPr algn="ctr"/>
            <a:r>
              <a:rPr lang="en-US" sz="2400" dirty="0"/>
              <a:t>Lord, please show me every day, As you’re teaching me your way,</a:t>
            </a:r>
          </a:p>
          <a:p>
            <a:pPr algn="ctr"/>
            <a:r>
              <a:rPr lang="en-US" sz="2400" dirty="0"/>
              <a:t>That you do just what you say, in Your time.</a:t>
            </a:r>
          </a:p>
          <a:p>
            <a:pPr algn="ctr"/>
            <a:endParaRPr lang="en-US" sz="2400" dirty="0"/>
          </a:p>
          <a:p>
            <a:pPr algn="ctr"/>
            <a:endParaRPr lang="en-A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FC1A6B-812E-4F0D-A5D1-57BABE48C63B}"/>
              </a:ext>
            </a:extLst>
          </p:cNvPr>
          <p:cNvSpPr txBox="1"/>
          <p:nvPr/>
        </p:nvSpPr>
        <p:spPr>
          <a:xfrm>
            <a:off x="0" y="5539602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在主裏的時刻 </a:t>
            </a:r>
            <a:r>
              <a:rPr lang="en-AU" altLang="zh-TW" sz="2400" dirty="0">
                <a:ea typeface="HanWangYenLight" panose="02020300000000000000" pitchFamily="18" charset="-120"/>
              </a:rPr>
              <a:t>In His Time</a:t>
            </a:r>
            <a:endParaRPr lang="zh-TW" altLang="en-US" sz="2400" dirty="0">
              <a:ea typeface="HanWangYenLight" panose="02020300000000000000" pitchFamily="18" charset="-120"/>
            </a:endParaRPr>
          </a:p>
          <a:p>
            <a:pPr algn="ctr"/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Diane Ball</a:t>
            </a:r>
            <a:endParaRPr lang="zh-TW" altLang="en-US" sz="12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4322249"/>
      </p:ext>
    </p:extLst>
  </p:cSld>
  <p:clrMapOvr>
    <a:masterClrMapping/>
  </p:clrMapOvr>
  <p:transition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3472" y="564352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我的燈需要油，求主常賜下；</a:t>
            </a:r>
            <a:endParaRPr lang="en-AU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lvl="0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使我燈永遠發亮光；</a:t>
            </a:r>
            <a:endParaRPr lang="en-AU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lvl="0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我的燈需要油，求主常賜下，</a:t>
            </a:r>
            <a:endParaRPr lang="en-AU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lvl="0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使我燈發光到主作王。</a:t>
            </a:r>
            <a:br>
              <a:rPr lang="zh-TW" altLang="en-US" sz="5400" dirty="0">
                <a:solidFill>
                  <a:prstClr val="black"/>
                </a:solidFill>
                <a:ea typeface="新細明體" panose="02020500000000000000" pitchFamily="18" charset="-120"/>
              </a:rPr>
            </a:br>
            <a:r>
              <a:rPr lang="en-US" sz="2400" dirty="0">
                <a:solidFill>
                  <a:prstClr val="black"/>
                </a:solidFill>
                <a:ea typeface="HanWangYenLight" pitchFamily="18" charset="-120"/>
              </a:rPr>
              <a:t>Give me oil in the lamp to keeping me burning.</a:t>
            </a:r>
            <a:br>
              <a:rPr lang="en-US" sz="2400" dirty="0">
                <a:solidFill>
                  <a:prstClr val="black"/>
                </a:solidFill>
                <a:ea typeface="HanWangYenLight" pitchFamily="18" charset="-120"/>
              </a:rPr>
            </a:br>
            <a:r>
              <a:rPr lang="en-US" sz="2400" dirty="0">
                <a:solidFill>
                  <a:prstClr val="black"/>
                </a:solidFill>
                <a:ea typeface="HanWangYenLight" pitchFamily="18" charset="-120"/>
              </a:rPr>
              <a:t>Give me oil in my lamp, I pray.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ea typeface="HanWangYenLight" pitchFamily="18" charset="-120"/>
              </a:rPr>
              <a:t>Give me oil in my lamp to keep me burning. 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ea typeface="HanWangYenLight" pitchFamily="18" charset="-120"/>
              </a:rPr>
              <a:t>Keeping burning till the break of day.</a:t>
            </a:r>
            <a:endParaRPr lang="en-AU" altLang="zh-TW" sz="2400" dirty="0">
              <a:solidFill>
                <a:prstClr val="black"/>
              </a:solidFill>
              <a:ea typeface="HanWangYenLight" pitchFamily="18" charset="-120"/>
            </a:endParaRPr>
          </a:p>
          <a:p>
            <a:pPr lvl="0" algn="ctr"/>
            <a:endParaRPr lang="en-AU" altLang="zh-TW" sz="2400" dirty="0">
              <a:solidFill>
                <a:prstClr val="black"/>
              </a:solidFill>
              <a:latin typeface="Calibri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V1a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4245" y="5390940"/>
            <a:ext cx="64294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我的燈需要油</a:t>
            </a:r>
            <a:endParaRPr lang="en-AU" altLang="zh-TW" sz="2400" b="1" spc="600" dirty="0">
              <a:solidFill>
                <a:prstClr val="black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en-US" altLang="zh-TW" sz="2400" spc="-150" dirty="0">
                <a:solidFill>
                  <a:prstClr val="black"/>
                </a:solidFill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solidFill>
                  <a:prstClr val="black"/>
                </a:solidFill>
                <a:ea typeface="HanWangYenLight" panose="02020300000000000000" pitchFamily="18" charset="-120"/>
              </a:rPr>
              <a:t>351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  <a:endParaRPr kumimoji="0" lang="zh-TW" altLang="en-US" sz="40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93B68C8A-5EC7-4224-972B-5BBE1AA6A00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97427736"/>
                  </p:ext>
                </p:extLst>
              </p:nvPr>
            </p:nvGraphicFramePr>
            <p:xfrm>
              <a:off x="-2678185" y="4198219"/>
              <a:ext cx="2286000" cy="1714500"/>
            </p:xfrm>
            <a:graphic>
              <a:graphicData uri="http://schemas.microsoft.com/office/powerpoint/2016/slidezoom">
                <pslz:sldZm>
                  <pslz:sldZmObj sldId="3392" cId="894207739">
                    <pslz:zmPr id="{52092504-A8EA-4C08-B94B-95847AB4E24D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93B68C8A-5EC7-4224-972B-5BBE1AA6A0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678185" y="4198219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4491824"/>
      </p:ext>
    </p:extLst>
  </p:cSld>
  <p:clrMapOvr>
    <a:masterClrMapping/>
  </p:clrMapOvr>
  <p:transition>
    <p:cut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-25650" y="548680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唱和撒那，唱和撒那，</a:t>
            </a:r>
            <a:endParaRPr lang="en-AU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lvl="0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唱和撒那，賀萬王之王！</a:t>
            </a:r>
            <a:endParaRPr lang="en-AU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lvl="0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唱和撒那，唱和撒那，</a:t>
            </a:r>
            <a:endParaRPr lang="en-AU" altLang="zh-TW" sz="4800" dirty="0">
              <a:solidFill>
                <a:prstClr val="black"/>
              </a:solidFill>
              <a:latin typeface="HanWangYenLight" pitchFamily="18" charset="-120"/>
              <a:ea typeface="HanWangYenLight" pitchFamily="18" charset="-120"/>
            </a:endParaRPr>
          </a:p>
          <a:p>
            <a:pPr lvl="0" algn="ctr"/>
            <a:r>
              <a:rPr lang="zh-TW" altLang="en-US" sz="4800" dirty="0">
                <a:solidFill>
                  <a:prstClr val="black"/>
                </a:solidFill>
                <a:latin typeface="HanWangYenLight" pitchFamily="18" charset="-120"/>
                <a:ea typeface="HanWangYenLight" pitchFamily="18" charset="-120"/>
              </a:rPr>
              <a:t>唱和撒那賀我王！</a:t>
            </a:r>
            <a:b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</a:br>
            <a:r>
              <a:rPr lang="en-AU" sz="2400" dirty="0">
                <a:solidFill>
                  <a:prstClr val="black"/>
                </a:solidFill>
                <a:ea typeface="HanWangYenLight" pitchFamily="18" charset="-120"/>
              </a:rPr>
              <a:t>Sing Hosanna, Sing Hosanna, Sing Hosanna to the King of kings!</a:t>
            </a:r>
          </a:p>
          <a:p>
            <a:pPr algn="ctr"/>
            <a:r>
              <a:rPr lang="en-AU" sz="2400" dirty="0">
                <a:solidFill>
                  <a:prstClr val="black"/>
                </a:solidFill>
                <a:ea typeface="HanWangYenLight" pitchFamily="18" charset="-120"/>
              </a:rPr>
              <a:t>Sing Hosanna, Sing Hosanna, Sing Hosanna to the King!</a:t>
            </a:r>
            <a:endParaRPr lang="en-AU" altLang="zh-TW" sz="2400" dirty="0">
              <a:solidFill>
                <a:prstClr val="black"/>
              </a:solidFill>
              <a:ea typeface="HanWangYenLight" pitchFamily="18" charset="-120"/>
            </a:endParaRPr>
          </a:p>
          <a:p>
            <a:pPr lvl="0" algn="ctr"/>
            <a:endParaRPr lang="en-AU" altLang="zh-TW" sz="4000" dirty="0">
              <a:solidFill>
                <a:prstClr val="black"/>
              </a:solidFill>
              <a:latin typeface="Calibri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V1b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4245" y="5390940"/>
            <a:ext cx="64294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spc="6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我的燈需要油</a:t>
            </a:r>
            <a:endParaRPr lang="en-AU" altLang="zh-TW" sz="2400" b="1" spc="600" dirty="0">
              <a:solidFill>
                <a:prstClr val="black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  <a:p>
            <a:pPr algn="ctr">
              <a:defRPr/>
            </a:pPr>
            <a:r>
              <a:rPr lang="en-US" altLang="zh-TW" sz="2400" spc="-150" dirty="0">
                <a:solidFill>
                  <a:prstClr val="black"/>
                </a:solidFill>
                <a:ea typeface="HanWangYenLight" panose="02020300000000000000" pitchFamily="18" charset="-120"/>
              </a:rPr>
              <a:t>Hymns of Life   </a:t>
            </a:r>
            <a:r>
              <a:rPr lang="en-US" sz="2400" dirty="0" err="1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400" dirty="0">
                <a:solidFill>
                  <a:prstClr val="black"/>
                </a:solidFill>
                <a:ea typeface="HanWangYenLight" panose="02020300000000000000" pitchFamily="18" charset="-120"/>
              </a:rPr>
              <a:t>351</a:t>
            </a:r>
            <a:r>
              <a:rPr lang="zh-TW" alt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  <a:endParaRPr kumimoji="0" lang="zh-TW" altLang="en-US" sz="40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nWangYenLight" panose="02020300000000000000" pitchFamily="18" charset="-120"/>
              <a:ea typeface="HanWangYenLight" panose="020203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421472"/>
      </p:ext>
    </p:extLst>
  </p:cSld>
  <p:clrMapOvr>
    <a:masterClrMapping/>
  </p:clrMapOvr>
  <p:transition>
    <p:cut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91C26-2D2B-4CE3-A812-3447BD499175}" type="slidenum">
              <a:rPr lang="en-AU"/>
              <a:pPr>
                <a:defRPr/>
              </a:pPr>
              <a:t>62</a:t>
            </a:fld>
            <a:endParaRPr lang="en-AU" dirty="0"/>
          </a:p>
        </p:txBody>
      </p:sp>
      <p:sp>
        <p:nvSpPr>
          <p:cNvPr id="48138" name="TextBox 11"/>
          <p:cNvSpPr txBox="1">
            <a:spLocks noChangeArrowheads="1"/>
          </p:cNvSpPr>
          <p:nvPr/>
        </p:nvSpPr>
        <p:spPr bwMode="auto">
          <a:xfrm>
            <a:off x="2411760" y="2060848"/>
            <a:ext cx="523207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4000"/>
              </a:spcBef>
              <a:defRPr/>
            </a:pPr>
            <a:r>
              <a:rPr lang="en-AU" altLang="en-US" sz="8000" b="1" dirty="0">
                <a:latin typeface="HanWangYenLight" pitchFamily="18" charset="-120"/>
                <a:ea typeface="HanWangYenLight" pitchFamily="18" charset="-120"/>
              </a:rPr>
              <a:t>祝 福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060848"/>
            <a:ext cx="9143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altLang="en-US" sz="8000" b="1" dirty="0">
                <a:latin typeface="HanWangYenLight" pitchFamily="18" charset="-120"/>
                <a:ea typeface="HanWangYenLight" pitchFamily="18" charset="-120"/>
              </a:rPr>
              <a:t>默禱．</a:t>
            </a:r>
            <a:r>
              <a:rPr lang="en-US" altLang="en-US" sz="8000" b="1" dirty="0">
                <a:latin typeface="HanWangYenLight" pitchFamily="18" charset="-120"/>
                <a:ea typeface="HanWangYenLight" pitchFamily="18" charset="-120"/>
              </a:rPr>
              <a:t>散會</a:t>
            </a:r>
          </a:p>
          <a:p>
            <a:pPr algn="ctr"/>
            <a:endParaRPr lang="en-AU" sz="8000" dirty="0">
              <a:solidFill>
                <a:schemeClr val="accent1">
                  <a:lumMod val="75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26270" y="194438"/>
            <a:ext cx="93965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在主裏的時刻，在神時刻，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祂使萬物美好。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求主每天提醒我，求主每天教導我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一切事物都有神的時刻。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In His time, In His time,</a:t>
            </a:r>
          </a:p>
          <a:p>
            <a:pPr algn="ctr"/>
            <a:r>
              <a:rPr lang="en-US" sz="2400" dirty="0"/>
              <a:t>He makes all things beautiful in His time,</a:t>
            </a:r>
          </a:p>
          <a:p>
            <a:pPr algn="ctr"/>
            <a:r>
              <a:rPr lang="en-US" sz="2400" dirty="0"/>
              <a:t>Lord, please show me every day, As you’re teaching me your way,</a:t>
            </a:r>
          </a:p>
          <a:p>
            <a:pPr algn="ctr"/>
            <a:r>
              <a:rPr lang="en-US" sz="2400" dirty="0"/>
              <a:t>That you do just what you say, in Your time.</a:t>
            </a:r>
          </a:p>
          <a:p>
            <a:pPr algn="ctr"/>
            <a:endParaRPr lang="en-US" sz="2400" dirty="0"/>
          </a:p>
          <a:p>
            <a:pPr algn="ctr"/>
            <a:endParaRPr lang="en-A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FC1A6B-812E-4F0D-A5D1-57BABE48C63B}"/>
              </a:ext>
            </a:extLst>
          </p:cNvPr>
          <p:cNvSpPr txBox="1"/>
          <p:nvPr/>
        </p:nvSpPr>
        <p:spPr>
          <a:xfrm>
            <a:off x="0" y="5539602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在主裏的時刻 </a:t>
            </a:r>
            <a:r>
              <a:rPr lang="en-AU" altLang="zh-TW" sz="2400" dirty="0">
                <a:ea typeface="HanWangYenLight" panose="02020300000000000000" pitchFamily="18" charset="-120"/>
              </a:rPr>
              <a:t>In His Time</a:t>
            </a:r>
            <a:endParaRPr lang="zh-TW" altLang="en-US" sz="2400" dirty="0">
              <a:ea typeface="HanWangYenLight" panose="02020300000000000000" pitchFamily="18" charset="-120"/>
            </a:endParaRPr>
          </a:p>
          <a:p>
            <a:pPr algn="ctr"/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Diane Ball</a:t>
            </a:r>
            <a:endParaRPr lang="zh-TW" altLang="en-US" sz="12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9212871"/>
      </p:ext>
    </p:extLst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DA61-8986-4B98-BDE4-3733C35BEFC5}" type="slidenum">
              <a:rPr kumimoji="0" lang="en-AU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396552" y="260648"/>
            <a:ext cx="993710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在主裏的時刻，在神時刻，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祢使萬物美好。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主願我所獻生命，主願我所唱詩歌</a:t>
            </a:r>
            <a:br>
              <a:rPr lang="zh-TW" altLang="en-US" sz="48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4800" dirty="0">
                <a:latin typeface="HanWangYenLight" pitchFamily="18" charset="-120"/>
                <a:ea typeface="HanWangYenLight" pitchFamily="18" charset="-120"/>
              </a:rPr>
              <a:t>都能蒙我親愛主所喜悅。</a:t>
            </a:r>
            <a:endParaRPr lang="en-AU" altLang="zh-TW" sz="48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2400" dirty="0"/>
              <a:t>In Your time, in Your time,</a:t>
            </a:r>
          </a:p>
          <a:p>
            <a:pPr algn="ctr"/>
            <a:r>
              <a:rPr lang="en-US" sz="2400" dirty="0"/>
              <a:t>You make all things beautiful in Your time,</a:t>
            </a:r>
          </a:p>
          <a:p>
            <a:pPr algn="ctr"/>
            <a:r>
              <a:rPr lang="en-US" sz="2400" dirty="0"/>
              <a:t>Lord, my life to you I bring, May each song I have to sing </a:t>
            </a:r>
          </a:p>
          <a:p>
            <a:pPr algn="ctr"/>
            <a:r>
              <a:rPr lang="en-US" sz="2400" dirty="0"/>
              <a:t>be to You a lovely thing, in Your time.</a:t>
            </a:r>
          </a:p>
          <a:p>
            <a:pPr algn="ctr"/>
            <a:endParaRPr lang="en-US" sz="2800" dirty="0"/>
          </a:p>
          <a:p>
            <a:pPr algn="ctr"/>
            <a:endParaRPr lang="en-A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FC1A6B-812E-4F0D-A5D1-57BABE48C63B}"/>
              </a:ext>
            </a:extLst>
          </p:cNvPr>
          <p:cNvSpPr txBox="1"/>
          <p:nvPr/>
        </p:nvSpPr>
        <p:spPr>
          <a:xfrm>
            <a:off x="0" y="5539602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在主裏的時刻 </a:t>
            </a:r>
            <a:r>
              <a:rPr lang="en-AU" altLang="zh-TW" sz="2400" dirty="0">
                <a:ea typeface="HanWangYenLight" panose="02020300000000000000" pitchFamily="18" charset="-120"/>
              </a:rPr>
              <a:t>In His Time</a:t>
            </a:r>
            <a:endParaRPr lang="zh-TW" altLang="en-US" sz="2400" dirty="0">
              <a:ea typeface="HanWangYenLight" panose="02020300000000000000" pitchFamily="18" charset="-120"/>
            </a:endParaRPr>
          </a:p>
          <a:p>
            <a:pPr algn="ctr"/>
            <a:r>
              <a:rPr lang="zh-TW" altLang="en-US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12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Diane Ball</a:t>
            </a:r>
            <a:endParaRPr lang="zh-TW" altLang="en-US" sz="1200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66817541"/>
      </p:ext>
    </p:extLst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6058F-FA84-48F6-A36E-5A1B97C35D80}" type="slidenum">
              <a:rPr lang="en-AU"/>
              <a:pPr>
                <a:defRPr/>
              </a:pPr>
              <a:t>9</a:t>
            </a:fld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2771800" y="692696"/>
            <a:ext cx="4800600" cy="1169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7000" spc="2000" dirty="0">
                <a:latin typeface="HanWangYenLight" pitchFamily="18" charset="-120"/>
                <a:ea typeface="HanWangYenLight" pitchFamily="18" charset="-120"/>
                <a:cs typeface="+mn-cs"/>
              </a:rPr>
              <a:t>齊來讚美</a:t>
            </a:r>
            <a:endParaRPr lang="en-AU" sz="7000" spc="2000" dirty="0"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  <p:pic>
        <p:nvPicPr>
          <p:cNvPr id="4" name="Picture 11" descr="sing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060848"/>
            <a:ext cx="3767979" cy="250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2903033"/>
      </p:ext>
    </p:extLst>
  </p:cSld>
  <p:clrMapOvr>
    <a:masterClrMapping/>
  </p:clrMapOvr>
</p:sld>
</file>

<file path=ppt/theme/theme1.xml><?xml version="1.0" encoding="utf-8"?>
<a:theme xmlns:a="http://schemas.openxmlformats.org/drawingml/2006/main" name="Canto_wk245.samp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nto_wk245.sample.potx" id="{C6DDBEC8-76EC-4553-B280-5054F1741D4E}" vid="{1C79B4D6-4707-4EEF-BED0-E1E5FACF26E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anto_wk245.samp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nto_wk245.sample.potx" id="{C6DDBEC8-76EC-4553-B280-5054F1741D4E}" vid="{1C79B4D6-4707-4EEF-BED0-E1E5FACF26E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Canto_wk245.sample</Template>
  <TotalTime>10819</TotalTime>
  <Words>4702</Words>
  <Application>Microsoft Office PowerPoint</Application>
  <PresentationFormat>On-screen Show (4:3)</PresentationFormat>
  <Paragraphs>387</Paragraphs>
  <Slides>63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63</vt:i4>
      </vt:variant>
    </vt:vector>
  </HeadingPairs>
  <TitlesOfParts>
    <vt:vector size="74" baseType="lpstr">
      <vt:lpstr>HanWangYenHeavy</vt:lpstr>
      <vt:lpstr>HanWangYenLight</vt:lpstr>
      <vt:lpstr>Microsoft GothicNeo</vt:lpstr>
      <vt:lpstr>Yu Gothic</vt:lpstr>
      <vt:lpstr>Arial</vt:lpstr>
      <vt:lpstr>Calibri</vt:lpstr>
      <vt:lpstr>Calibri Light</vt:lpstr>
      <vt:lpstr>Canto_wk245.sample</vt:lpstr>
      <vt:lpstr>Custom Design</vt:lpstr>
      <vt:lpstr>1_Canto_wk245.sample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猶太人:  以色列族便雅憫支派，是希伯來人所     生的希伯來人。         生於大數，生來就是羅馬公民。   </vt:lpstr>
      <vt:lpstr>是個褻瀆上帝、迫害和侮辱基督徒的人 a blasphemer and a persecutor and a violent, rude, insulting, arrogant man 提前 1:13</vt:lpstr>
      <vt:lpstr> 約中午時分，當掃羅快到大馬士革的時候，突然有一道光比太陽還亮的光從天上射下來，四面照著他和同行的人。 他們都倒在地上，聽見有聲音對掃羅說：「掃羅！掃羅！你為什麼迫害我？你很難用腳去踢刺。」 他說：「主啊，你是誰？」那聲音說：「我就是你所迫害的耶穌。</vt:lpstr>
      <vt:lpstr> 約中午時分，當掃羅快到大馬士革的時候，突然有一道光比太陽還亮的光從天上射下來，四面照著他和同行的人。 他們都倒在地上，聽見有聲音對掃羅說：「掃羅！掃羅！你為什麼迫害我？你很難用腳去踢刺。」 他說：「主啊，你是誰？」那聲音說：「我就是你所迫害的耶穌。</vt:lpstr>
      <vt:lpstr>PowerPoint Presentation</vt:lpstr>
      <vt:lpstr>PowerPoint Presentation</vt:lpstr>
      <vt:lpstr>徒20: 現在我往耶路撒冷去，心甚迫切，不知道在那裡要遇見什麼事。但知道聖靈在各城裡向我指證，說有捆鎖與患難等待我。我卻不以性命為念，也不看為寶貴，只要行完我的路程，成就我從主耶穌所領受的職事，證明神恩惠的福音。</vt:lpstr>
      <vt:lpstr>加 1: 我的神既然樂意將他兒子啟示在我心裡，叫我把他傳在外邦人中，我就沒有與屬血氣的人商量，也沒有上耶路撒冷去見那些比我先作使徒的，惟獨往亞拉伯去，後又回到大馬色。過了三年，才上耶路撒冷去見磯法，和他同住了十五天。 至於別的使徒，除了主的兄弟雅各，我都沒有看見。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Frankie</dc:creator>
  <cp:lastModifiedBy>MagMag 珠瑪璣 주민연</cp:lastModifiedBy>
  <cp:revision>2276</cp:revision>
  <dcterms:created xsi:type="dcterms:W3CDTF">2014-08-20T02:29:42Z</dcterms:created>
  <dcterms:modified xsi:type="dcterms:W3CDTF">2020-05-24T08:14:32Z</dcterms:modified>
</cp:coreProperties>
</file>