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9" r:id="rId3"/>
    <p:sldMasterId id="2147483687" r:id="rId4"/>
    <p:sldMasterId id="2147483699" r:id="rId5"/>
  </p:sldMasterIdLst>
  <p:notesMasterIdLst>
    <p:notesMasterId r:id="rId96"/>
  </p:notesMasterIdLst>
  <p:handoutMasterIdLst>
    <p:handoutMasterId r:id="rId97"/>
  </p:handoutMasterIdLst>
  <p:sldIdLst>
    <p:sldId id="841" r:id="rId6"/>
    <p:sldId id="2966" r:id="rId7"/>
    <p:sldId id="260" r:id="rId8"/>
    <p:sldId id="265" r:id="rId9"/>
    <p:sldId id="3526" r:id="rId10"/>
    <p:sldId id="3515" r:id="rId11"/>
    <p:sldId id="3634" r:id="rId12"/>
    <p:sldId id="3635" r:id="rId13"/>
    <p:sldId id="3636" r:id="rId14"/>
    <p:sldId id="3637" r:id="rId15"/>
    <p:sldId id="3638" r:id="rId16"/>
    <p:sldId id="3639" r:id="rId17"/>
    <p:sldId id="3642" r:id="rId18"/>
    <p:sldId id="3606" r:id="rId19"/>
    <p:sldId id="3640" r:id="rId20"/>
    <p:sldId id="3641" r:id="rId21"/>
    <p:sldId id="3643" r:id="rId22"/>
    <p:sldId id="3674" r:id="rId23"/>
    <p:sldId id="3645" r:id="rId24"/>
    <p:sldId id="3644" r:id="rId25"/>
    <p:sldId id="3646" r:id="rId26"/>
    <p:sldId id="3675" r:id="rId27"/>
    <p:sldId id="3647" r:id="rId28"/>
    <p:sldId id="3648" r:id="rId29"/>
    <p:sldId id="3607" r:id="rId30"/>
    <p:sldId id="3652" r:id="rId31"/>
    <p:sldId id="3653" r:id="rId32"/>
    <p:sldId id="3650" r:id="rId33"/>
    <p:sldId id="3651" r:id="rId34"/>
    <p:sldId id="3676" r:id="rId35"/>
    <p:sldId id="3677" r:id="rId36"/>
    <p:sldId id="3654" r:id="rId37"/>
    <p:sldId id="3655" r:id="rId38"/>
    <p:sldId id="3656" r:id="rId39"/>
    <p:sldId id="3657" r:id="rId40"/>
    <p:sldId id="2967" r:id="rId41"/>
    <p:sldId id="1526" r:id="rId42"/>
    <p:sldId id="3669" r:id="rId43"/>
    <p:sldId id="3670" r:id="rId44"/>
    <p:sldId id="3671" r:id="rId45"/>
    <p:sldId id="3673" r:id="rId46"/>
    <p:sldId id="3672" r:id="rId47"/>
    <p:sldId id="2505" r:id="rId48"/>
    <p:sldId id="3529" r:id="rId49"/>
    <p:sldId id="3530" r:id="rId50"/>
    <p:sldId id="3819" r:id="rId51"/>
    <p:sldId id="3820" r:id="rId52"/>
    <p:sldId id="272" r:id="rId53"/>
    <p:sldId id="271" r:id="rId54"/>
    <p:sldId id="3821" r:id="rId55"/>
    <p:sldId id="891" r:id="rId56"/>
    <p:sldId id="3504" r:id="rId57"/>
    <p:sldId id="3573" r:id="rId58"/>
    <p:sldId id="3574" r:id="rId59"/>
    <p:sldId id="3575" r:id="rId60"/>
    <p:sldId id="3576" r:id="rId61"/>
    <p:sldId id="3668" r:id="rId62"/>
    <p:sldId id="336" r:id="rId63"/>
    <p:sldId id="256" r:id="rId64"/>
    <p:sldId id="258" r:id="rId65"/>
    <p:sldId id="259" r:id="rId66"/>
    <p:sldId id="3678" r:id="rId67"/>
    <p:sldId id="261" r:id="rId68"/>
    <p:sldId id="270" r:id="rId69"/>
    <p:sldId id="263" r:id="rId70"/>
    <p:sldId id="262" r:id="rId71"/>
    <p:sldId id="264" r:id="rId72"/>
    <p:sldId id="3679" r:id="rId73"/>
    <p:sldId id="266" r:id="rId74"/>
    <p:sldId id="267" r:id="rId75"/>
    <p:sldId id="268" r:id="rId76"/>
    <p:sldId id="269" r:id="rId77"/>
    <p:sldId id="3147" r:id="rId78"/>
    <p:sldId id="3543" r:id="rId79"/>
    <p:sldId id="3658" r:id="rId80"/>
    <p:sldId id="3659" r:id="rId81"/>
    <p:sldId id="3660" r:id="rId82"/>
    <p:sldId id="3661" r:id="rId83"/>
    <p:sldId id="3662" r:id="rId84"/>
    <p:sldId id="3663" r:id="rId85"/>
    <p:sldId id="3664" r:id="rId86"/>
    <p:sldId id="2474" r:id="rId87"/>
    <p:sldId id="2475" r:id="rId88"/>
    <p:sldId id="2476" r:id="rId89"/>
    <p:sldId id="3535" r:id="rId90"/>
    <p:sldId id="3665" r:id="rId91"/>
    <p:sldId id="3666" r:id="rId92"/>
    <p:sldId id="3667" r:id="rId93"/>
    <p:sldId id="342" r:id="rId94"/>
    <p:sldId id="327" r:id="rId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429" autoAdjust="0"/>
    <p:restoredTop sz="93515" autoAdjust="0"/>
  </p:normalViewPr>
  <p:slideViewPr>
    <p:cSldViewPr>
      <p:cViewPr varScale="1">
        <p:scale>
          <a:sx n="67" d="100"/>
          <a:sy n="67" d="100"/>
        </p:scale>
        <p:origin x="990" y="72"/>
      </p:cViewPr>
      <p:guideLst>
        <p:guide orient="horz" pos="2160"/>
        <p:guide pos="2880"/>
      </p:guideLst>
    </p:cSldViewPr>
  </p:slideViewPr>
  <p:outlineViewPr>
    <p:cViewPr>
      <p:scale>
        <a:sx n="33" d="100"/>
        <a:sy n="33" d="100"/>
      </p:scale>
      <p:origin x="0" y="-9198"/>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85" d="100"/>
          <a:sy n="85"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presProps" Target="presProps.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5B7F6-0143-41C2-97C9-4F05DC18A6A4}" type="datetimeFigureOut">
              <a:rPr lang="en-US" smtClean="0"/>
              <a:pPr/>
              <a:t>8/2/2020</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9F3CA4-CC92-4A82-A449-D9014E7EF9A9}" type="slidenum">
              <a:rPr lang="en-AU" smtClean="0"/>
              <a:pPr/>
              <a:t>‹#›</a:t>
            </a:fld>
            <a:endParaRPr lang="en-AU"/>
          </a:p>
        </p:txBody>
      </p:sp>
    </p:spTree>
    <p:extLst>
      <p:ext uri="{BB962C8B-B14F-4D97-AF65-F5344CB8AC3E}">
        <p14:creationId xmlns:p14="http://schemas.microsoft.com/office/powerpoint/2010/main" val="13584156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99AEB8-D6C1-4FEB-85D1-908D706F6FDD}" type="datetimeFigureOut">
              <a:rPr lang="en-US" smtClean="0"/>
              <a:pPr/>
              <a:t>8/2/2020</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C41873-79E9-4174-80D2-8BAFBFA9A2A6}" type="slidenum">
              <a:rPr lang="en-AU" smtClean="0"/>
              <a:pPr/>
              <a:t>‹#›</a:t>
            </a:fld>
            <a:endParaRPr lang="en-AU"/>
          </a:p>
        </p:txBody>
      </p:sp>
    </p:spTree>
    <p:extLst>
      <p:ext uri="{BB962C8B-B14F-4D97-AF65-F5344CB8AC3E}">
        <p14:creationId xmlns:p14="http://schemas.microsoft.com/office/powerpoint/2010/main" val="1942349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793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895D1-90F6-1C42-80DD-8F16510206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811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895D1-90F6-1C42-80DD-8F16510206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6735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895D1-90F6-1C42-80DD-8F16510206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6344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74</a:t>
            </a:fld>
            <a:endParaRPr lang="en-AU"/>
          </a:p>
        </p:txBody>
      </p:sp>
    </p:spTree>
    <p:extLst>
      <p:ext uri="{BB962C8B-B14F-4D97-AF65-F5344CB8AC3E}">
        <p14:creationId xmlns:p14="http://schemas.microsoft.com/office/powerpoint/2010/main" val="3111617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75</a:t>
            </a:fld>
            <a:endParaRPr lang="en-AU"/>
          </a:p>
        </p:txBody>
      </p:sp>
    </p:spTree>
    <p:extLst>
      <p:ext uri="{BB962C8B-B14F-4D97-AF65-F5344CB8AC3E}">
        <p14:creationId xmlns:p14="http://schemas.microsoft.com/office/powerpoint/2010/main" val="1196249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76</a:t>
            </a:fld>
            <a:endParaRPr lang="en-AU"/>
          </a:p>
        </p:txBody>
      </p:sp>
    </p:spTree>
    <p:extLst>
      <p:ext uri="{BB962C8B-B14F-4D97-AF65-F5344CB8AC3E}">
        <p14:creationId xmlns:p14="http://schemas.microsoft.com/office/powerpoint/2010/main" val="3679063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77</a:t>
            </a:fld>
            <a:endParaRPr lang="en-AU"/>
          </a:p>
        </p:txBody>
      </p:sp>
    </p:spTree>
    <p:extLst>
      <p:ext uri="{BB962C8B-B14F-4D97-AF65-F5344CB8AC3E}">
        <p14:creationId xmlns:p14="http://schemas.microsoft.com/office/powerpoint/2010/main" val="870928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78</a:t>
            </a:fld>
            <a:endParaRPr lang="en-AU"/>
          </a:p>
        </p:txBody>
      </p:sp>
    </p:spTree>
    <p:extLst>
      <p:ext uri="{BB962C8B-B14F-4D97-AF65-F5344CB8AC3E}">
        <p14:creationId xmlns:p14="http://schemas.microsoft.com/office/powerpoint/2010/main" val="446159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79</a:t>
            </a:fld>
            <a:endParaRPr lang="en-AU"/>
          </a:p>
        </p:txBody>
      </p:sp>
    </p:spTree>
    <p:extLst>
      <p:ext uri="{BB962C8B-B14F-4D97-AF65-F5344CB8AC3E}">
        <p14:creationId xmlns:p14="http://schemas.microsoft.com/office/powerpoint/2010/main" val="959045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80</a:t>
            </a:fld>
            <a:endParaRPr lang="en-AU"/>
          </a:p>
        </p:txBody>
      </p:sp>
    </p:spTree>
    <p:extLst>
      <p:ext uri="{BB962C8B-B14F-4D97-AF65-F5344CB8AC3E}">
        <p14:creationId xmlns:p14="http://schemas.microsoft.com/office/powerpoint/2010/main" val="903008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3</a:t>
            </a:fld>
            <a:endParaRPr lang="en-AU"/>
          </a:p>
        </p:txBody>
      </p:sp>
    </p:spTree>
    <p:extLst>
      <p:ext uri="{BB962C8B-B14F-4D97-AF65-F5344CB8AC3E}">
        <p14:creationId xmlns:p14="http://schemas.microsoft.com/office/powerpoint/2010/main" val="2669809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81</a:t>
            </a:fld>
            <a:endParaRPr lang="en-AU"/>
          </a:p>
        </p:txBody>
      </p:sp>
    </p:spTree>
    <p:extLst>
      <p:ext uri="{BB962C8B-B14F-4D97-AF65-F5344CB8AC3E}">
        <p14:creationId xmlns:p14="http://schemas.microsoft.com/office/powerpoint/2010/main" val="138248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9946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1253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4296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9878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C41873-79E9-4174-80D2-8BAFBFA9A2A6}" type="slidenum">
              <a:rPr lang="en-AU" smtClean="0"/>
              <a:pPr/>
              <a:t>58</a:t>
            </a:fld>
            <a:endParaRPr lang="en-AU" dirty="0"/>
          </a:p>
        </p:txBody>
      </p:sp>
    </p:spTree>
    <p:extLst>
      <p:ext uri="{BB962C8B-B14F-4D97-AF65-F5344CB8AC3E}">
        <p14:creationId xmlns:p14="http://schemas.microsoft.com/office/powerpoint/2010/main" val="1416099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895D1-90F6-1C42-80DD-8F16510206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21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895D1-90F6-1C42-80DD-8F16510206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6664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895D1-90F6-1C42-80DD-8F16510206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7887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895D1-90F6-1C42-80DD-8F16510206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3166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895D1-90F6-1C42-80DD-8F16510206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0554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895D1-90F6-1C42-80DD-8F16510206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3222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pic>
        <p:nvPicPr>
          <p:cNvPr id="6" name="Picture 5" descr="PPT footer ccc 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65304"/>
            <a:ext cx="9144000" cy="692696"/>
          </a:xfrm>
          <a:prstGeom prst="rect">
            <a:avLst/>
          </a:prstGeom>
        </p:spPr>
      </p:pic>
      <p:pic>
        <p:nvPicPr>
          <p:cNvPr id="9" name="Picture 4"/>
          <p:cNvPicPr>
            <a:picLocks noChangeAspect="1" noChangeArrowheads="1"/>
          </p:cNvPicPr>
          <p:nvPr userDrawn="1"/>
        </p:nvPicPr>
        <p:blipFill>
          <a:blip r:embed="rId3" cstate="print"/>
          <a:srcRect/>
          <a:stretch>
            <a:fillRect/>
          </a:stretch>
        </p:blipFill>
        <p:spPr bwMode="auto">
          <a:xfrm>
            <a:off x="7308304" y="6275660"/>
            <a:ext cx="1628775" cy="393700"/>
          </a:xfrm>
          <a:prstGeom prst="rect">
            <a:avLst/>
          </a:prstGeom>
          <a:noFill/>
          <a:ln w="9525">
            <a:noFill/>
            <a:miter lim="800000"/>
            <a:headEnd/>
            <a:tailEnd/>
          </a:ln>
        </p:spPr>
      </p:pic>
      <p:sp>
        <p:nvSpPr>
          <p:cNvPr id="10" name="Slide Number Placeholder 5"/>
          <p:cNvSpPr>
            <a:spLocks noGrp="1"/>
          </p:cNvSpPr>
          <p:nvPr>
            <p:ph type="sldNum" sz="quarter" idx="12"/>
          </p:nvPr>
        </p:nvSpPr>
        <p:spPr>
          <a:xfrm>
            <a:off x="683568" y="6221937"/>
            <a:ext cx="623562" cy="447423"/>
          </a:xfrm>
          <a:prstGeom prst="rect">
            <a:avLst/>
          </a:prstGeom>
        </p:spPr>
        <p:txBody>
          <a:bodyPr/>
          <a:lstStyle>
            <a:lvl1pPr>
              <a:defRPr sz="2400" b="1">
                <a:solidFill>
                  <a:schemeClr val="bg1"/>
                </a:solidFill>
              </a:defRPr>
            </a:lvl1pPr>
          </a:lstStyle>
          <a:p>
            <a:fld id="{B2FDDA61-8986-4B98-BDE4-3733C35BEFC5}" type="slidenum">
              <a:rPr lang="en-AU" smtClean="0"/>
              <a:pPr/>
              <a:t>‹#›</a:t>
            </a:fld>
            <a:endParaRPr lang="en-AU"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1896D5-CAEC-4E90-B2AF-D360D1E61757}" type="datetimeFigureOut">
              <a:rPr lang="en-US" smtClean="0"/>
              <a:pPr/>
              <a:t>8/2/2020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1896D5-CAEC-4E90-B2AF-D360D1E61757}" type="datetimeFigureOut">
              <a:rPr lang="en-US" smtClean="0"/>
              <a:pPr/>
              <a:t>8/2/2020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896D5-CAEC-4E90-B2AF-D360D1E61757}" type="datetimeFigureOut">
              <a:rPr lang="en-US" smtClean="0"/>
              <a:pPr/>
              <a:t>8/2/2020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1896D5-CAEC-4E90-B2AF-D360D1E61757}" type="datetimeFigureOut">
              <a:rPr lang="en-US" smtClean="0"/>
              <a:pPr/>
              <a:t>8/2/2020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1896D5-CAEC-4E90-B2AF-D360D1E61757}" type="datetimeFigureOut">
              <a:rPr lang="en-US" smtClean="0"/>
              <a:pPr/>
              <a:t>8/2/2020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1896D5-CAEC-4E90-B2AF-D360D1E61757}" type="datetimeFigureOut">
              <a:rPr lang="en-US" smtClean="0"/>
              <a:pPr/>
              <a:t>8/2/2020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896D5-CAEC-4E90-B2AF-D360D1E61757}" type="datetimeFigureOut">
              <a:rPr lang="en-US" smtClean="0"/>
              <a:pPr/>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896D5-CAEC-4E90-B2AF-D360D1E61757}" type="datetimeFigureOut">
              <a:rPr lang="en-US" smtClean="0"/>
              <a:pPr/>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pic>
        <p:nvPicPr>
          <p:cNvPr id="6" name="Picture 5" descr="PPT footer ccc 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65304"/>
            <a:ext cx="9144000" cy="692696"/>
          </a:xfrm>
          <a:prstGeom prst="rect">
            <a:avLst/>
          </a:prstGeom>
        </p:spPr>
      </p:pic>
      <p:pic>
        <p:nvPicPr>
          <p:cNvPr id="9" name="Picture 4"/>
          <p:cNvPicPr>
            <a:picLocks noChangeAspect="1" noChangeArrowheads="1"/>
          </p:cNvPicPr>
          <p:nvPr userDrawn="1"/>
        </p:nvPicPr>
        <p:blipFill>
          <a:blip r:embed="rId3" cstate="print"/>
          <a:srcRect/>
          <a:stretch>
            <a:fillRect/>
          </a:stretch>
        </p:blipFill>
        <p:spPr bwMode="auto">
          <a:xfrm>
            <a:off x="7308304" y="6275660"/>
            <a:ext cx="1628775" cy="393700"/>
          </a:xfrm>
          <a:prstGeom prst="rect">
            <a:avLst/>
          </a:prstGeom>
          <a:noFill/>
          <a:ln w="9525">
            <a:noFill/>
            <a:miter lim="800000"/>
            <a:headEnd/>
            <a:tailEnd/>
          </a:ln>
        </p:spPr>
      </p:pic>
      <p:sp>
        <p:nvSpPr>
          <p:cNvPr id="10" name="Slide Number Placeholder 5"/>
          <p:cNvSpPr>
            <a:spLocks noGrp="1"/>
          </p:cNvSpPr>
          <p:nvPr>
            <p:ph type="sldNum" sz="quarter" idx="12"/>
          </p:nvPr>
        </p:nvSpPr>
        <p:spPr>
          <a:xfrm>
            <a:off x="683568" y="6221937"/>
            <a:ext cx="623562" cy="447423"/>
          </a:xfrm>
          <a:prstGeom prst="rect">
            <a:avLst/>
          </a:prstGeom>
        </p:spPr>
        <p:txBody>
          <a:bodyPr/>
          <a:lstStyle>
            <a:lvl1pPr>
              <a:defRPr sz="2400" b="1">
                <a:solidFill>
                  <a:schemeClr val="bg1"/>
                </a:solidFill>
              </a:defRPr>
            </a:lvl1pPr>
          </a:lstStyle>
          <a:p>
            <a:fld id="{B2FDDA61-8986-4B98-BDE4-3733C35BEFC5}" type="slidenum">
              <a:rPr lang="en-AU" smtClean="0"/>
              <a:pPr/>
              <a:t>‹#›</a:t>
            </a:fld>
            <a:endParaRPr lang="en-AU" dirty="0"/>
          </a:p>
        </p:txBody>
      </p:sp>
    </p:spTree>
    <p:extLst>
      <p:ext uri="{BB962C8B-B14F-4D97-AF65-F5344CB8AC3E}">
        <p14:creationId xmlns:p14="http://schemas.microsoft.com/office/powerpoint/2010/main" val="161393663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and Content">
    <p:bg>
      <p:bgRef idx="1001">
        <a:schemeClr val="bg1"/>
      </p:bgRef>
    </p:bg>
    <p:spTree>
      <p:nvGrpSpPr>
        <p:cNvPr id="1" name=""/>
        <p:cNvGrpSpPr/>
        <p:nvPr/>
      </p:nvGrpSpPr>
      <p:grpSpPr>
        <a:xfrm>
          <a:off x="0" y="0"/>
          <a:ext cx="0" cy="0"/>
          <a:chOff x="0" y="0"/>
          <a:chExt cx="0" cy="0"/>
        </a:xfrm>
      </p:grpSpPr>
      <p:pic>
        <p:nvPicPr>
          <p:cNvPr id="8" name="Picture 7" descr="PPT footer ccc 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20680"/>
            <a:ext cx="9144000" cy="764704"/>
          </a:xfrm>
          <a:prstGeom prst="rect">
            <a:avLst/>
          </a:prstGeom>
        </p:spPr>
      </p:pic>
      <p:sp>
        <p:nvSpPr>
          <p:cNvPr id="7" name="Rectangle 6"/>
          <p:cNvSpPr>
            <a:spLocks noChangeArrowheads="1"/>
          </p:cNvSpPr>
          <p:nvPr userDrawn="1"/>
        </p:nvSpPr>
        <p:spPr bwMode="auto">
          <a:xfrm>
            <a:off x="1" y="0"/>
            <a:ext cx="1187624" cy="6093296"/>
          </a:xfrm>
          <a:prstGeom prst="rect">
            <a:avLst/>
          </a:prstGeom>
          <a:solidFill>
            <a:srgbClr val="D9D9D9"/>
          </a:solidFill>
          <a:ln w="0">
            <a:noFill/>
            <a:miter lim="800000"/>
            <a:headEnd/>
            <a:tailEnd/>
          </a:ln>
          <a:effectLst>
            <a:outerShdw dist="23000" dir="5400000" rotWithShape="0">
              <a:srgbClr val="808080">
                <a:alpha val="34999"/>
              </a:srgbClr>
            </a:outerShdw>
          </a:effectLst>
        </p:spPr>
        <p:txBody>
          <a:bodyPr anchor="ctr"/>
          <a:lstStyle/>
          <a:p>
            <a:pPr algn="ctr"/>
            <a:r>
              <a:rPr lang="zh-TW" altLang="en-US" dirty="0">
                <a:solidFill>
                  <a:srgbClr val="FF0000"/>
                </a:solidFill>
                <a:latin typeface="Calibri" pitchFamily="34" charset="0"/>
              </a:rPr>
              <a:t> </a:t>
            </a:r>
          </a:p>
        </p:txBody>
      </p:sp>
      <p:sp>
        <p:nvSpPr>
          <p:cNvPr id="14" name="Slide Number Placeholder 5"/>
          <p:cNvSpPr>
            <a:spLocks noGrp="1"/>
          </p:cNvSpPr>
          <p:nvPr>
            <p:ph type="sldNum" sz="quarter" idx="12"/>
          </p:nvPr>
        </p:nvSpPr>
        <p:spPr>
          <a:xfrm>
            <a:off x="539552" y="6093296"/>
            <a:ext cx="889176" cy="447423"/>
          </a:xfrm>
          <a:prstGeom prst="rect">
            <a:avLst/>
          </a:prstGeom>
        </p:spPr>
        <p:txBody>
          <a:bodyPr/>
          <a:lstStyle>
            <a:lvl1pPr>
              <a:defRPr sz="2400" b="1">
                <a:solidFill>
                  <a:schemeClr val="bg1"/>
                </a:solidFill>
              </a:defRPr>
            </a:lvl1pPr>
          </a:lstStyle>
          <a:p>
            <a:fld id="{B2FDDA61-8986-4B98-BDE4-3733C35BEFC5}" type="slidenum">
              <a:rPr lang="en-AU" smtClean="0"/>
              <a:pPr/>
              <a:t>‹#›</a:t>
            </a:fld>
            <a:endParaRPr lang="en-AU" dirty="0"/>
          </a:p>
        </p:txBody>
      </p:sp>
      <p:sp>
        <p:nvSpPr>
          <p:cNvPr id="13" name="TextBox 12"/>
          <p:cNvSpPr txBox="1">
            <a:spLocks noChangeArrowheads="1"/>
          </p:cNvSpPr>
          <p:nvPr userDrawn="1"/>
        </p:nvSpPr>
        <p:spPr bwMode="auto">
          <a:xfrm>
            <a:off x="120553" y="26846"/>
            <a:ext cx="1187624" cy="5001369"/>
          </a:xfrm>
          <a:prstGeom prst="rect">
            <a:avLst/>
          </a:prstGeom>
          <a:noFill/>
          <a:ln w="9525">
            <a:noFill/>
            <a:miter lim="800000"/>
            <a:headEnd/>
            <a:tailEnd/>
          </a:ln>
        </p:spPr>
        <p:txBody>
          <a:bodyPr wrap="square">
            <a:spAutoFit/>
          </a:bodyPr>
          <a:lstStyle/>
          <a:p>
            <a:pPr>
              <a:lnSpc>
                <a:spcPct val="100000"/>
              </a:lnSpc>
              <a:spcBef>
                <a:spcPts val="600"/>
              </a:spcBef>
              <a:buClr>
                <a:srgbClr val="000000"/>
              </a:buClr>
              <a:buSzPct val="100000"/>
              <a:defRPr/>
            </a:pPr>
            <a:r>
              <a:rPr lang="en-US" altLang="en-US" sz="2200" b="1" dirty="0">
                <a:solidFill>
                  <a:schemeClr val="accent1">
                    <a:lumMod val="50000"/>
                  </a:schemeClr>
                </a:solidFill>
                <a:latin typeface="HanWangYenLight" pitchFamily="18" charset="-120"/>
                <a:ea typeface="HanWangYenLight" pitchFamily="18" charset="-120"/>
              </a:rPr>
              <a:t>默禱</a:t>
            </a:r>
          </a:p>
          <a:p>
            <a:pPr>
              <a:lnSpc>
                <a:spcPct val="100000"/>
              </a:lnSpc>
              <a:spcBef>
                <a:spcPts val="600"/>
              </a:spcBef>
              <a:buClr>
                <a:srgbClr val="000000"/>
              </a:buClr>
              <a:buSzPct val="100000"/>
              <a:defRPr/>
            </a:pPr>
            <a:r>
              <a:rPr lang="en-US" altLang="en-US" sz="2200" b="1" dirty="0">
                <a:solidFill>
                  <a:schemeClr val="accent1">
                    <a:lumMod val="50000"/>
                  </a:schemeClr>
                </a:solidFill>
                <a:latin typeface="HanWangYenLight" pitchFamily="18" charset="-120"/>
                <a:ea typeface="HanWangYenLight" pitchFamily="18" charset="-120"/>
              </a:rPr>
              <a:t>宣召</a:t>
            </a:r>
          </a:p>
          <a:p>
            <a:pPr>
              <a:lnSpc>
                <a:spcPct val="100000"/>
              </a:lnSpc>
              <a:spcBef>
                <a:spcPts val="600"/>
              </a:spcBef>
              <a:buClr>
                <a:srgbClr val="000000"/>
              </a:buClr>
              <a:buSzPct val="100000"/>
              <a:defRPr/>
            </a:pPr>
            <a:r>
              <a:rPr lang="zh-TW" altLang="en-US" sz="2200" b="1" dirty="0">
                <a:solidFill>
                  <a:schemeClr val="accent1">
                    <a:lumMod val="50000"/>
                  </a:schemeClr>
                </a:solidFill>
                <a:latin typeface="HanWangYenLight" pitchFamily="18" charset="-120"/>
                <a:ea typeface="HanWangYenLight" pitchFamily="18" charset="-120"/>
              </a:rPr>
              <a:t>詩歌</a:t>
            </a:r>
            <a:endParaRPr lang="en-US" altLang="en-US" sz="22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zh-TW" altLang="en-US" sz="2200" b="1" dirty="0">
                <a:solidFill>
                  <a:schemeClr val="accent1">
                    <a:lumMod val="50000"/>
                  </a:schemeClr>
                </a:solidFill>
                <a:latin typeface="HanWangYenLight" pitchFamily="18" charset="-120"/>
                <a:ea typeface="HanWangYenLight" pitchFamily="18" charset="-120"/>
              </a:rPr>
              <a:t>祈禱</a:t>
            </a:r>
            <a:endParaRPr lang="en-AU" altLang="zh-TW" sz="2200" b="1" dirty="0">
              <a:solidFill>
                <a:schemeClr val="accent1">
                  <a:lumMod val="50000"/>
                </a:schemeClr>
              </a:solidFill>
              <a:latin typeface="HanWangYenLight" pitchFamily="18" charset="-120"/>
              <a:ea typeface="HanWangYenLight" pitchFamily="18" charset="-120"/>
            </a:endParaRPr>
          </a:p>
          <a:p>
            <a:pPr marL="0" marR="0" indent="0" algn="l" defTabSz="914400" rtl="0" eaLnBrk="1" fontAlgn="auto" latinLnBrk="0" hangingPunct="1">
              <a:lnSpc>
                <a:spcPct val="100000"/>
              </a:lnSpc>
              <a:spcBef>
                <a:spcPts val="600"/>
              </a:spcBef>
              <a:spcAft>
                <a:spcPts val="0"/>
              </a:spcAft>
              <a:buClr>
                <a:srgbClr val="000000"/>
              </a:buClr>
              <a:buSzPct val="100000"/>
              <a:buFontTx/>
              <a:buNone/>
              <a:tabLst/>
              <a:defRPr/>
            </a:pPr>
            <a:r>
              <a:rPr lang="ja-JP" altLang="en-US" sz="2200" b="1" kern="1200" dirty="0">
                <a:solidFill>
                  <a:schemeClr val="accent1">
                    <a:lumMod val="50000"/>
                  </a:schemeClr>
                </a:solidFill>
                <a:latin typeface="HanWangYenLight" pitchFamily="18" charset="-120"/>
                <a:ea typeface="HanWangYenLight" pitchFamily="18" charset="-120"/>
                <a:cs typeface="+mn-cs"/>
              </a:rPr>
              <a:t>金句</a:t>
            </a:r>
            <a:endParaRPr lang="en-AU" altLang="zh-TW" sz="2200" b="1" kern="1200" dirty="0">
              <a:solidFill>
                <a:schemeClr val="accent1">
                  <a:lumMod val="50000"/>
                </a:schemeClr>
              </a:solidFill>
              <a:latin typeface="HanWangYenLight" pitchFamily="18" charset="-120"/>
              <a:ea typeface="HanWangYenLight" pitchFamily="18" charset="-120"/>
              <a:cs typeface="+mn-cs"/>
            </a:endParaRPr>
          </a:p>
          <a:p>
            <a:pPr>
              <a:lnSpc>
                <a:spcPct val="100000"/>
              </a:lnSpc>
              <a:spcBef>
                <a:spcPts val="600"/>
              </a:spcBef>
              <a:buClr>
                <a:srgbClr val="000000"/>
              </a:buClr>
              <a:buSzPct val="100000"/>
              <a:defRPr/>
            </a:pPr>
            <a:r>
              <a:rPr lang="en-US" altLang="en-US" sz="2200" b="1" dirty="0" err="1">
                <a:solidFill>
                  <a:schemeClr val="accent1">
                    <a:lumMod val="50000"/>
                  </a:schemeClr>
                </a:solidFill>
                <a:latin typeface="HanWangYenLight" pitchFamily="18" charset="-120"/>
                <a:ea typeface="HanWangYenLight" pitchFamily="18" charset="-120"/>
              </a:rPr>
              <a:t>讀經</a:t>
            </a:r>
            <a:endParaRPr lang="en-US" altLang="en-US" sz="22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200" b="1" dirty="0" err="1">
                <a:solidFill>
                  <a:schemeClr val="accent1">
                    <a:lumMod val="50000"/>
                  </a:schemeClr>
                </a:solidFill>
                <a:latin typeface="HanWangYenLight" pitchFamily="18" charset="-120"/>
                <a:ea typeface="HanWangYenLight" pitchFamily="18" charset="-120"/>
              </a:rPr>
              <a:t>信息</a:t>
            </a:r>
            <a:endParaRPr lang="en-US" altLang="en-US" sz="22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zh-TW" altLang="en-US" sz="2200" b="1" dirty="0">
                <a:solidFill>
                  <a:schemeClr val="accent1">
                    <a:lumMod val="50000"/>
                  </a:schemeClr>
                </a:solidFill>
                <a:latin typeface="HanWangYenLight" pitchFamily="18" charset="-120"/>
                <a:ea typeface="HanWangYenLight" pitchFamily="18" charset="-120"/>
              </a:rPr>
              <a:t>奉獻</a:t>
            </a:r>
            <a:endParaRPr lang="en-AU" altLang="zh-TW" sz="22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200" b="1" dirty="0" err="1">
                <a:solidFill>
                  <a:schemeClr val="accent1">
                    <a:lumMod val="50000"/>
                  </a:schemeClr>
                </a:solidFill>
                <a:latin typeface="HanWangYenLight" pitchFamily="18" charset="-120"/>
                <a:ea typeface="HanWangYenLight" pitchFamily="18" charset="-120"/>
              </a:rPr>
              <a:t>歡迎</a:t>
            </a:r>
            <a:endParaRPr lang="en-US" altLang="en-US" sz="22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200" b="1" dirty="0" err="1">
                <a:solidFill>
                  <a:schemeClr val="accent1">
                    <a:lumMod val="50000"/>
                  </a:schemeClr>
                </a:solidFill>
                <a:latin typeface="HanWangYenLight" pitchFamily="18" charset="-120"/>
                <a:ea typeface="HanWangYenLight" pitchFamily="18" charset="-120"/>
              </a:rPr>
              <a:t>報告</a:t>
            </a:r>
            <a:endParaRPr lang="en-US" altLang="en-US" sz="22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200" b="1" dirty="0" err="1">
                <a:solidFill>
                  <a:schemeClr val="accent1">
                    <a:lumMod val="50000"/>
                  </a:schemeClr>
                </a:solidFill>
                <a:latin typeface="HanWangYenLight" pitchFamily="18" charset="-120"/>
                <a:ea typeface="HanWangYenLight" pitchFamily="18" charset="-120"/>
              </a:rPr>
              <a:t>回應</a:t>
            </a:r>
            <a:endParaRPr lang="en-US" altLang="zh-TW" sz="22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200" b="1" dirty="0">
                <a:solidFill>
                  <a:schemeClr val="accent1">
                    <a:lumMod val="50000"/>
                  </a:schemeClr>
                </a:solidFill>
                <a:latin typeface="HanWangYenLight" pitchFamily="18" charset="-120"/>
                <a:ea typeface="HanWangYenLight" pitchFamily="18" charset="-120"/>
              </a:rPr>
              <a:t>祝福</a:t>
            </a:r>
          </a:p>
        </p:txBody>
      </p:sp>
      <p:pic>
        <p:nvPicPr>
          <p:cNvPr id="12" name="Picture 4"/>
          <p:cNvPicPr>
            <a:picLocks noChangeAspect="1" noChangeArrowheads="1"/>
          </p:cNvPicPr>
          <p:nvPr userDrawn="1"/>
        </p:nvPicPr>
        <p:blipFill>
          <a:blip r:embed="rId3" cstate="print"/>
          <a:srcRect/>
          <a:stretch>
            <a:fillRect/>
          </a:stretch>
        </p:blipFill>
        <p:spPr bwMode="auto">
          <a:xfrm>
            <a:off x="7335713" y="6165304"/>
            <a:ext cx="1628775" cy="393700"/>
          </a:xfrm>
          <a:prstGeom prst="rect">
            <a:avLst/>
          </a:prstGeom>
          <a:noFill/>
          <a:ln w="9525">
            <a:noFill/>
            <a:miter lim="800000"/>
            <a:headEnd/>
            <a:tailEnd/>
          </a:ln>
        </p:spPr>
      </p:pic>
    </p:spTree>
    <p:extLst>
      <p:ext uri="{BB962C8B-B14F-4D97-AF65-F5344CB8AC3E}">
        <p14:creationId xmlns:p14="http://schemas.microsoft.com/office/powerpoint/2010/main" val="395763393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bg>
      <p:bgRef idx="1001">
        <a:schemeClr val="bg1"/>
      </p:bgRef>
    </p:bg>
    <p:spTree>
      <p:nvGrpSpPr>
        <p:cNvPr id="1" name=""/>
        <p:cNvGrpSpPr/>
        <p:nvPr/>
      </p:nvGrpSpPr>
      <p:grpSpPr>
        <a:xfrm>
          <a:off x="0" y="0"/>
          <a:ext cx="0" cy="0"/>
          <a:chOff x="0" y="0"/>
          <a:chExt cx="0" cy="0"/>
        </a:xfrm>
      </p:grpSpPr>
      <p:pic>
        <p:nvPicPr>
          <p:cNvPr id="8" name="Picture 7" descr="PPT footer ccc 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20680"/>
            <a:ext cx="9144000" cy="764704"/>
          </a:xfrm>
          <a:prstGeom prst="rect">
            <a:avLst/>
          </a:prstGeom>
        </p:spPr>
      </p:pic>
      <p:sp>
        <p:nvSpPr>
          <p:cNvPr id="7" name="Rectangle 6"/>
          <p:cNvSpPr>
            <a:spLocks noChangeArrowheads="1"/>
          </p:cNvSpPr>
          <p:nvPr userDrawn="1"/>
        </p:nvSpPr>
        <p:spPr bwMode="auto">
          <a:xfrm>
            <a:off x="1" y="0"/>
            <a:ext cx="1187624" cy="6093296"/>
          </a:xfrm>
          <a:prstGeom prst="rect">
            <a:avLst/>
          </a:prstGeom>
          <a:solidFill>
            <a:srgbClr val="D9D9D9"/>
          </a:solidFill>
          <a:ln w="0">
            <a:noFill/>
            <a:miter lim="800000"/>
            <a:headEnd/>
            <a:tailEnd/>
          </a:ln>
          <a:effectLst>
            <a:outerShdw dist="23000" dir="5400000" rotWithShape="0">
              <a:srgbClr val="808080">
                <a:alpha val="34999"/>
              </a:srgbClr>
            </a:outerShdw>
          </a:effectLst>
        </p:spPr>
        <p:txBody>
          <a:bodyPr anchor="ctr"/>
          <a:lstStyle/>
          <a:p>
            <a:pPr algn="ctr"/>
            <a:r>
              <a:rPr lang="zh-TW" altLang="en-US" dirty="0">
                <a:solidFill>
                  <a:srgbClr val="FF0000"/>
                </a:solidFill>
                <a:latin typeface="Calibri" pitchFamily="34" charset="0"/>
              </a:rPr>
              <a:t> </a:t>
            </a:r>
          </a:p>
        </p:txBody>
      </p:sp>
      <p:sp>
        <p:nvSpPr>
          <p:cNvPr id="14" name="Slide Number Placeholder 5"/>
          <p:cNvSpPr>
            <a:spLocks noGrp="1"/>
          </p:cNvSpPr>
          <p:nvPr>
            <p:ph type="sldNum" sz="quarter" idx="12"/>
          </p:nvPr>
        </p:nvSpPr>
        <p:spPr>
          <a:xfrm>
            <a:off x="539552" y="6093296"/>
            <a:ext cx="889176" cy="447423"/>
          </a:xfrm>
          <a:prstGeom prst="rect">
            <a:avLst/>
          </a:prstGeom>
        </p:spPr>
        <p:txBody>
          <a:bodyPr/>
          <a:lstStyle>
            <a:lvl1pPr>
              <a:defRPr sz="2400" b="1">
                <a:solidFill>
                  <a:schemeClr val="bg1"/>
                </a:solidFill>
              </a:defRPr>
            </a:lvl1pPr>
          </a:lstStyle>
          <a:p>
            <a:fld id="{B2FDDA61-8986-4B98-BDE4-3733C35BEFC5}" type="slidenum">
              <a:rPr lang="en-AU" smtClean="0"/>
              <a:pPr/>
              <a:t>‹#›</a:t>
            </a:fld>
            <a:endParaRPr lang="en-AU" dirty="0"/>
          </a:p>
        </p:txBody>
      </p:sp>
      <p:sp>
        <p:nvSpPr>
          <p:cNvPr id="13" name="TextBox 12"/>
          <p:cNvSpPr txBox="1">
            <a:spLocks noChangeArrowheads="1"/>
          </p:cNvSpPr>
          <p:nvPr userDrawn="1"/>
        </p:nvSpPr>
        <p:spPr bwMode="auto">
          <a:xfrm>
            <a:off x="120553" y="476672"/>
            <a:ext cx="1187624" cy="5001369"/>
          </a:xfrm>
          <a:prstGeom prst="rect">
            <a:avLst/>
          </a:prstGeom>
          <a:noFill/>
          <a:ln w="9525">
            <a:noFill/>
            <a:miter lim="800000"/>
            <a:headEnd/>
            <a:tailEnd/>
          </a:ln>
        </p:spPr>
        <p:txBody>
          <a:bodyPr wrap="square">
            <a:spAutoFit/>
          </a:bodyPr>
          <a:lstStyle/>
          <a:p>
            <a:pPr>
              <a:lnSpc>
                <a:spcPct val="100000"/>
              </a:lnSpc>
              <a:spcBef>
                <a:spcPts val="600"/>
              </a:spcBef>
              <a:buClr>
                <a:srgbClr val="000000"/>
              </a:buClr>
              <a:buSzPct val="100000"/>
              <a:defRPr/>
            </a:pPr>
            <a:r>
              <a:rPr lang="en-US" altLang="en-US" sz="2200" b="1" dirty="0">
                <a:solidFill>
                  <a:schemeClr val="accent1">
                    <a:lumMod val="50000"/>
                  </a:schemeClr>
                </a:solidFill>
                <a:latin typeface="HanWangYenLight" pitchFamily="18" charset="-120"/>
                <a:ea typeface="HanWangYenLight" pitchFamily="18" charset="-120"/>
              </a:rPr>
              <a:t>默禱</a:t>
            </a:r>
          </a:p>
          <a:p>
            <a:pPr>
              <a:lnSpc>
                <a:spcPct val="100000"/>
              </a:lnSpc>
              <a:spcBef>
                <a:spcPts val="600"/>
              </a:spcBef>
              <a:buClr>
                <a:srgbClr val="000000"/>
              </a:buClr>
              <a:buSzPct val="100000"/>
              <a:defRPr/>
            </a:pPr>
            <a:r>
              <a:rPr lang="en-US" altLang="en-US" sz="2200" b="1" dirty="0">
                <a:solidFill>
                  <a:schemeClr val="accent1">
                    <a:lumMod val="50000"/>
                  </a:schemeClr>
                </a:solidFill>
                <a:latin typeface="HanWangYenLight" pitchFamily="18" charset="-120"/>
                <a:ea typeface="HanWangYenLight" pitchFamily="18" charset="-120"/>
              </a:rPr>
              <a:t>宣召</a:t>
            </a:r>
          </a:p>
          <a:p>
            <a:pPr>
              <a:lnSpc>
                <a:spcPct val="100000"/>
              </a:lnSpc>
              <a:spcBef>
                <a:spcPts val="600"/>
              </a:spcBef>
              <a:buClr>
                <a:srgbClr val="000000"/>
              </a:buClr>
              <a:buSzPct val="100000"/>
              <a:defRPr/>
            </a:pPr>
            <a:r>
              <a:rPr lang="zh-TW" altLang="en-US" sz="2200" b="1" dirty="0">
                <a:solidFill>
                  <a:schemeClr val="accent1">
                    <a:lumMod val="50000"/>
                  </a:schemeClr>
                </a:solidFill>
                <a:latin typeface="HanWangYenLight" pitchFamily="18" charset="-120"/>
                <a:ea typeface="HanWangYenLight" pitchFamily="18" charset="-120"/>
              </a:rPr>
              <a:t>詩歌</a:t>
            </a:r>
            <a:endParaRPr lang="en-US" altLang="en-US" sz="22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zh-TW" altLang="en-US" sz="2200" b="1" dirty="0">
                <a:solidFill>
                  <a:schemeClr val="accent1">
                    <a:lumMod val="50000"/>
                  </a:schemeClr>
                </a:solidFill>
                <a:latin typeface="HanWangYenLight" pitchFamily="18" charset="-120"/>
                <a:ea typeface="HanWangYenLight" pitchFamily="18" charset="-120"/>
              </a:rPr>
              <a:t>祈禱</a:t>
            </a:r>
            <a:endParaRPr lang="en-AU" altLang="zh-TW" sz="2200" b="1" dirty="0">
              <a:solidFill>
                <a:schemeClr val="accent1">
                  <a:lumMod val="50000"/>
                </a:schemeClr>
              </a:solidFill>
              <a:latin typeface="HanWangYenLight" pitchFamily="18" charset="-120"/>
              <a:ea typeface="HanWangYenLight" pitchFamily="18" charset="-120"/>
            </a:endParaRPr>
          </a:p>
          <a:p>
            <a:pPr marL="0" marR="0" indent="0" algn="l" defTabSz="914400" rtl="0" eaLnBrk="1" fontAlgn="auto" latinLnBrk="0" hangingPunct="1">
              <a:lnSpc>
                <a:spcPct val="100000"/>
              </a:lnSpc>
              <a:spcBef>
                <a:spcPts val="600"/>
              </a:spcBef>
              <a:spcAft>
                <a:spcPts val="0"/>
              </a:spcAft>
              <a:buClr>
                <a:srgbClr val="000000"/>
              </a:buClr>
              <a:buSzPct val="100000"/>
              <a:buFontTx/>
              <a:buNone/>
              <a:tabLst/>
              <a:defRPr/>
            </a:pPr>
            <a:r>
              <a:rPr lang="ja-JP" altLang="en-US" sz="2200" b="1" kern="1200" dirty="0">
                <a:solidFill>
                  <a:schemeClr val="accent1">
                    <a:lumMod val="50000"/>
                  </a:schemeClr>
                </a:solidFill>
                <a:latin typeface="HanWangYenLight" pitchFamily="18" charset="-120"/>
                <a:ea typeface="HanWangYenLight" pitchFamily="18" charset="-120"/>
                <a:cs typeface="+mn-cs"/>
              </a:rPr>
              <a:t>金句</a:t>
            </a:r>
            <a:endParaRPr lang="en-AU" altLang="zh-TW" sz="2200" b="1" kern="1200" dirty="0">
              <a:solidFill>
                <a:schemeClr val="accent1">
                  <a:lumMod val="50000"/>
                </a:schemeClr>
              </a:solidFill>
              <a:latin typeface="HanWangYenLight" pitchFamily="18" charset="-120"/>
              <a:ea typeface="HanWangYenLight" pitchFamily="18" charset="-120"/>
              <a:cs typeface="+mn-cs"/>
            </a:endParaRPr>
          </a:p>
          <a:p>
            <a:pPr>
              <a:lnSpc>
                <a:spcPct val="100000"/>
              </a:lnSpc>
              <a:spcBef>
                <a:spcPts val="600"/>
              </a:spcBef>
              <a:buClr>
                <a:srgbClr val="000000"/>
              </a:buClr>
              <a:buSzPct val="100000"/>
              <a:defRPr/>
            </a:pPr>
            <a:r>
              <a:rPr lang="en-US" altLang="en-US" sz="2200" b="1" dirty="0" err="1">
                <a:solidFill>
                  <a:schemeClr val="accent1">
                    <a:lumMod val="50000"/>
                  </a:schemeClr>
                </a:solidFill>
                <a:latin typeface="HanWangYenLight" pitchFamily="18" charset="-120"/>
                <a:ea typeface="HanWangYenLight" pitchFamily="18" charset="-120"/>
              </a:rPr>
              <a:t>讀經</a:t>
            </a:r>
            <a:endParaRPr lang="en-US" altLang="en-US" sz="22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200" b="1" dirty="0" err="1">
                <a:solidFill>
                  <a:schemeClr val="accent1">
                    <a:lumMod val="50000"/>
                  </a:schemeClr>
                </a:solidFill>
                <a:latin typeface="HanWangYenLight" pitchFamily="18" charset="-120"/>
                <a:ea typeface="HanWangYenLight" pitchFamily="18" charset="-120"/>
              </a:rPr>
              <a:t>信息</a:t>
            </a:r>
            <a:endParaRPr lang="en-US" altLang="en-US" sz="22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zh-TW" altLang="en-US" sz="2200" b="1" dirty="0">
                <a:solidFill>
                  <a:schemeClr val="accent1">
                    <a:lumMod val="50000"/>
                  </a:schemeClr>
                </a:solidFill>
                <a:latin typeface="HanWangYenLight" pitchFamily="18" charset="-120"/>
                <a:ea typeface="HanWangYenLight" pitchFamily="18" charset="-120"/>
              </a:rPr>
              <a:t>奉獻</a:t>
            </a:r>
            <a:endParaRPr lang="en-AU" altLang="zh-TW" sz="22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200" b="1" dirty="0" err="1">
                <a:solidFill>
                  <a:schemeClr val="accent1">
                    <a:lumMod val="50000"/>
                  </a:schemeClr>
                </a:solidFill>
                <a:latin typeface="HanWangYenLight" pitchFamily="18" charset="-120"/>
                <a:ea typeface="HanWangYenLight" pitchFamily="18" charset="-120"/>
              </a:rPr>
              <a:t>歡迎</a:t>
            </a:r>
            <a:endParaRPr lang="en-US" altLang="en-US" sz="22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200" b="1" dirty="0" err="1">
                <a:solidFill>
                  <a:schemeClr val="accent1">
                    <a:lumMod val="50000"/>
                  </a:schemeClr>
                </a:solidFill>
                <a:latin typeface="HanWangYenLight" pitchFamily="18" charset="-120"/>
                <a:ea typeface="HanWangYenLight" pitchFamily="18" charset="-120"/>
              </a:rPr>
              <a:t>報告</a:t>
            </a:r>
            <a:endParaRPr lang="en-US" altLang="en-US" sz="22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200" b="1" dirty="0" err="1">
                <a:solidFill>
                  <a:schemeClr val="accent1">
                    <a:lumMod val="50000"/>
                  </a:schemeClr>
                </a:solidFill>
                <a:latin typeface="HanWangYenLight" pitchFamily="18" charset="-120"/>
                <a:ea typeface="HanWangYenLight" pitchFamily="18" charset="-120"/>
              </a:rPr>
              <a:t>回應</a:t>
            </a:r>
            <a:endParaRPr lang="en-US" altLang="zh-TW" sz="22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200" b="1" dirty="0">
                <a:solidFill>
                  <a:schemeClr val="accent1">
                    <a:lumMod val="50000"/>
                  </a:schemeClr>
                </a:solidFill>
                <a:latin typeface="HanWangYenLight" pitchFamily="18" charset="-120"/>
                <a:ea typeface="HanWangYenLight" pitchFamily="18" charset="-120"/>
              </a:rPr>
              <a:t>祝福</a:t>
            </a:r>
          </a:p>
        </p:txBody>
      </p:sp>
      <p:pic>
        <p:nvPicPr>
          <p:cNvPr id="12" name="Picture 4"/>
          <p:cNvPicPr>
            <a:picLocks noChangeAspect="1" noChangeArrowheads="1"/>
          </p:cNvPicPr>
          <p:nvPr userDrawn="1"/>
        </p:nvPicPr>
        <p:blipFill>
          <a:blip r:embed="rId3" cstate="print"/>
          <a:srcRect/>
          <a:stretch>
            <a:fillRect/>
          </a:stretch>
        </p:blipFill>
        <p:spPr bwMode="auto">
          <a:xfrm>
            <a:off x="7335713" y="6165304"/>
            <a:ext cx="1628775" cy="3937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Content">
    <p:bg>
      <p:bgRef idx="1001">
        <a:schemeClr val="bg1"/>
      </p:bgRef>
    </p:bg>
    <p:spTree>
      <p:nvGrpSpPr>
        <p:cNvPr id="1" name=""/>
        <p:cNvGrpSpPr/>
        <p:nvPr/>
      </p:nvGrpSpPr>
      <p:grpSpPr>
        <a:xfrm>
          <a:off x="0" y="0"/>
          <a:ext cx="0" cy="0"/>
          <a:chOff x="0" y="0"/>
          <a:chExt cx="0" cy="0"/>
        </a:xfrm>
      </p:grpSpPr>
      <p:pic>
        <p:nvPicPr>
          <p:cNvPr id="6" name="Picture 5" descr="PPT footer ccc 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65304"/>
            <a:ext cx="9144000" cy="692696"/>
          </a:xfrm>
          <a:prstGeom prst="rect">
            <a:avLst/>
          </a:prstGeom>
        </p:spPr>
      </p:pic>
      <p:pic>
        <p:nvPicPr>
          <p:cNvPr id="9" name="Picture 4"/>
          <p:cNvPicPr>
            <a:picLocks noChangeAspect="1" noChangeArrowheads="1"/>
          </p:cNvPicPr>
          <p:nvPr userDrawn="1"/>
        </p:nvPicPr>
        <p:blipFill>
          <a:blip r:embed="rId3" cstate="print"/>
          <a:srcRect/>
          <a:stretch>
            <a:fillRect/>
          </a:stretch>
        </p:blipFill>
        <p:spPr bwMode="auto">
          <a:xfrm>
            <a:off x="7308304" y="6275660"/>
            <a:ext cx="1628775" cy="393700"/>
          </a:xfrm>
          <a:prstGeom prst="rect">
            <a:avLst/>
          </a:prstGeom>
          <a:noFill/>
          <a:ln w="9525">
            <a:noFill/>
            <a:miter lim="800000"/>
            <a:headEnd/>
            <a:tailEnd/>
          </a:ln>
        </p:spPr>
      </p:pic>
      <p:sp>
        <p:nvSpPr>
          <p:cNvPr id="10" name="Slide Number Placeholder 5"/>
          <p:cNvSpPr>
            <a:spLocks noGrp="1"/>
          </p:cNvSpPr>
          <p:nvPr>
            <p:ph type="sldNum" sz="quarter" idx="12"/>
          </p:nvPr>
        </p:nvSpPr>
        <p:spPr>
          <a:xfrm>
            <a:off x="683568" y="6221937"/>
            <a:ext cx="623562" cy="447423"/>
          </a:xfrm>
          <a:prstGeom prst="rect">
            <a:avLst/>
          </a:prstGeom>
        </p:spPr>
        <p:txBody>
          <a:bodyPr/>
          <a:lstStyle>
            <a:lvl1pPr>
              <a:defRPr sz="2400" b="1">
                <a:solidFill>
                  <a:schemeClr val="bg1"/>
                </a:solidFill>
              </a:defRPr>
            </a:lvl1pPr>
          </a:lstStyle>
          <a:p>
            <a:fld id="{B2FDDA61-8986-4B98-BDE4-3733C35BEFC5}" type="slidenum">
              <a:rPr lang="en-AU" smtClean="0"/>
              <a:pPr/>
              <a:t>‹#›</a:t>
            </a:fld>
            <a:endParaRPr lang="en-AU" dirty="0"/>
          </a:p>
        </p:txBody>
      </p:sp>
    </p:spTree>
    <p:extLst>
      <p:ext uri="{BB962C8B-B14F-4D97-AF65-F5344CB8AC3E}">
        <p14:creationId xmlns:p14="http://schemas.microsoft.com/office/powerpoint/2010/main" val="319618302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81555DE-D2EA-AE46-87D8-261D19303BA6}" type="datetimeFigureOut">
              <a:rPr lang="en-US" smtClean="0"/>
              <a:pPr/>
              <a:t>8/2/2020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AE01B97-78B1-D041-B12F-E0AF7183B133}" type="slidenum">
              <a:rPr lang="en-US" smtClean="0"/>
              <a:pPr/>
              <a:t>‹#›</a:t>
            </a:fld>
            <a:endParaRPr lang="en-US"/>
          </a:p>
        </p:txBody>
      </p:sp>
    </p:spTree>
    <p:extLst>
      <p:ext uri="{BB962C8B-B14F-4D97-AF65-F5344CB8AC3E}">
        <p14:creationId xmlns:p14="http://schemas.microsoft.com/office/powerpoint/2010/main" val="198868608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8335896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bg>
      <p:bgRef idx="1001">
        <a:schemeClr val="bg1"/>
      </p:bgRef>
    </p:bg>
    <p:spTree>
      <p:nvGrpSpPr>
        <p:cNvPr id="1" name=""/>
        <p:cNvGrpSpPr/>
        <p:nvPr/>
      </p:nvGrpSpPr>
      <p:grpSpPr>
        <a:xfrm>
          <a:off x="0" y="0"/>
          <a:ext cx="0" cy="0"/>
          <a:chOff x="0" y="0"/>
          <a:chExt cx="0" cy="0"/>
        </a:xfrm>
      </p:grpSpPr>
      <p:pic>
        <p:nvPicPr>
          <p:cNvPr id="6" name="Picture 5" descr="PPT footer ccc 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65304"/>
            <a:ext cx="9144000" cy="692696"/>
          </a:xfrm>
          <a:prstGeom prst="rect">
            <a:avLst/>
          </a:prstGeom>
        </p:spPr>
      </p:pic>
      <p:pic>
        <p:nvPicPr>
          <p:cNvPr id="9" name="Picture 4"/>
          <p:cNvPicPr>
            <a:picLocks noChangeAspect="1" noChangeArrowheads="1"/>
          </p:cNvPicPr>
          <p:nvPr userDrawn="1"/>
        </p:nvPicPr>
        <p:blipFill>
          <a:blip r:embed="rId3" cstate="print"/>
          <a:srcRect/>
          <a:stretch>
            <a:fillRect/>
          </a:stretch>
        </p:blipFill>
        <p:spPr bwMode="auto">
          <a:xfrm>
            <a:off x="7308304" y="6275660"/>
            <a:ext cx="1628775" cy="393700"/>
          </a:xfrm>
          <a:prstGeom prst="rect">
            <a:avLst/>
          </a:prstGeom>
          <a:noFill/>
          <a:ln w="9525">
            <a:noFill/>
            <a:miter lim="800000"/>
            <a:headEnd/>
            <a:tailEnd/>
          </a:ln>
        </p:spPr>
      </p:pic>
      <p:sp>
        <p:nvSpPr>
          <p:cNvPr id="10" name="Slide Number Placeholder 5"/>
          <p:cNvSpPr>
            <a:spLocks noGrp="1"/>
          </p:cNvSpPr>
          <p:nvPr>
            <p:ph type="sldNum" sz="quarter" idx="12"/>
          </p:nvPr>
        </p:nvSpPr>
        <p:spPr>
          <a:xfrm>
            <a:off x="683568" y="6221937"/>
            <a:ext cx="623562" cy="447423"/>
          </a:xfrm>
          <a:prstGeom prst="rect">
            <a:avLst/>
          </a:prstGeom>
        </p:spPr>
        <p:txBody>
          <a:bodyPr/>
          <a:lstStyle>
            <a:lvl1pPr>
              <a:defRPr sz="2400" b="1">
                <a:solidFill>
                  <a:schemeClr val="bg1"/>
                </a:solidFill>
              </a:defRPr>
            </a:lvl1pPr>
          </a:lstStyle>
          <a:p>
            <a:fld id="{B2FDDA61-8986-4B98-BDE4-3733C35BEFC5}" type="slidenum">
              <a:rPr lang="en-AU" smtClean="0"/>
              <a:pPr/>
              <a:t>‹#›</a:t>
            </a:fld>
            <a:endParaRPr lang="en-AU" dirty="0"/>
          </a:p>
        </p:txBody>
      </p:sp>
    </p:spTree>
    <p:extLst>
      <p:ext uri="{BB962C8B-B14F-4D97-AF65-F5344CB8AC3E}">
        <p14:creationId xmlns:p14="http://schemas.microsoft.com/office/powerpoint/2010/main" val="264169486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B59F3-44CE-7648-99EB-096D92D687D0}"/>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10FCE1D9-B236-094C-9AF5-366CE6FADC9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797AC44-D5D8-384E-BF51-AE9B72EEBA58}"/>
              </a:ext>
            </a:extLst>
          </p:cNvPr>
          <p:cNvSpPr>
            <a:spLocks noGrp="1"/>
          </p:cNvSpPr>
          <p:nvPr>
            <p:ph type="dt" sz="half" idx="10"/>
          </p:nvPr>
        </p:nvSpPr>
        <p:spPr/>
        <p:txBody>
          <a:bodyPr/>
          <a:lstStyle/>
          <a:p>
            <a:fld id="{32C0DD8B-4B31-514F-A01E-29C2E6914CB3}" type="datetimeFigureOut">
              <a:rPr lang="en-US" smtClean="0"/>
              <a:t>8/2/2020</a:t>
            </a:fld>
            <a:endParaRPr lang="en-US"/>
          </a:p>
        </p:txBody>
      </p:sp>
      <p:sp>
        <p:nvSpPr>
          <p:cNvPr id="5" name="Footer Placeholder 4">
            <a:extLst>
              <a:ext uri="{FF2B5EF4-FFF2-40B4-BE49-F238E27FC236}">
                <a16:creationId xmlns:a16="http://schemas.microsoft.com/office/drawing/2014/main" id="{5A21627F-1FAD-8549-9875-EC408063D2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183C3-6443-8948-A608-4B4EFB611510}"/>
              </a:ext>
            </a:extLst>
          </p:cNvPr>
          <p:cNvSpPr>
            <a:spLocks noGrp="1"/>
          </p:cNvSpPr>
          <p:nvPr>
            <p:ph type="sldNum" sz="quarter" idx="12"/>
          </p:nvPr>
        </p:nvSpPr>
        <p:spPr/>
        <p:txBody>
          <a:bodyPr/>
          <a:lstStyle/>
          <a:p>
            <a:fld id="{45A7F739-2D2C-8B4C-8168-DC37E54ADF1B}" type="slidenum">
              <a:rPr lang="en-US" smtClean="0"/>
              <a:t>‹#›</a:t>
            </a:fld>
            <a:endParaRPr lang="en-US"/>
          </a:p>
        </p:txBody>
      </p:sp>
    </p:spTree>
    <p:extLst>
      <p:ext uri="{BB962C8B-B14F-4D97-AF65-F5344CB8AC3E}">
        <p14:creationId xmlns:p14="http://schemas.microsoft.com/office/powerpoint/2010/main" val="4114761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46106-340A-DA4D-AB79-E0FC62B0D78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EEAE66A-D979-A745-82E6-D6755F2A7F1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06A6F52-71F0-6B4A-B4EF-385A43CBEFF1}"/>
              </a:ext>
            </a:extLst>
          </p:cNvPr>
          <p:cNvSpPr>
            <a:spLocks noGrp="1"/>
          </p:cNvSpPr>
          <p:nvPr>
            <p:ph type="dt" sz="half" idx="10"/>
          </p:nvPr>
        </p:nvSpPr>
        <p:spPr/>
        <p:txBody>
          <a:bodyPr/>
          <a:lstStyle/>
          <a:p>
            <a:fld id="{32C0DD8B-4B31-514F-A01E-29C2E6914CB3}" type="datetimeFigureOut">
              <a:rPr lang="en-US" smtClean="0"/>
              <a:t>8/2/2020</a:t>
            </a:fld>
            <a:endParaRPr lang="en-US"/>
          </a:p>
        </p:txBody>
      </p:sp>
      <p:sp>
        <p:nvSpPr>
          <p:cNvPr id="5" name="Footer Placeholder 4">
            <a:extLst>
              <a:ext uri="{FF2B5EF4-FFF2-40B4-BE49-F238E27FC236}">
                <a16:creationId xmlns:a16="http://schemas.microsoft.com/office/drawing/2014/main" id="{8EF652C7-6150-D74C-A343-39BC73A02D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3D903-CE0D-4D4C-BB59-45BE2646CE9D}"/>
              </a:ext>
            </a:extLst>
          </p:cNvPr>
          <p:cNvSpPr>
            <a:spLocks noGrp="1"/>
          </p:cNvSpPr>
          <p:nvPr>
            <p:ph type="sldNum" sz="quarter" idx="12"/>
          </p:nvPr>
        </p:nvSpPr>
        <p:spPr/>
        <p:txBody>
          <a:bodyPr/>
          <a:lstStyle/>
          <a:p>
            <a:fld id="{45A7F739-2D2C-8B4C-8168-DC37E54ADF1B}" type="slidenum">
              <a:rPr lang="en-US" smtClean="0"/>
              <a:t>‹#›</a:t>
            </a:fld>
            <a:endParaRPr lang="en-US"/>
          </a:p>
        </p:txBody>
      </p:sp>
    </p:spTree>
    <p:extLst>
      <p:ext uri="{BB962C8B-B14F-4D97-AF65-F5344CB8AC3E}">
        <p14:creationId xmlns:p14="http://schemas.microsoft.com/office/powerpoint/2010/main" val="20012125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F2C8F-4094-AE48-B0C8-4DC3D93A7189}"/>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37E722C-9179-854B-A922-0D38DB7B7E0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5C42CBA-4B2C-5147-AEE3-B318F7BB26BD}"/>
              </a:ext>
            </a:extLst>
          </p:cNvPr>
          <p:cNvSpPr>
            <a:spLocks noGrp="1"/>
          </p:cNvSpPr>
          <p:nvPr>
            <p:ph type="dt" sz="half" idx="10"/>
          </p:nvPr>
        </p:nvSpPr>
        <p:spPr/>
        <p:txBody>
          <a:bodyPr/>
          <a:lstStyle/>
          <a:p>
            <a:fld id="{32C0DD8B-4B31-514F-A01E-29C2E6914CB3}" type="datetimeFigureOut">
              <a:rPr lang="en-US" smtClean="0"/>
              <a:t>8/2/2020</a:t>
            </a:fld>
            <a:endParaRPr lang="en-US"/>
          </a:p>
        </p:txBody>
      </p:sp>
      <p:sp>
        <p:nvSpPr>
          <p:cNvPr id="5" name="Footer Placeholder 4">
            <a:extLst>
              <a:ext uri="{FF2B5EF4-FFF2-40B4-BE49-F238E27FC236}">
                <a16:creationId xmlns:a16="http://schemas.microsoft.com/office/drawing/2014/main" id="{CE99371D-D4C2-1B43-9627-8502A6EB34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F5EF80-209F-F141-9914-030ABC91D61C}"/>
              </a:ext>
            </a:extLst>
          </p:cNvPr>
          <p:cNvSpPr>
            <a:spLocks noGrp="1"/>
          </p:cNvSpPr>
          <p:nvPr>
            <p:ph type="sldNum" sz="quarter" idx="12"/>
          </p:nvPr>
        </p:nvSpPr>
        <p:spPr/>
        <p:txBody>
          <a:bodyPr/>
          <a:lstStyle/>
          <a:p>
            <a:fld id="{45A7F739-2D2C-8B4C-8168-DC37E54ADF1B}" type="slidenum">
              <a:rPr lang="en-US" smtClean="0"/>
              <a:t>‹#›</a:t>
            </a:fld>
            <a:endParaRPr lang="en-US"/>
          </a:p>
        </p:txBody>
      </p:sp>
    </p:spTree>
    <p:extLst>
      <p:ext uri="{BB962C8B-B14F-4D97-AF65-F5344CB8AC3E}">
        <p14:creationId xmlns:p14="http://schemas.microsoft.com/office/powerpoint/2010/main" val="11912774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6E3B7-A140-0046-9E98-43ABC0CDCD2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9A03D25-38EB-934E-8978-0ACBE7DE67AE}"/>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E3A29B8-B4A5-3D4F-96BD-3151396D7484}"/>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F0EBB58-39C5-3342-8213-F7C513EDB08E}"/>
              </a:ext>
            </a:extLst>
          </p:cNvPr>
          <p:cNvSpPr>
            <a:spLocks noGrp="1"/>
          </p:cNvSpPr>
          <p:nvPr>
            <p:ph type="dt" sz="half" idx="10"/>
          </p:nvPr>
        </p:nvSpPr>
        <p:spPr/>
        <p:txBody>
          <a:bodyPr/>
          <a:lstStyle/>
          <a:p>
            <a:fld id="{32C0DD8B-4B31-514F-A01E-29C2E6914CB3}" type="datetimeFigureOut">
              <a:rPr lang="en-US" smtClean="0"/>
              <a:t>8/2/2020</a:t>
            </a:fld>
            <a:endParaRPr lang="en-US"/>
          </a:p>
        </p:txBody>
      </p:sp>
      <p:sp>
        <p:nvSpPr>
          <p:cNvPr id="6" name="Footer Placeholder 5">
            <a:extLst>
              <a:ext uri="{FF2B5EF4-FFF2-40B4-BE49-F238E27FC236}">
                <a16:creationId xmlns:a16="http://schemas.microsoft.com/office/drawing/2014/main" id="{0A0826DE-B7C9-9B46-956E-6D233D6ECB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54B8E2-DD16-FC41-8C04-6842CA2987E0}"/>
              </a:ext>
            </a:extLst>
          </p:cNvPr>
          <p:cNvSpPr>
            <a:spLocks noGrp="1"/>
          </p:cNvSpPr>
          <p:nvPr>
            <p:ph type="sldNum" sz="quarter" idx="12"/>
          </p:nvPr>
        </p:nvSpPr>
        <p:spPr/>
        <p:txBody>
          <a:bodyPr/>
          <a:lstStyle/>
          <a:p>
            <a:fld id="{45A7F739-2D2C-8B4C-8168-DC37E54ADF1B}" type="slidenum">
              <a:rPr lang="en-US" smtClean="0"/>
              <a:t>‹#›</a:t>
            </a:fld>
            <a:endParaRPr lang="en-US"/>
          </a:p>
        </p:txBody>
      </p:sp>
    </p:spTree>
    <p:extLst>
      <p:ext uri="{BB962C8B-B14F-4D97-AF65-F5344CB8AC3E}">
        <p14:creationId xmlns:p14="http://schemas.microsoft.com/office/powerpoint/2010/main" val="2658973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28B42-FAE5-7042-B3C7-46E4F32B805A}"/>
              </a:ext>
            </a:extLst>
          </p:cNvPr>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03E7FEA-0FC3-FE45-8652-2CD7C2993D0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3B10E197-F3CA-B647-A00E-393C781A7AF8}"/>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7DC007E-7979-8C48-9C53-5F64D93E64F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F93C80B6-85B4-7447-8019-161F56D66DB1}"/>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61B0662-4198-C14A-9776-C3EC5F3ACDFE}"/>
              </a:ext>
            </a:extLst>
          </p:cNvPr>
          <p:cNvSpPr>
            <a:spLocks noGrp="1"/>
          </p:cNvSpPr>
          <p:nvPr>
            <p:ph type="dt" sz="half" idx="10"/>
          </p:nvPr>
        </p:nvSpPr>
        <p:spPr/>
        <p:txBody>
          <a:bodyPr/>
          <a:lstStyle/>
          <a:p>
            <a:fld id="{32C0DD8B-4B31-514F-A01E-29C2E6914CB3}" type="datetimeFigureOut">
              <a:rPr lang="en-US" smtClean="0"/>
              <a:t>8/2/2020</a:t>
            </a:fld>
            <a:endParaRPr lang="en-US"/>
          </a:p>
        </p:txBody>
      </p:sp>
      <p:sp>
        <p:nvSpPr>
          <p:cNvPr id="8" name="Footer Placeholder 7">
            <a:extLst>
              <a:ext uri="{FF2B5EF4-FFF2-40B4-BE49-F238E27FC236}">
                <a16:creationId xmlns:a16="http://schemas.microsoft.com/office/drawing/2014/main" id="{1FAEAB22-C22F-A84D-9645-203D4F8C42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2E0868-CF66-0345-9EC0-85B992CB06A5}"/>
              </a:ext>
            </a:extLst>
          </p:cNvPr>
          <p:cNvSpPr>
            <a:spLocks noGrp="1"/>
          </p:cNvSpPr>
          <p:nvPr>
            <p:ph type="sldNum" sz="quarter" idx="12"/>
          </p:nvPr>
        </p:nvSpPr>
        <p:spPr/>
        <p:txBody>
          <a:bodyPr/>
          <a:lstStyle/>
          <a:p>
            <a:fld id="{45A7F739-2D2C-8B4C-8168-DC37E54ADF1B}" type="slidenum">
              <a:rPr lang="en-US" smtClean="0"/>
              <a:t>‹#›</a:t>
            </a:fld>
            <a:endParaRPr lang="en-US"/>
          </a:p>
        </p:txBody>
      </p:sp>
    </p:spTree>
    <p:extLst>
      <p:ext uri="{BB962C8B-B14F-4D97-AF65-F5344CB8AC3E}">
        <p14:creationId xmlns:p14="http://schemas.microsoft.com/office/powerpoint/2010/main" val="27709073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00AF-8152-FC49-B150-14280D84210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8CEE6E0-F810-A347-A014-33C68EF7789C}"/>
              </a:ext>
            </a:extLst>
          </p:cNvPr>
          <p:cNvSpPr>
            <a:spLocks noGrp="1"/>
          </p:cNvSpPr>
          <p:nvPr>
            <p:ph type="dt" sz="half" idx="10"/>
          </p:nvPr>
        </p:nvSpPr>
        <p:spPr/>
        <p:txBody>
          <a:bodyPr/>
          <a:lstStyle/>
          <a:p>
            <a:fld id="{32C0DD8B-4B31-514F-A01E-29C2E6914CB3}" type="datetimeFigureOut">
              <a:rPr lang="en-US" smtClean="0"/>
              <a:t>8/2/2020</a:t>
            </a:fld>
            <a:endParaRPr lang="en-US"/>
          </a:p>
        </p:txBody>
      </p:sp>
      <p:sp>
        <p:nvSpPr>
          <p:cNvPr id="4" name="Footer Placeholder 3">
            <a:extLst>
              <a:ext uri="{FF2B5EF4-FFF2-40B4-BE49-F238E27FC236}">
                <a16:creationId xmlns:a16="http://schemas.microsoft.com/office/drawing/2014/main" id="{A635A80C-78EF-3B40-AA58-A0BD5065AE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62576F-D877-8F41-BE6E-717D19FD8664}"/>
              </a:ext>
            </a:extLst>
          </p:cNvPr>
          <p:cNvSpPr>
            <a:spLocks noGrp="1"/>
          </p:cNvSpPr>
          <p:nvPr>
            <p:ph type="sldNum" sz="quarter" idx="12"/>
          </p:nvPr>
        </p:nvSpPr>
        <p:spPr/>
        <p:txBody>
          <a:bodyPr/>
          <a:lstStyle/>
          <a:p>
            <a:fld id="{45A7F739-2D2C-8B4C-8168-DC37E54ADF1B}" type="slidenum">
              <a:rPr lang="en-US" smtClean="0"/>
              <a:t>‹#›</a:t>
            </a:fld>
            <a:endParaRPr lang="en-US"/>
          </a:p>
        </p:txBody>
      </p:sp>
    </p:spTree>
    <p:extLst>
      <p:ext uri="{BB962C8B-B14F-4D97-AF65-F5344CB8AC3E}">
        <p14:creationId xmlns:p14="http://schemas.microsoft.com/office/powerpoint/2010/main" val="3820386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bg>
      <p:bgRef idx="1001">
        <a:schemeClr val="bg1"/>
      </p:bgRef>
    </p:bg>
    <p:spTree>
      <p:nvGrpSpPr>
        <p:cNvPr id="1" name=""/>
        <p:cNvGrpSpPr/>
        <p:nvPr/>
      </p:nvGrpSpPr>
      <p:grpSpPr>
        <a:xfrm>
          <a:off x="0" y="0"/>
          <a:ext cx="0" cy="0"/>
          <a:chOff x="0" y="0"/>
          <a:chExt cx="0" cy="0"/>
        </a:xfrm>
      </p:grpSpPr>
      <p:pic>
        <p:nvPicPr>
          <p:cNvPr id="8" name="Picture 7" descr="PPT footer ccc 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20680"/>
            <a:ext cx="9144000" cy="764704"/>
          </a:xfrm>
          <a:prstGeom prst="rect">
            <a:avLst/>
          </a:prstGeom>
          <a:solidFill>
            <a:schemeClr val="accent4">
              <a:lumMod val="40000"/>
              <a:lumOff val="60000"/>
            </a:schemeClr>
          </a:solidFill>
        </p:spPr>
      </p:pic>
      <p:sp>
        <p:nvSpPr>
          <p:cNvPr id="7" name="Rectangle 6"/>
          <p:cNvSpPr>
            <a:spLocks noChangeArrowheads="1"/>
          </p:cNvSpPr>
          <p:nvPr userDrawn="1"/>
        </p:nvSpPr>
        <p:spPr bwMode="auto">
          <a:xfrm>
            <a:off x="1" y="0"/>
            <a:ext cx="1187624" cy="6093296"/>
          </a:xfrm>
          <a:prstGeom prst="rect">
            <a:avLst/>
          </a:prstGeom>
          <a:solidFill>
            <a:srgbClr val="D9D9D9"/>
          </a:solidFill>
          <a:ln w="0">
            <a:noFill/>
            <a:miter lim="800000"/>
            <a:headEnd/>
            <a:tailEnd/>
          </a:ln>
          <a:effectLst>
            <a:outerShdw dist="23000" dir="5400000" rotWithShape="0">
              <a:srgbClr val="808080">
                <a:alpha val="34999"/>
              </a:srgbClr>
            </a:outerShdw>
          </a:effectLst>
        </p:spPr>
        <p:txBody>
          <a:bodyPr anchor="ctr"/>
          <a:lstStyle/>
          <a:p>
            <a:pPr algn="ctr"/>
            <a:r>
              <a:rPr lang="zh-TW" altLang="en-US" dirty="0">
                <a:solidFill>
                  <a:srgbClr val="FF0000"/>
                </a:solidFill>
                <a:latin typeface="Calibri" pitchFamily="34" charset="0"/>
              </a:rPr>
              <a:t> </a:t>
            </a:r>
          </a:p>
        </p:txBody>
      </p:sp>
      <p:sp>
        <p:nvSpPr>
          <p:cNvPr id="14" name="Slide Number Placeholder 5"/>
          <p:cNvSpPr>
            <a:spLocks noGrp="1"/>
          </p:cNvSpPr>
          <p:nvPr>
            <p:ph type="sldNum" sz="quarter" idx="12"/>
          </p:nvPr>
        </p:nvSpPr>
        <p:spPr>
          <a:xfrm>
            <a:off x="539552" y="6093296"/>
            <a:ext cx="889176" cy="447423"/>
          </a:xfrm>
          <a:prstGeom prst="rect">
            <a:avLst/>
          </a:prstGeom>
        </p:spPr>
        <p:txBody>
          <a:bodyPr/>
          <a:lstStyle>
            <a:lvl1pPr>
              <a:defRPr sz="2400" b="1">
                <a:solidFill>
                  <a:schemeClr val="bg1"/>
                </a:solidFill>
              </a:defRPr>
            </a:lvl1pPr>
          </a:lstStyle>
          <a:p>
            <a:fld id="{B2FDDA61-8986-4B98-BDE4-3733C35BEFC5}" type="slidenum">
              <a:rPr lang="en-AU" smtClean="0"/>
              <a:pPr/>
              <a:t>‹#›</a:t>
            </a:fld>
            <a:endParaRPr lang="en-AU" dirty="0"/>
          </a:p>
        </p:txBody>
      </p:sp>
      <p:sp>
        <p:nvSpPr>
          <p:cNvPr id="13" name="TextBox 12"/>
          <p:cNvSpPr txBox="1">
            <a:spLocks noChangeArrowheads="1"/>
          </p:cNvSpPr>
          <p:nvPr userDrawn="1"/>
        </p:nvSpPr>
        <p:spPr bwMode="auto">
          <a:xfrm>
            <a:off x="120553" y="26846"/>
            <a:ext cx="1187624" cy="5816977"/>
          </a:xfrm>
          <a:prstGeom prst="rect">
            <a:avLst/>
          </a:prstGeom>
          <a:noFill/>
          <a:ln w="9525">
            <a:noFill/>
            <a:miter lim="800000"/>
            <a:headEnd/>
            <a:tailEnd/>
          </a:ln>
        </p:spPr>
        <p:txBody>
          <a:bodyPr wrap="square">
            <a:spAutoFit/>
          </a:bodyPr>
          <a:lstStyle/>
          <a:p>
            <a:pPr>
              <a:lnSpc>
                <a:spcPct val="100000"/>
              </a:lnSpc>
              <a:spcBef>
                <a:spcPts val="600"/>
              </a:spcBef>
              <a:buClr>
                <a:srgbClr val="000000"/>
              </a:buClr>
              <a:buSzPct val="100000"/>
              <a:defRPr/>
            </a:pPr>
            <a:r>
              <a:rPr lang="en-US" altLang="en-US" sz="2400" b="1" dirty="0">
                <a:solidFill>
                  <a:schemeClr val="accent1">
                    <a:lumMod val="50000"/>
                  </a:schemeClr>
                </a:solidFill>
                <a:latin typeface="HanWangYenLight" pitchFamily="18" charset="-120"/>
                <a:ea typeface="HanWangYenLight" pitchFamily="18" charset="-120"/>
              </a:rPr>
              <a:t>默禱</a:t>
            </a:r>
          </a:p>
          <a:p>
            <a:pPr>
              <a:lnSpc>
                <a:spcPct val="100000"/>
              </a:lnSpc>
              <a:spcBef>
                <a:spcPts val="600"/>
              </a:spcBef>
              <a:buClr>
                <a:srgbClr val="000000"/>
              </a:buClr>
              <a:buSzPct val="100000"/>
              <a:defRPr/>
            </a:pPr>
            <a:r>
              <a:rPr lang="en-US" altLang="en-US" sz="2400" b="1" dirty="0">
                <a:solidFill>
                  <a:schemeClr val="accent1">
                    <a:lumMod val="50000"/>
                  </a:schemeClr>
                </a:solidFill>
                <a:latin typeface="HanWangYenLight" pitchFamily="18" charset="-120"/>
                <a:ea typeface="HanWangYenLight" pitchFamily="18" charset="-120"/>
              </a:rPr>
              <a:t>宣召</a:t>
            </a:r>
          </a:p>
          <a:p>
            <a:pPr>
              <a:lnSpc>
                <a:spcPct val="100000"/>
              </a:lnSpc>
              <a:spcBef>
                <a:spcPts val="600"/>
              </a:spcBef>
              <a:buClr>
                <a:srgbClr val="000000"/>
              </a:buClr>
              <a:buSzPct val="100000"/>
              <a:defRPr/>
            </a:pPr>
            <a:r>
              <a:rPr lang="zh-TW" altLang="en-US" sz="2400" b="1" dirty="0">
                <a:solidFill>
                  <a:schemeClr val="accent1">
                    <a:lumMod val="50000"/>
                  </a:schemeClr>
                </a:solidFill>
                <a:latin typeface="HanWangYenLight" pitchFamily="18" charset="-120"/>
                <a:ea typeface="HanWangYenLight" pitchFamily="18" charset="-120"/>
              </a:rPr>
              <a:t>詩歌</a:t>
            </a:r>
            <a:endParaRPr lang="en-US" altLang="en-US"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zh-TW" altLang="en-US" sz="2400" b="1" dirty="0">
                <a:solidFill>
                  <a:schemeClr val="accent1">
                    <a:lumMod val="50000"/>
                  </a:schemeClr>
                </a:solidFill>
                <a:latin typeface="HanWangYenLight" pitchFamily="18" charset="-120"/>
                <a:ea typeface="HanWangYenLight" pitchFamily="18" charset="-120"/>
              </a:rPr>
              <a:t>祈禱</a:t>
            </a:r>
            <a:endParaRPr lang="en-AU" altLang="zh-TW" sz="2400" b="1" dirty="0">
              <a:solidFill>
                <a:schemeClr val="accent1">
                  <a:lumMod val="50000"/>
                </a:schemeClr>
              </a:solidFill>
              <a:latin typeface="HanWangYenLight" pitchFamily="18" charset="-120"/>
              <a:ea typeface="HanWangYenLight" pitchFamily="18" charset="-120"/>
            </a:endParaRPr>
          </a:p>
          <a:p>
            <a:pPr marL="0" marR="0" lvl="0" indent="0" algn="l" defTabSz="914400" rtl="0" eaLnBrk="1" fontAlgn="auto" latinLnBrk="0" hangingPunct="1">
              <a:lnSpc>
                <a:spcPct val="100000"/>
              </a:lnSpc>
              <a:spcBef>
                <a:spcPts val="600"/>
              </a:spcBef>
              <a:spcAft>
                <a:spcPts val="0"/>
              </a:spcAft>
              <a:buClr>
                <a:srgbClr val="000000"/>
              </a:buClr>
              <a:buSzPct val="100000"/>
              <a:buFontTx/>
              <a:buNone/>
              <a:tabLst/>
              <a:defRPr/>
            </a:pPr>
            <a:r>
              <a:rPr lang="zh-TW" altLang="en-US" sz="2400" b="1" dirty="0">
                <a:solidFill>
                  <a:schemeClr val="accent1">
                    <a:lumMod val="50000"/>
                  </a:schemeClr>
                </a:solidFill>
                <a:latin typeface="HanWangYenLight" pitchFamily="18" charset="-120"/>
                <a:ea typeface="HanWangYenLight" pitchFamily="18" charset="-120"/>
              </a:rPr>
              <a:t>獻詩</a:t>
            </a:r>
            <a:endParaRPr lang="en-AU" altLang="zh-TW" sz="2400" b="1" dirty="0">
              <a:solidFill>
                <a:schemeClr val="accent1">
                  <a:lumMod val="50000"/>
                </a:schemeClr>
              </a:solidFill>
              <a:latin typeface="HanWangYenLight" pitchFamily="18" charset="-120"/>
              <a:ea typeface="HanWangYenLight" pitchFamily="18" charset="-120"/>
            </a:endParaRPr>
          </a:p>
          <a:p>
            <a:pPr marL="0" marR="0" indent="0" algn="l" defTabSz="914400" rtl="0" eaLnBrk="1" fontAlgn="auto" latinLnBrk="0" hangingPunct="1">
              <a:lnSpc>
                <a:spcPct val="100000"/>
              </a:lnSpc>
              <a:spcBef>
                <a:spcPts val="600"/>
              </a:spcBef>
              <a:spcAft>
                <a:spcPts val="0"/>
              </a:spcAft>
              <a:buClr>
                <a:srgbClr val="000000"/>
              </a:buClr>
              <a:buSzPct val="100000"/>
              <a:buFontTx/>
              <a:buNone/>
              <a:tabLst/>
              <a:defRPr/>
            </a:pPr>
            <a:r>
              <a:rPr lang="ja-JP" altLang="en-US" sz="2400" b="1" kern="1200" dirty="0">
                <a:solidFill>
                  <a:schemeClr val="accent1">
                    <a:lumMod val="50000"/>
                  </a:schemeClr>
                </a:solidFill>
                <a:latin typeface="HanWangYenLight" pitchFamily="18" charset="-120"/>
                <a:ea typeface="HanWangYenLight" pitchFamily="18" charset="-120"/>
                <a:cs typeface="+mn-cs"/>
              </a:rPr>
              <a:t>金句</a:t>
            </a:r>
            <a:endParaRPr lang="en-AU" altLang="zh-TW" sz="2400" b="1" kern="1200" dirty="0">
              <a:solidFill>
                <a:schemeClr val="accent1">
                  <a:lumMod val="50000"/>
                </a:schemeClr>
              </a:solidFill>
              <a:latin typeface="HanWangYenLight" pitchFamily="18" charset="-120"/>
              <a:ea typeface="HanWangYenLight" pitchFamily="18" charset="-120"/>
              <a:cs typeface="+mn-cs"/>
            </a:endParaRPr>
          </a:p>
          <a:p>
            <a:pPr>
              <a:lnSpc>
                <a:spcPct val="100000"/>
              </a:lnSpc>
              <a:spcBef>
                <a:spcPts val="600"/>
              </a:spcBef>
              <a:buClr>
                <a:srgbClr val="000000"/>
              </a:buClr>
              <a:buSzPct val="100000"/>
              <a:defRPr/>
            </a:pPr>
            <a:r>
              <a:rPr lang="en-US" altLang="en-US" sz="2400" b="1" dirty="0" err="1">
                <a:solidFill>
                  <a:schemeClr val="accent1">
                    <a:lumMod val="50000"/>
                  </a:schemeClr>
                </a:solidFill>
                <a:latin typeface="HanWangYenLight" pitchFamily="18" charset="-120"/>
                <a:ea typeface="HanWangYenLight" pitchFamily="18" charset="-120"/>
              </a:rPr>
              <a:t>讀經</a:t>
            </a:r>
            <a:endParaRPr lang="en-US" altLang="en-US"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400" b="1" dirty="0" err="1">
                <a:solidFill>
                  <a:schemeClr val="accent1">
                    <a:lumMod val="50000"/>
                  </a:schemeClr>
                </a:solidFill>
                <a:latin typeface="HanWangYenLight" pitchFamily="18" charset="-120"/>
                <a:ea typeface="HanWangYenLight" pitchFamily="18" charset="-120"/>
              </a:rPr>
              <a:t>信息</a:t>
            </a:r>
            <a:endParaRPr lang="en-US" altLang="en-US"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zh-TW" altLang="en-US" sz="2400" b="1" dirty="0">
                <a:solidFill>
                  <a:schemeClr val="accent1">
                    <a:lumMod val="50000"/>
                  </a:schemeClr>
                </a:solidFill>
                <a:latin typeface="HanWangYenLight" pitchFamily="18" charset="-120"/>
                <a:ea typeface="HanWangYenLight" pitchFamily="18" charset="-120"/>
              </a:rPr>
              <a:t>奉獻</a:t>
            </a:r>
            <a:endParaRPr lang="en-AU" altLang="zh-TW"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400" b="1" dirty="0" err="1">
                <a:solidFill>
                  <a:schemeClr val="accent1">
                    <a:lumMod val="50000"/>
                  </a:schemeClr>
                </a:solidFill>
                <a:latin typeface="HanWangYenLight" pitchFamily="18" charset="-120"/>
                <a:ea typeface="HanWangYenLight" pitchFamily="18" charset="-120"/>
              </a:rPr>
              <a:t>歡迎</a:t>
            </a:r>
            <a:endParaRPr lang="en-US" altLang="en-US"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400" b="1" dirty="0" err="1">
                <a:solidFill>
                  <a:schemeClr val="accent1">
                    <a:lumMod val="50000"/>
                  </a:schemeClr>
                </a:solidFill>
                <a:latin typeface="HanWangYenLight" pitchFamily="18" charset="-120"/>
                <a:ea typeface="HanWangYenLight" pitchFamily="18" charset="-120"/>
              </a:rPr>
              <a:t>報告</a:t>
            </a:r>
            <a:endParaRPr lang="en-US" altLang="en-US"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400" b="1" dirty="0" err="1">
                <a:solidFill>
                  <a:schemeClr val="accent1">
                    <a:lumMod val="50000"/>
                  </a:schemeClr>
                </a:solidFill>
                <a:latin typeface="HanWangYenLight" pitchFamily="18" charset="-120"/>
                <a:ea typeface="HanWangYenLight" pitchFamily="18" charset="-120"/>
              </a:rPr>
              <a:t>回應</a:t>
            </a:r>
            <a:endParaRPr lang="en-US" altLang="zh-TW"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400" b="1" dirty="0">
                <a:solidFill>
                  <a:schemeClr val="accent1">
                    <a:lumMod val="50000"/>
                  </a:schemeClr>
                </a:solidFill>
                <a:latin typeface="HanWangYenLight" pitchFamily="18" charset="-120"/>
                <a:ea typeface="HanWangYenLight" pitchFamily="18" charset="-120"/>
              </a:rPr>
              <a:t>祝福</a:t>
            </a:r>
          </a:p>
        </p:txBody>
      </p:sp>
      <p:pic>
        <p:nvPicPr>
          <p:cNvPr id="12" name="Picture 4"/>
          <p:cNvPicPr>
            <a:picLocks noChangeAspect="1" noChangeArrowheads="1"/>
          </p:cNvPicPr>
          <p:nvPr userDrawn="1"/>
        </p:nvPicPr>
        <p:blipFill>
          <a:blip r:embed="rId3" cstate="print"/>
          <a:srcRect/>
          <a:stretch>
            <a:fillRect/>
          </a:stretch>
        </p:blipFill>
        <p:spPr bwMode="auto">
          <a:xfrm>
            <a:off x="7335713" y="6165304"/>
            <a:ext cx="1628775" cy="393700"/>
          </a:xfrm>
          <a:prstGeom prst="rect">
            <a:avLst/>
          </a:prstGeom>
          <a:noFill/>
          <a:ln w="9525">
            <a:noFill/>
            <a:miter lim="800000"/>
            <a:headEnd/>
            <a:tailEnd/>
          </a:ln>
        </p:spPr>
      </p:pic>
    </p:spTree>
    <p:extLst>
      <p:ext uri="{BB962C8B-B14F-4D97-AF65-F5344CB8AC3E}">
        <p14:creationId xmlns:p14="http://schemas.microsoft.com/office/powerpoint/2010/main" val="349153634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A15FE1-6472-764D-83C9-E2B27A4D1020}"/>
              </a:ext>
            </a:extLst>
          </p:cNvPr>
          <p:cNvSpPr>
            <a:spLocks noGrp="1"/>
          </p:cNvSpPr>
          <p:nvPr>
            <p:ph type="dt" sz="half" idx="10"/>
          </p:nvPr>
        </p:nvSpPr>
        <p:spPr/>
        <p:txBody>
          <a:bodyPr/>
          <a:lstStyle/>
          <a:p>
            <a:fld id="{32C0DD8B-4B31-514F-A01E-29C2E6914CB3}" type="datetimeFigureOut">
              <a:rPr lang="en-US" smtClean="0"/>
              <a:t>8/2/2020</a:t>
            </a:fld>
            <a:endParaRPr lang="en-US"/>
          </a:p>
        </p:txBody>
      </p:sp>
      <p:sp>
        <p:nvSpPr>
          <p:cNvPr id="3" name="Footer Placeholder 2">
            <a:extLst>
              <a:ext uri="{FF2B5EF4-FFF2-40B4-BE49-F238E27FC236}">
                <a16:creationId xmlns:a16="http://schemas.microsoft.com/office/drawing/2014/main" id="{AB75AB42-761D-394F-9BCC-577A778D8D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624CF9-E60C-F848-89A8-1CCC44DBDAA2}"/>
              </a:ext>
            </a:extLst>
          </p:cNvPr>
          <p:cNvSpPr>
            <a:spLocks noGrp="1"/>
          </p:cNvSpPr>
          <p:nvPr>
            <p:ph type="sldNum" sz="quarter" idx="12"/>
          </p:nvPr>
        </p:nvSpPr>
        <p:spPr/>
        <p:txBody>
          <a:bodyPr/>
          <a:lstStyle/>
          <a:p>
            <a:fld id="{45A7F739-2D2C-8B4C-8168-DC37E54ADF1B}" type="slidenum">
              <a:rPr lang="en-US" smtClean="0"/>
              <a:t>‹#›</a:t>
            </a:fld>
            <a:endParaRPr lang="en-US"/>
          </a:p>
        </p:txBody>
      </p:sp>
    </p:spTree>
    <p:extLst>
      <p:ext uri="{BB962C8B-B14F-4D97-AF65-F5344CB8AC3E}">
        <p14:creationId xmlns:p14="http://schemas.microsoft.com/office/powerpoint/2010/main" val="2994932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30585-D8EB-7C44-BFBB-16B64795A509}"/>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AA9C92F-AF1B-6446-B85D-5806DDF007A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EBE7D5B-048B-7E4B-AC25-8C5AC7873FA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16E15AB0-D560-FB4A-92EA-6DDD099F0C38}"/>
              </a:ext>
            </a:extLst>
          </p:cNvPr>
          <p:cNvSpPr>
            <a:spLocks noGrp="1"/>
          </p:cNvSpPr>
          <p:nvPr>
            <p:ph type="dt" sz="half" idx="10"/>
          </p:nvPr>
        </p:nvSpPr>
        <p:spPr/>
        <p:txBody>
          <a:bodyPr/>
          <a:lstStyle/>
          <a:p>
            <a:fld id="{32C0DD8B-4B31-514F-A01E-29C2E6914CB3}" type="datetimeFigureOut">
              <a:rPr lang="en-US" smtClean="0"/>
              <a:t>8/2/2020</a:t>
            </a:fld>
            <a:endParaRPr lang="en-US"/>
          </a:p>
        </p:txBody>
      </p:sp>
      <p:sp>
        <p:nvSpPr>
          <p:cNvPr id="6" name="Footer Placeholder 5">
            <a:extLst>
              <a:ext uri="{FF2B5EF4-FFF2-40B4-BE49-F238E27FC236}">
                <a16:creationId xmlns:a16="http://schemas.microsoft.com/office/drawing/2014/main" id="{798BB630-2383-FE42-A915-C51D41D295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1FC6D6-F906-3C4C-B900-36AC8919C883}"/>
              </a:ext>
            </a:extLst>
          </p:cNvPr>
          <p:cNvSpPr>
            <a:spLocks noGrp="1"/>
          </p:cNvSpPr>
          <p:nvPr>
            <p:ph type="sldNum" sz="quarter" idx="12"/>
          </p:nvPr>
        </p:nvSpPr>
        <p:spPr/>
        <p:txBody>
          <a:bodyPr/>
          <a:lstStyle/>
          <a:p>
            <a:fld id="{45A7F739-2D2C-8B4C-8168-DC37E54ADF1B}" type="slidenum">
              <a:rPr lang="en-US" smtClean="0"/>
              <a:t>‹#›</a:t>
            </a:fld>
            <a:endParaRPr lang="en-US"/>
          </a:p>
        </p:txBody>
      </p:sp>
    </p:spTree>
    <p:extLst>
      <p:ext uri="{BB962C8B-B14F-4D97-AF65-F5344CB8AC3E}">
        <p14:creationId xmlns:p14="http://schemas.microsoft.com/office/powerpoint/2010/main" val="21058629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57EC-2BB9-3741-BE45-9F7062CB63C7}"/>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46D7D33-E95E-7342-88EA-E0FCD5E2D93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6BAC000-9C19-EF41-AFB2-E9B28A33E03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23AB982B-C4F8-C04D-B870-BB3AF92D6B02}"/>
              </a:ext>
            </a:extLst>
          </p:cNvPr>
          <p:cNvSpPr>
            <a:spLocks noGrp="1"/>
          </p:cNvSpPr>
          <p:nvPr>
            <p:ph type="dt" sz="half" idx="10"/>
          </p:nvPr>
        </p:nvSpPr>
        <p:spPr/>
        <p:txBody>
          <a:bodyPr/>
          <a:lstStyle/>
          <a:p>
            <a:fld id="{32C0DD8B-4B31-514F-A01E-29C2E6914CB3}" type="datetimeFigureOut">
              <a:rPr lang="en-US" smtClean="0"/>
              <a:t>8/2/2020</a:t>
            </a:fld>
            <a:endParaRPr lang="en-US"/>
          </a:p>
        </p:txBody>
      </p:sp>
      <p:sp>
        <p:nvSpPr>
          <p:cNvPr id="6" name="Footer Placeholder 5">
            <a:extLst>
              <a:ext uri="{FF2B5EF4-FFF2-40B4-BE49-F238E27FC236}">
                <a16:creationId xmlns:a16="http://schemas.microsoft.com/office/drawing/2014/main" id="{51200149-0DE0-FC4E-A117-E38E184090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674F02-CBED-AA45-B1A7-941A88D75BA7}"/>
              </a:ext>
            </a:extLst>
          </p:cNvPr>
          <p:cNvSpPr>
            <a:spLocks noGrp="1"/>
          </p:cNvSpPr>
          <p:nvPr>
            <p:ph type="sldNum" sz="quarter" idx="12"/>
          </p:nvPr>
        </p:nvSpPr>
        <p:spPr/>
        <p:txBody>
          <a:bodyPr/>
          <a:lstStyle/>
          <a:p>
            <a:fld id="{45A7F739-2D2C-8B4C-8168-DC37E54ADF1B}" type="slidenum">
              <a:rPr lang="en-US" smtClean="0"/>
              <a:t>‹#›</a:t>
            </a:fld>
            <a:endParaRPr lang="en-US"/>
          </a:p>
        </p:txBody>
      </p:sp>
    </p:spTree>
    <p:extLst>
      <p:ext uri="{BB962C8B-B14F-4D97-AF65-F5344CB8AC3E}">
        <p14:creationId xmlns:p14="http://schemas.microsoft.com/office/powerpoint/2010/main" val="2203597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DAD43-9813-474A-9E1C-C7EBCD9CE03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96F0638-5DE9-7842-B563-6600F7806A2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E46E717-53E5-7D4B-ACA2-175A024B618D}"/>
              </a:ext>
            </a:extLst>
          </p:cNvPr>
          <p:cNvSpPr>
            <a:spLocks noGrp="1"/>
          </p:cNvSpPr>
          <p:nvPr>
            <p:ph type="dt" sz="half" idx="10"/>
          </p:nvPr>
        </p:nvSpPr>
        <p:spPr/>
        <p:txBody>
          <a:bodyPr/>
          <a:lstStyle/>
          <a:p>
            <a:fld id="{32C0DD8B-4B31-514F-A01E-29C2E6914CB3}" type="datetimeFigureOut">
              <a:rPr lang="en-US" smtClean="0"/>
              <a:t>8/2/2020</a:t>
            </a:fld>
            <a:endParaRPr lang="en-US"/>
          </a:p>
        </p:txBody>
      </p:sp>
      <p:sp>
        <p:nvSpPr>
          <p:cNvPr id="5" name="Footer Placeholder 4">
            <a:extLst>
              <a:ext uri="{FF2B5EF4-FFF2-40B4-BE49-F238E27FC236}">
                <a16:creationId xmlns:a16="http://schemas.microsoft.com/office/drawing/2014/main" id="{2C7E3FE8-46BD-8142-A576-F2C4B92E11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5FA958-8C5E-8242-9B47-1916ECF2A8AE}"/>
              </a:ext>
            </a:extLst>
          </p:cNvPr>
          <p:cNvSpPr>
            <a:spLocks noGrp="1"/>
          </p:cNvSpPr>
          <p:nvPr>
            <p:ph type="sldNum" sz="quarter" idx="12"/>
          </p:nvPr>
        </p:nvSpPr>
        <p:spPr/>
        <p:txBody>
          <a:bodyPr/>
          <a:lstStyle/>
          <a:p>
            <a:fld id="{45A7F739-2D2C-8B4C-8168-DC37E54ADF1B}" type="slidenum">
              <a:rPr lang="en-US" smtClean="0"/>
              <a:t>‹#›</a:t>
            </a:fld>
            <a:endParaRPr lang="en-US"/>
          </a:p>
        </p:txBody>
      </p:sp>
    </p:spTree>
    <p:extLst>
      <p:ext uri="{BB962C8B-B14F-4D97-AF65-F5344CB8AC3E}">
        <p14:creationId xmlns:p14="http://schemas.microsoft.com/office/powerpoint/2010/main" val="36340943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05A4F9-2931-6F48-97A2-3B875ACBB304}"/>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9E26089-0E98-ED4A-A08D-D51143FBF658}"/>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82003D3-08BA-EA44-BC6E-4641898E6578}"/>
              </a:ext>
            </a:extLst>
          </p:cNvPr>
          <p:cNvSpPr>
            <a:spLocks noGrp="1"/>
          </p:cNvSpPr>
          <p:nvPr>
            <p:ph type="dt" sz="half" idx="10"/>
          </p:nvPr>
        </p:nvSpPr>
        <p:spPr/>
        <p:txBody>
          <a:bodyPr/>
          <a:lstStyle/>
          <a:p>
            <a:fld id="{32C0DD8B-4B31-514F-A01E-29C2E6914CB3}" type="datetimeFigureOut">
              <a:rPr lang="en-US" smtClean="0"/>
              <a:t>8/2/2020</a:t>
            </a:fld>
            <a:endParaRPr lang="en-US"/>
          </a:p>
        </p:txBody>
      </p:sp>
      <p:sp>
        <p:nvSpPr>
          <p:cNvPr id="5" name="Footer Placeholder 4">
            <a:extLst>
              <a:ext uri="{FF2B5EF4-FFF2-40B4-BE49-F238E27FC236}">
                <a16:creationId xmlns:a16="http://schemas.microsoft.com/office/drawing/2014/main" id="{E1341C0F-021D-E44A-AE7D-87EBAAA41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B6629B-E1A0-634E-B223-19E72DC380D6}"/>
              </a:ext>
            </a:extLst>
          </p:cNvPr>
          <p:cNvSpPr>
            <a:spLocks noGrp="1"/>
          </p:cNvSpPr>
          <p:nvPr>
            <p:ph type="sldNum" sz="quarter" idx="12"/>
          </p:nvPr>
        </p:nvSpPr>
        <p:spPr/>
        <p:txBody>
          <a:bodyPr/>
          <a:lstStyle/>
          <a:p>
            <a:fld id="{45A7F739-2D2C-8B4C-8168-DC37E54ADF1B}" type="slidenum">
              <a:rPr lang="en-US" smtClean="0"/>
              <a:t>‹#›</a:t>
            </a:fld>
            <a:endParaRPr lang="en-US"/>
          </a:p>
        </p:txBody>
      </p:sp>
    </p:spTree>
    <p:extLst>
      <p:ext uri="{BB962C8B-B14F-4D97-AF65-F5344CB8AC3E}">
        <p14:creationId xmlns:p14="http://schemas.microsoft.com/office/powerpoint/2010/main" val="9095295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F14BBCA4-E5ED-4279-9D52-7CD6C0616258}" type="datetimeFigureOut">
              <a:rPr lang="en-AU" smtClean="0"/>
              <a:pPr/>
              <a:t>2/08/2020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3D578EE-910D-4708-A022-8D3AA8A064C9}" type="slidenum">
              <a:rPr lang="en-AU" smtClean="0"/>
              <a:pPr/>
              <a:t>‹#›</a:t>
            </a:fld>
            <a:endParaRPr lang="en-AU"/>
          </a:p>
        </p:txBody>
      </p:sp>
    </p:spTree>
    <p:extLst>
      <p:ext uri="{BB962C8B-B14F-4D97-AF65-F5344CB8AC3E}">
        <p14:creationId xmlns:p14="http://schemas.microsoft.com/office/powerpoint/2010/main" val="884262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14BBCA4-E5ED-4279-9D52-7CD6C0616258}" type="datetimeFigureOut">
              <a:rPr lang="en-AU" smtClean="0"/>
              <a:pPr/>
              <a:t>2/08/2020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3D578EE-910D-4708-A022-8D3AA8A064C9}" type="slidenum">
              <a:rPr lang="en-AU" smtClean="0"/>
              <a:pPr/>
              <a:t>‹#›</a:t>
            </a:fld>
            <a:endParaRPr lang="en-AU"/>
          </a:p>
        </p:txBody>
      </p:sp>
    </p:spTree>
    <p:extLst>
      <p:ext uri="{BB962C8B-B14F-4D97-AF65-F5344CB8AC3E}">
        <p14:creationId xmlns:p14="http://schemas.microsoft.com/office/powerpoint/2010/main" val="18474024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4BBCA4-E5ED-4279-9D52-7CD6C0616258}" type="datetimeFigureOut">
              <a:rPr lang="en-AU" smtClean="0"/>
              <a:pPr/>
              <a:t>2/08/2020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3D578EE-910D-4708-A022-8D3AA8A064C9}" type="slidenum">
              <a:rPr lang="en-AU" smtClean="0"/>
              <a:pPr/>
              <a:t>‹#›</a:t>
            </a:fld>
            <a:endParaRPr lang="en-AU"/>
          </a:p>
        </p:txBody>
      </p:sp>
    </p:spTree>
    <p:extLst>
      <p:ext uri="{BB962C8B-B14F-4D97-AF65-F5344CB8AC3E}">
        <p14:creationId xmlns:p14="http://schemas.microsoft.com/office/powerpoint/2010/main" val="32277935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F14BBCA4-E5ED-4279-9D52-7CD6C0616258}" type="datetimeFigureOut">
              <a:rPr lang="en-AU" smtClean="0"/>
              <a:pPr/>
              <a:t>2/08/2020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3D578EE-910D-4708-A022-8D3AA8A064C9}" type="slidenum">
              <a:rPr lang="en-AU" smtClean="0"/>
              <a:pPr/>
              <a:t>‹#›</a:t>
            </a:fld>
            <a:endParaRPr lang="en-AU"/>
          </a:p>
        </p:txBody>
      </p:sp>
    </p:spTree>
    <p:extLst>
      <p:ext uri="{BB962C8B-B14F-4D97-AF65-F5344CB8AC3E}">
        <p14:creationId xmlns:p14="http://schemas.microsoft.com/office/powerpoint/2010/main" val="28616027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F14BBCA4-E5ED-4279-9D52-7CD6C0616258}" type="datetimeFigureOut">
              <a:rPr lang="en-AU" smtClean="0"/>
              <a:pPr/>
              <a:t>2/08/2020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3D578EE-910D-4708-A022-8D3AA8A064C9}" type="slidenum">
              <a:rPr lang="en-AU" smtClean="0"/>
              <a:pPr/>
              <a:t>‹#›</a:t>
            </a:fld>
            <a:endParaRPr lang="en-AU"/>
          </a:p>
        </p:txBody>
      </p:sp>
    </p:spTree>
    <p:extLst>
      <p:ext uri="{BB962C8B-B14F-4D97-AF65-F5344CB8AC3E}">
        <p14:creationId xmlns:p14="http://schemas.microsoft.com/office/powerpoint/2010/main" val="1703577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Ref idx="1001">
        <a:schemeClr val="bg1"/>
      </p:bgRef>
    </p:bg>
    <p:spTree>
      <p:nvGrpSpPr>
        <p:cNvPr id="1" name=""/>
        <p:cNvGrpSpPr/>
        <p:nvPr/>
      </p:nvGrpSpPr>
      <p:grpSpPr>
        <a:xfrm>
          <a:off x="0" y="0"/>
          <a:ext cx="0" cy="0"/>
          <a:chOff x="0" y="0"/>
          <a:chExt cx="0" cy="0"/>
        </a:xfrm>
      </p:grpSpPr>
      <p:pic>
        <p:nvPicPr>
          <p:cNvPr id="6" name="Picture 5" descr="PPT footer ccc 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92688"/>
            <a:ext cx="9144000" cy="692696"/>
          </a:xfrm>
          <a:prstGeom prst="rect">
            <a:avLst/>
          </a:prstGeom>
        </p:spPr>
      </p:pic>
      <p:pic>
        <p:nvPicPr>
          <p:cNvPr id="9" name="Picture 4"/>
          <p:cNvPicPr>
            <a:picLocks noChangeAspect="1" noChangeArrowheads="1"/>
          </p:cNvPicPr>
          <p:nvPr userDrawn="1"/>
        </p:nvPicPr>
        <p:blipFill>
          <a:blip r:embed="rId3" cstate="print"/>
          <a:srcRect/>
          <a:stretch>
            <a:fillRect/>
          </a:stretch>
        </p:blipFill>
        <p:spPr bwMode="auto">
          <a:xfrm>
            <a:off x="7308304" y="6275660"/>
            <a:ext cx="1628775" cy="393700"/>
          </a:xfrm>
          <a:prstGeom prst="rect">
            <a:avLst/>
          </a:prstGeom>
          <a:noFill/>
          <a:ln w="9525">
            <a:noFill/>
            <a:miter lim="800000"/>
            <a:headEnd/>
            <a:tailEnd/>
          </a:ln>
        </p:spPr>
      </p:pic>
      <p:sp>
        <p:nvSpPr>
          <p:cNvPr id="10" name="Slide Number Placeholder 5"/>
          <p:cNvSpPr>
            <a:spLocks noGrp="1"/>
          </p:cNvSpPr>
          <p:nvPr>
            <p:ph type="sldNum" sz="quarter" idx="12"/>
          </p:nvPr>
        </p:nvSpPr>
        <p:spPr>
          <a:xfrm>
            <a:off x="683568" y="6221937"/>
            <a:ext cx="623562" cy="447423"/>
          </a:xfrm>
          <a:prstGeom prst="rect">
            <a:avLst/>
          </a:prstGeom>
        </p:spPr>
        <p:txBody>
          <a:bodyPr/>
          <a:lstStyle>
            <a:lvl1pPr>
              <a:defRPr sz="2400" b="1">
                <a:solidFill>
                  <a:schemeClr val="bg1"/>
                </a:solidFill>
              </a:defRPr>
            </a:lvl1pPr>
          </a:lstStyle>
          <a:p>
            <a:fld id="{B2FDDA61-8986-4B98-BDE4-3733C35BEFC5}" type="slidenum">
              <a:rPr lang="en-AU" smtClean="0"/>
              <a:pPr/>
              <a:t>‹#›</a:t>
            </a:fld>
            <a:endParaRPr lang="en-AU" dirty="0"/>
          </a:p>
        </p:txBody>
      </p:sp>
    </p:spTree>
    <p:extLst>
      <p:ext uri="{BB962C8B-B14F-4D97-AF65-F5344CB8AC3E}">
        <p14:creationId xmlns:p14="http://schemas.microsoft.com/office/powerpoint/2010/main" val="2529493112"/>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F14BBCA4-E5ED-4279-9D52-7CD6C0616258}" type="datetimeFigureOut">
              <a:rPr lang="en-AU" smtClean="0"/>
              <a:pPr/>
              <a:t>2/08/2020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3D578EE-910D-4708-A022-8D3AA8A064C9}" type="slidenum">
              <a:rPr lang="en-AU" smtClean="0"/>
              <a:pPr/>
              <a:t>‹#›</a:t>
            </a:fld>
            <a:endParaRPr lang="en-AU"/>
          </a:p>
        </p:txBody>
      </p:sp>
    </p:spTree>
    <p:extLst>
      <p:ext uri="{BB962C8B-B14F-4D97-AF65-F5344CB8AC3E}">
        <p14:creationId xmlns:p14="http://schemas.microsoft.com/office/powerpoint/2010/main" val="32115429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BBCA4-E5ED-4279-9D52-7CD6C0616258}" type="datetimeFigureOut">
              <a:rPr lang="en-AU" smtClean="0"/>
              <a:pPr/>
              <a:t>2/08/2020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3D578EE-910D-4708-A022-8D3AA8A064C9}" type="slidenum">
              <a:rPr lang="en-AU" smtClean="0"/>
              <a:pPr/>
              <a:t>‹#›</a:t>
            </a:fld>
            <a:endParaRPr lang="en-AU"/>
          </a:p>
        </p:txBody>
      </p:sp>
    </p:spTree>
    <p:extLst>
      <p:ext uri="{BB962C8B-B14F-4D97-AF65-F5344CB8AC3E}">
        <p14:creationId xmlns:p14="http://schemas.microsoft.com/office/powerpoint/2010/main" val="28657793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4BBCA4-E5ED-4279-9D52-7CD6C0616258}" type="datetimeFigureOut">
              <a:rPr lang="en-AU" smtClean="0"/>
              <a:pPr/>
              <a:t>2/08/2020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3D578EE-910D-4708-A022-8D3AA8A064C9}" type="slidenum">
              <a:rPr lang="en-AU" smtClean="0"/>
              <a:pPr/>
              <a:t>‹#›</a:t>
            </a:fld>
            <a:endParaRPr lang="en-AU"/>
          </a:p>
        </p:txBody>
      </p:sp>
    </p:spTree>
    <p:extLst>
      <p:ext uri="{BB962C8B-B14F-4D97-AF65-F5344CB8AC3E}">
        <p14:creationId xmlns:p14="http://schemas.microsoft.com/office/powerpoint/2010/main" val="8848861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4BBCA4-E5ED-4279-9D52-7CD6C0616258}" type="datetimeFigureOut">
              <a:rPr lang="en-AU" smtClean="0"/>
              <a:pPr/>
              <a:t>2/08/2020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3D578EE-910D-4708-A022-8D3AA8A064C9}" type="slidenum">
              <a:rPr lang="en-AU" smtClean="0"/>
              <a:pPr/>
              <a:t>‹#›</a:t>
            </a:fld>
            <a:endParaRPr lang="en-AU"/>
          </a:p>
        </p:txBody>
      </p:sp>
    </p:spTree>
    <p:extLst>
      <p:ext uri="{BB962C8B-B14F-4D97-AF65-F5344CB8AC3E}">
        <p14:creationId xmlns:p14="http://schemas.microsoft.com/office/powerpoint/2010/main" val="14834219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14BBCA4-E5ED-4279-9D52-7CD6C0616258}" type="datetimeFigureOut">
              <a:rPr lang="en-AU" smtClean="0"/>
              <a:pPr/>
              <a:t>2/08/2020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3D578EE-910D-4708-A022-8D3AA8A064C9}" type="slidenum">
              <a:rPr lang="en-AU" smtClean="0"/>
              <a:pPr/>
              <a:t>‹#›</a:t>
            </a:fld>
            <a:endParaRPr lang="en-AU"/>
          </a:p>
        </p:txBody>
      </p:sp>
    </p:spTree>
    <p:extLst>
      <p:ext uri="{BB962C8B-B14F-4D97-AF65-F5344CB8AC3E}">
        <p14:creationId xmlns:p14="http://schemas.microsoft.com/office/powerpoint/2010/main" val="15643348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14BBCA4-E5ED-4279-9D52-7CD6C0616258}" type="datetimeFigureOut">
              <a:rPr lang="en-AU" smtClean="0"/>
              <a:pPr/>
              <a:t>2/08/2020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3D578EE-910D-4708-A022-8D3AA8A064C9}" type="slidenum">
              <a:rPr lang="en-AU" smtClean="0"/>
              <a:pPr/>
              <a:t>‹#›</a:t>
            </a:fld>
            <a:endParaRPr lang="en-AU"/>
          </a:p>
        </p:txBody>
      </p:sp>
    </p:spTree>
    <p:extLst>
      <p:ext uri="{BB962C8B-B14F-4D97-AF65-F5344CB8AC3E}">
        <p14:creationId xmlns:p14="http://schemas.microsoft.com/office/powerpoint/2010/main" val="2809146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81555DE-D2EA-AE46-87D8-261D19303BA6}" type="datetimeFigureOut">
              <a:rPr lang="en-US" smtClean="0"/>
              <a:pPr/>
              <a:t>8/2/2020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AE01B97-78B1-D041-B12F-E0AF7183B133}" type="slidenum">
              <a:rPr lang="en-US" smtClean="0"/>
              <a:pPr/>
              <a:t>‹#›</a:t>
            </a:fld>
            <a:endParaRPr lang="en-US"/>
          </a:p>
        </p:txBody>
      </p:sp>
    </p:spTree>
    <p:extLst>
      <p:ext uri="{BB962C8B-B14F-4D97-AF65-F5344CB8AC3E}">
        <p14:creationId xmlns:p14="http://schemas.microsoft.com/office/powerpoint/2010/main" val="98492800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1896D5-CAEC-4E90-B2AF-D360D1E61757}" type="datetimeFigureOut">
              <a:rPr lang="en-US" smtClean="0"/>
              <a:pPr/>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896D5-CAEC-4E90-B2AF-D360D1E61757}" type="datetimeFigureOut">
              <a:rPr lang="en-US" smtClean="0"/>
              <a:pPr/>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1896D5-CAEC-4E90-B2AF-D360D1E61757}" type="datetimeFigureOut">
              <a:rPr lang="en-US" smtClean="0"/>
              <a:pPr/>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60" r:id="rId2"/>
    <p:sldLayoutId id="2147483678" r:id="rId3"/>
    <p:sldLayoutId id="2147483676" r:id="rId4"/>
    <p:sldLayoutId id="2147483661" r:id="rId5"/>
    <p:sldLayoutId id="2147483675"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896D5-CAEC-4E90-B2AF-D360D1E61757}" type="datetimeFigureOut">
              <a:rPr lang="en-US" smtClean="0"/>
              <a:pPr/>
              <a:t>8/2/2020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FCB5E-8B2F-4E99-8720-DB94C5C23A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9686441"/>
      </p:ext>
    </p:extLst>
  </p:cSld>
  <p:clrMap bg1="lt1" tx1="dk1" bg2="lt2" tx2="dk2" accent1="accent1" accent2="accent2" accent3="accent3" accent4="accent4" accent5="accent5" accent6="accent6" hlink="hlink" folHlink="folHlink"/>
  <p:sldLayoutIdLst>
    <p:sldLayoutId id="2147483680" r:id="rId1"/>
    <p:sldLayoutId id="2147483682" r:id="rId2"/>
    <p:sldLayoutId id="2147483683" r:id="rId3"/>
    <p:sldLayoutId id="2147483684" r:id="rId4"/>
    <p:sldLayoutId id="2147483685" r:id="rId5"/>
    <p:sldLayoutId id="2147483686"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4DD07E-0745-3D4D-BAE4-61136744721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A160D06-A3FA-7940-876C-A6F460CD913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B27C9F4-8ADD-4D48-A0F6-690037F5E5D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C0DD8B-4B31-514F-A01E-29C2E6914CB3}" type="datetimeFigureOut">
              <a:rPr lang="en-US" smtClean="0"/>
              <a:t>8/2/2020</a:t>
            </a:fld>
            <a:endParaRPr lang="en-US"/>
          </a:p>
        </p:txBody>
      </p:sp>
      <p:sp>
        <p:nvSpPr>
          <p:cNvPr id="5" name="Footer Placeholder 4">
            <a:extLst>
              <a:ext uri="{FF2B5EF4-FFF2-40B4-BE49-F238E27FC236}">
                <a16:creationId xmlns:a16="http://schemas.microsoft.com/office/drawing/2014/main" id="{418CB979-AC2D-1F47-86BA-6AD54D9063A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3FA571-64E3-D543-90B6-5329D3CF64E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A7F739-2D2C-8B4C-8168-DC37E54ADF1B}" type="slidenum">
              <a:rPr lang="en-US" smtClean="0"/>
              <a:t>‹#›</a:t>
            </a:fld>
            <a:endParaRPr lang="en-US"/>
          </a:p>
        </p:txBody>
      </p:sp>
    </p:spTree>
    <p:extLst>
      <p:ext uri="{BB962C8B-B14F-4D97-AF65-F5344CB8AC3E}">
        <p14:creationId xmlns:p14="http://schemas.microsoft.com/office/powerpoint/2010/main" val="70048030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BBCA4-E5ED-4279-9D52-7CD6C0616258}" type="datetimeFigureOut">
              <a:rPr lang="en-AU" smtClean="0"/>
              <a:pPr/>
              <a:t>2/08/2020</a:t>
            </a:fld>
            <a:endParaRPr lang="en-AU"/>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578EE-910D-4708-A022-8D3AA8A064C9}" type="slidenum">
              <a:rPr lang="en-AU" smtClean="0"/>
              <a:pPr/>
              <a:t>‹#›</a:t>
            </a:fld>
            <a:endParaRPr lang="en-AU"/>
          </a:p>
        </p:txBody>
      </p:sp>
    </p:spTree>
    <p:extLst>
      <p:ext uri="{BB962C8B-B14F-4D97-AF65-F5344CB8AC3E}">
        <p14:creationId xmlns:p14="http://schemas.microsoft.com/office/powerpoint/2010/main" val="40988100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image" Target="../media/image16.jpeg"/><Relationship Id="rId4" Type="http://schemas.openxmlformats.org/officeDocument/2006/relationships/image" Target="../media/image15.jpg"/></Relationships>
</file>

<file path=ppt/slides/_rels/slide6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20.jpeg"/></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sv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27.jpg"/></Relationships>
</file>

<file path=ppt/slides/_rels/slide6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5.xml"/><Relationship Id="rId5" Type="http://schemas.openxmlformats.org/officeDocument/2006/relationships/image" Target="../media/image32.jpg"/><Relationship Id="rId4" Type="http://schemas.openxmlformats.org/officeDocument/2006/relationships/image" Target="../media/image31.jpg"/></Relationships>
</file>

<file path=ppt/slides/_rels/slide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 covers ccc.jpg"/>
          <p:cNvPicPr>
            <a:picLocks noChangeAspect="1"/>
          </p:cNvPicPr>
          <p:nvPr/>
        </p:nvPicPr>
        <p:blipFill rotWithShape="1">
          <a:blip r:embed="rId2" cstate="print">
            <a:extLst>
              <a:ext uri="{28A0092B-C50C-407E-A947-70E740481C1C}">
                <a14:useLocalDpi xmlns:a14="http://schemas.microsoft.com/office/drawing/2010/main" val="0"/>
              </a:ext>
            </a:extLst>
          </a:blip>
          <a:srcRect t="1254" b="1972"/>
          <a:stretch/>
        </p:blipFill>
        <p:spPr>
          <a:xfrm>
            <a:off x="0" y="0"/>
            <a:ext cx="9144000" cy="6858000"/>
          </a:xfrm>
          <a:prstGeom prst="rect">
            <a:avLst/>
          </a:prstGeom>
        </p:spPr>
      </p:pic>
    </p:spTree>
    <p:extLst>
      <p:ext uri="{BB962C8B-B14F-4D97-AF65-F5344CB8AC3E}">
        <p14:creationId xmlns:p14="http://schemas.microsoft.com/office/powerpoint/2010/main" val="3916047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2308324"/>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祢叫我這一生都變改</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看見我的將來  過去曾受痛楚</a:t>
            </a:r>
            <a:endParaRPr lang="en-AU" altLang="zh-TW" sz="4800" dirty="0">
              <a:latin typeface="HanWangYenLight" pitchFamily="18" charset="-120"/>
              <a:ea typeface="HanWangYenLight" pitchFamily="18" charset="-120"/>
            </a:endParaRPr>
          </a:p>
          <a:p>
            <a:r>
              <a:rPr lang="zh-TW" altLang="en-US" sz="4800" dirty="0">
                <a:latin typeface="HanWangYenLight" pitchFamily="18" charset="-120"/>
                <a:ea typeface="HanWangYenLight" pitchFamily="18" charset="-120"/>
              </a:rPr>
              <a:t>  歷練但卻更多</a:t>
            </a:r>
            <a:r>
              <a:rPr lang="zh-TW" altLang="en-US" sz="4400" dirty="0">
                <a:latin typeface="HanWangYenLight" pitchFamily="18" charset="-120"/>
                <a:ea typeface="HanWangYenLight" pitchFamily="18" charset="-120"/>
              </a:rPr>
              <a:t>  </a:t>
            </a:r>
            <a:r>
              <a:rPr lang="zh-TW" altLang="en-US" sz="4800" dirty="0">
                <a:latin typeface="HanWangYenLight" pitchFamily="18" charset="-120"/>
                <a:ea typeface="HanWangYenLight" pitchFamily="18" charset="-120"/>
              </a:rPr>
              <a:t>存留在我心窩</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noProof="0" dirty="0">
                <a:solidFill>
                  <a:prstClr val="black"/>
                </a:solidFill>
                <a:latin typeface="Calibri"/>
              </a:rPr>
              <a:t>V2b</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646331"/>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海邊的破曉 </a:t>
            </a:r>
            <a:r>
              <a:rPr lang="en-US" altLang="zh-TW" sz="2400" dirty="0">
                <a:latin typeface="HanWangYenLight" panose="02020300000000000000" pitchFamily="18" charset="-120"/>
                <a:ea typeface="HanWangYenLight" panose="02020300000000000000" pitchFamily="18" charset="-120"/>
              </a:rPr>
              <a:t>(</a:t>
            </a:r>
            <a:r>
              <a:rPr lang="en-AU" altLang="zh-TW" sz="2400" dirty="0">
                <a:latin typeface="HanWangYenLight" panose="02020300000000000000" pitchFamily="18" charset="-120"/>
                <a:ea typeface="HanWangYenLight" panose="02020300000000000000" pitchFamily="18" charset="-120"/>
              </a:rPr>
              <a:t>Daybreak by the Sea)</a:t>
            </a:r>
            <a:r>
              <a:rPr lang="zh-TW" altLang="en-US" sz="2400" dirty="0">
                <a:latin typeface="HanWangYenLight" panose="02020300000000000000" pitchFamily="18" charset="-120"/>
                <a:ea typeface="HanWangYenLight" panose="02020300000000000000" pitchFamily="18" charset="-120"/>
              </a:rPr>
              <a:t> </a:t>
            </a:r>
            <a:endParaRPr lang="en-US" altLang="zh-TW" sz="2400" dirty="0">
              <a:latin typeface="HanWangYenLight" panose="02020300000000000000" pitchFamily="18" charset="-120"/>
              <a:ea typeface="HanWangYenLight" panose="02020300000000000000" pitchFamily="18" charset="-120"/>
            </a:endParaRPr>
          </a:p>
          <a:p>
            <a:pPr lvl="0" algn="ctr"/>
            <a:r>
              <a:rPr lang="zh-TW" altLang="en-US" sz="1200" dirty="0">
                <a:latin typeface="HanWangYenLight" panose="02020300000000000000" pitchFamily="18" charset="-120"/>
                <a:ea typeface="HanWangYenLight" panose="02020300000000000000" pitchFamily="18" charset="-120"/>
              </a:rPr>
              <a:t>曲：歐詠恩　詞：朱浩廉 </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角聲使團</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源來有祢</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專輯</a:t>
            </a:r>
            <a:r>
              <a:rPr lang="en-US" altLang="zh-TW" sz="1200" dirty="0">
                <a:latin typeface="HanWangYenLight" panose="02020300000000000000" pitchFamily="18" charset="-120"/>
                <a:ea typeface="HanWangYenLight" panose="02020300000000000000" pitchFamily="18" charset="-120"/>
              </a:rPr>
              <a:t>)</a:t>
            </a:r>
          </a:p>
        </p:txBody>
      </p:sp>
    </p:spTree>
    <p:extLst>
      <p:ext uri="{BB962C8B-B14F-4D97-AF65-F5344CB8AC3E}">
        <p14:creationId xmlns:p14="http://schemas.microsoft.com/office/powerpoint/2010/main" val="2627190776"/>
      </p:ext>
    </p:extLst>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3046988"/>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浪裡翻波　是祢手救助我　</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無奈是我困惑太多</a:t>
            </a:r>
          </a:p>
          <a:p>
            <a:pPr algn="ctr"/>
            <a:r>
              <a:rPr lang="zh-TW" altLang="en-US" sz="4800" dirty="0">
                <a:latin typeface="HanWangYenLight" pitchFamily="18" charset="-120"/>
                <a:ea typeface="HanWangYenLight" pitchFamily="18" charset="-120"/>
              </a:rPr>
              <a:t>我是如此軟弱　但祢不撇下我</a:t>
            </a:r>
          </a:p>
          <a:p>
            <a:pPr algn="ctr"/>
            <a:r>
              <a:rPr lang="zh-TW" altLang="en-US" sz="4800" dirty="0">
                <a:latin typeface="HanWangYenLight" pitchFamily="18" charset="-120"/>
                <a:ea typeface="HanWangYenLight" pitchFamily="18" charset="-120"/>
              </a:rPr>
              <a:t>再揀選我叫我重新　跟祢走過</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noProof="0" dirty="0">
                <a:solidFill>
                  <a:prstClr val="black"/>
                </a:solidFill>
                <a:latin typeface="Calibri"/>
              </a:rPr>
              <a:t>C2</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646331"/>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海邊的破曉 </a:t>
            </a:r>
            <a:r>
              <a:rPr lang="en-US" altLang="zh-TW" sz="2400" dirty="0">
                <a:latin typeface="HanWangYenLight" panose="02020300000000000000" pitchFamily="18" charset="-120"/>
                <a:ea typeface="HanWangYenLight" panose="02020300000000000000" pitchFamily="18" charset="-120"/>
              </a:rPr>
              <a:t>(</a:t>
            </a:r>
            <a:r>
              <a:rPr lang="en-AU" altLang="zh-TW" sz="2400" dirty="0">
                <a:latin typeface="HanWangYenLight" panose="02020300000000000000" pitchFamily="18" charset="-120"/>
                <a:ea typeface="HanWangYenLight" panose="02020300000000000000" pitchFamily="18" charset="-120"/>
              </a:rPr>
              <a:t>Daybreak by the Sea)</a:t>
            </a:r>
            <a:r>
              <a:rPr lang="zh-TW" altLang="en-US" sz="2400" dirty="0">
                <a:latin typeface="HanWangYenLight" panose="02020300000000000000" pitchFamily="18" charset="-120"/>
                <a:ea typeface="HanWangYenLight" panose="02020300000000000000" pitchFamily="18" charset="-120"/>
              </a:rPr>
              <a:t> </a:t>
            </a:r>
            <a:endParaRPr lang="en-US" altLang="zh-TW" sz="2400" dirty="0">
              <a:latin typeface="HanWangYenLight" panose="02020300000000000000" pitchFamily="18" charset="-120"/>
              <a:ea typeface="HanWangYenLight" panose="02020300000000000000" pitchFamily="18" charset="-120"/>
            </a:endParaRPr>
          </a:p>
          <a:p>
            <a:pPr lvl="0" algn="ctr"/>
            <a:r>
              <a:rPr lang="zh-TW" altLang="en-US" sz="1200" dirty="0">
                <a:latin typeface="HanWangYenLight" panose="02020300000000000000" pitchFamily="18" charset="-120"/>
                <a:ea typeface="HanWangYenLight" panose="02020300000000000000" pitchFamily="18" charset="-120"/>
              </a:rPr>
              <a:t>曲：歐詠恩　詞：朱浩廉 </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角聲使團</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源來有祢</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專輯</a:t>
            </a:r>
            <a:r>
              <a:rPr lang="en-US" altLang="zh-TW" sz="1200" dirty="0">
                <a:latin typeface="HanWangYenLight" panose="02020300000000000000" pitchFamily="18" charset="-120"/>
                <a:ea typeface="HanWangYenLight" panose="02020300000000000000" pitchFamily="18" charset="-120"/>
              </a:rPr>
              <a:t>)</a:t>
            </a:r>
          </a:p>
        </p:txBody>
      </p:sp>
    </p:spTree>
    <p:extLst>
      <p:ext uri="{BB962C8B-B14F-4D97-AF65-F5344CB8AC3E}">
        <p14:creationId xmlns:p14="http://schemas.microsoft.com/office/powerpoint/2010/main" val="2680635033"/>
      </p:ext>
    </p:extLst>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3785652"/>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是祢揀選　用祢手建立我　</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同行越過一切風波</a:t>
            </a:r>
          </a:p>
          <a:p>
            <a:pPr algn="ctr"/>
            <a:r>
              <a:rPr lang="zh-TW" altLang="en-US" sz="4800" dirty="0">
                <a:latin typeface="HanWangYenLight" pitchFamily="18" charset="-120"/>
                <a:ea typeface="HanWangYenLight" pitchFamily="18" charset="-120"/>
              </a:rPr>
              <a:t>我願離開軟弱　讓信心再突破</a:t>
            </a:r>
          </a:p>
          <a:p>
            <a:pPr algn="ctr"/>
            <a:r>
              <a:rPr lang="zh-TW" altLang="en-US" sz="4800" dirty="0">
                <a:latin typeface="HanWangYenLight" pitchFamily="18" charset="-120"/>
                <a:ea typeface="HanWangYenLight" pitchFamily="18" charset="-120"/>
              </a:rPr>
              <a:t>靠主的愛窄路仍可　</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因祢走過　不會走錯</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noProof="0" dirty="0">
                <a:solidFill>
                  <a:prstClr val="black"/>
                </a:solidFill>
                <a:latin typeface="Calibri"/>
              </a:rPr>
              <a:t>C3</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646331"/>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海邊的破曉 </a:t>
            </a:r>
            <a:r>
              <a:rPr lang="en-US" altLang="zh-TW" sz="2400" dirty="0">
                <a:latin typeface="HanWangYenLight" panose="02020300000000000000" pitchFamily="18" charset="-120"/>
                <a:ea typeface="HanWangYenLight" panose="02020300000000000000" pitchFamily="18" charset="-120"/>
              </a:rPr>
              <a:t>(</a:t>
            </a:r>
            <a:r>
              <a:rPr lang="en-AU" altLang="zh-TW" sz="2400" dirty="0">
                <a:latin typeface="HanWangYenLight" panose="02020300000000000000" pitchFamily="18" charset="-120"/>
                <a:ea typeface="HanWangYenLight" panose="02020300000000000000" pitchFamily="18" charset="-120"/>
              </a:rPr>
              <a:t>Daybreak by the Sea)</a:t>
            </a:r>
            <a:r>
              <a:rPr lang="zh-TW" altLang="en-US" sz="2400" dirty="0">
                <a:latin typeface="HanWangYenLight" panose="02020300000000000000" pitchFamily="18" charset="-120"/>
                <a:ea typeface="HanWangYenLight" panose="02020300000000000000" pitchFamily="18" charset="-120"/>
              </a:rPr>
              <a:t> </a:t>
            </a:r>
            <a:endParaRPr lang="en-US" altLang="zh-TW" sz="2400" dirty="0">
              <a:latin typeface="HanWangYenLight" panose="02020300000000000000" pitchFamily="18" charset="-120"/>
              <a:ea typeface="HanWangYenLight" panose="02020300000000000000" pitchFamily="18" charset="-120"/>
            </a:endParaRPr>
          </a:p>
          <a:p>
            <a:pPr lvl="0" algn="ctr"/>
            <a:r>
              <a:rPr lang="zh-TW" altLang="en-US" sz="1200" dirty="0">
                <a:latin typeface="HanWangYenLight" panose="02020300000000000000" pitchFamily="18" charset="-120"/>
                <a:ea typeface="HanWangYenLight" panose="02020300000000000000" pitchFamily="18" charset="-120"/>
              </a:rPr>
              <a:t>曲：歐詠恩　詞：朱浩廉 </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角聲使團</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源來有祢</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專輯</a:t>
            </a:r>
            <a:r>
              <a:rPr lang="en-US" altLang="zh-TW" sz="1200" dirty="0">
                <a:latin typeface="HanWangYenLight" panose="02020300000000000000" pitchFamily="18" charset="-120"/>
                <a:ea typeface="HanWangYenLight" panose="02020300000000000000" pitchFamily="18" charset="-120"/>
              </a:rPr>
              <a:t>)</a:t>
            </a:r>
          </a:p>
        </p:txBody>
      </p:sp>
    </p:spTree>
    <p:extLst>
      <p:ext uri="{BB962C8B-B14F-4D97-AF65-F5344CB8AC3E}">
        <p14:creationId xmlns:p14="http://schemas.microsoft.com/office/powerpoint/2010/main" val="3955556785"/>
      </p:ext>
    </p:extLst>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14F6058F-FA84-48F6-A36E-5A1B97C35D80}" type="slidenum">
              <a:rPr lang="en-AU"/>
              <a:pPr>
                <a:defRPr/>
              </a:pPr>
              <a:t>13</a:t>
            </a:fld>
            <a:endParaRPr lang="en-AU" dirty="0"/>
          </a:p>
        </p:txBody>
      </p:sp>
      <p:sp>
        <p:nvSpPr>
          <p:cNvPr id="13" name="TextBox 12"/>
          <p:cNvSpPr txBox="1"/>
          <p:nvPr/>
        </p:nvSpPr>
        <p:spPr>
          <a:xfrm>
            <a:off x="2771800" y="692696"/>
            <a:ext cx="4800600" cy="1169987"/>
          </a:xfrm>
          <a:prstGeom prst="rect">
            <a:avLst/>
          </a:prstGeom>
          <a:noFill/>
        </p:spPr>
        <p:txBody>
          <a:bodyPr wrap="none">
            <a:spAutoFit/>
          </a:bodyPr>
          <a:lstStyle/>
          <a:p>
            <a:pPr fontAlgn="auto">
              <a:spcBef>
                <a:spcPts val="0"/>
              </a:spcBef>
              <a:spcAft>
                <a:spcPts val="0"/>
              </a:spcAft>
              <a:defRPr/>
            </a:pPr>
            <a:r>
              <a:rPr lang="en-US" altLang="en-US" sz="7000" spc="2000" dirty="0">
                <a:latin typeface="HanWangYenLight" pitchFamily="18" charset="-120"/>
                <a:ea typeface="HanWangYenLight" pitchFamily="18" charset="-120"/>
                <a:cs typeface="+mn-cs"/>
              </a:rPr>
              <a:t>齊來讚美</a:t>
            </a:r>
            <a:endParaRPr lang="en-AU" sz="7000" spc="2000" dirty="0">
              <a:latin typeface="HanWangYenLight" pitchFamily="18" charset="-120"/>
              <a:ea typeface="HanWangYenLight" pitchFamily="18" charset="-120"/>
              <a:cs typeface="+mn-cs"/>
            </a:endParaRPr>
          </a:p>
        </p:txBody>
      </p:sp>
      <p:pic>
        <p:nvPicPr>
          <p:cNvPr id="4" name="Picture 11" descr="singing.JPG"/>
          <p:cNvPicPr>
            <a:picLocks noChangeAspect="1"/>
          </p:cNvPicPr>
          <p:nvPr/>
        </p:nvPicPr>
        <p:blipFill>
          <a:blip r:embed="rId2" cstate="print"/>
          <a:srcRect/>
          <a:stretch>
            <a:fillRect/>
          </a:stretch>
        </p:blipFill>
        <p:spPr bwMode="auto">
          <a:xfrm>
            <a:off x="4716016" y="2060848"/>
            <a:ext cx="3767979" cy="2508101"/>
          </a:xfrm>
          <a:prstGeom prst="rect">
            <a:avLst/>
          </a:prstGeom>
          <a:noFill/>
          <a:ln w="9525">
            <a:noFill/>
            <a:miter lim="800000"/>
            <a:headEnd/>
            <a:tailEnd/>
          </a:ln>
        </p:spPr>
      </p:pic>
    </p:spTree>
    <p:extLst>
      <p:ext uri="{BB962C8B-B14F-4D97-AF65-F5344CB8AC3E}">
        <p14:creationId xmlns:p14="http://schemas.microsoft.com/office/powerpoint/2010/main" val="1484769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4524315"/>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人間可有熱愛如艷陽？</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自祢當天出現長夜變明亮； </a:t>
            </a:r>
          </a:p>
          <a:p>
            <a:pPr algn="ctr"/>
            <a:r>
              <a:rPr lang="zh-TW" altLang="en-US" sz="4800" dirty="0">
                <a:latin typeface="HanWangYenLight" pitchFamily="18" charset="-120"/>
                <a:ea typeface="HanWangYenLight" pitchFamily="18" charset="-120"/>
              </a:rPr>
              <a:t>送我新的盼望，全超於我想像、 </a:t>
            </a:r>
          </a:p>
          <a:p>
            <a:pPr algn="ctr"/>
            <a:r>
              <a:rPr lang="zh-TW" altLang="en-US" sz="4800" dirty="0">
                <a:latin typeface="HanWangYenLight" pitchFamily="18" charset="-120"/>
                <a:ea typeface="HanWangYenLight" pitchFamily="18" charset="-120"/>
              </a:rPr>
              <a:t>能遇到祢，像冰天的太陽！</a:t>
            </a:r>
          </a:p>
          <a:p>
            <a:pPr algn="ctr"/>
            <a:r>
              <a:rPr lang="en-US" sz="2400" dirty="0"/>
              <a:t>Can we find a love like Yours on earth. </a:t>
            </a:r>
          </a:p>
          <a:p>
            <a:pPr algn="ctr"/>
            <a:r>
              <a:rPr lang="en-US" sz="2400" dirty="0"/>
              <a:t>Since You came You’ve turned the darkness into light.</a:t>
            </a:r>
          </a:p>
          <a:p>
            <a:pPr algn="ctr"/>
            <a:r>
              <a:rPr lang="en-US" sz="2400" dirty="0"/>
              <a:t>All the hope that You give is beyond my belief.</a:t>
            </a:r>
          </a:p>
          <a:p>
            <a:pPr algn="ctr"/>
            <a:r>
              <a:rPr lang="en-US" sz="2400" dirty="0"/>
              <a:t>You’re like sunshine on the coldest winter day.</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V1a</a:t>
            </a: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646331"/>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冰天的太陽</a:t>
            </a:r>
            <a:br>
              <a:rPr lang="en-US" altLang="zh-TW" sz="2400" dirty="0">
                <a:latin typeface="HanWangYenLight" panose="02020300000000000000" pitchFamily="18" charset="-120"/>
                <a:ea typeface="HanWangYenLight" panose="02020300000000000000" pitchFamily="18" charset="-120"/>
              </a:rPr>
            </a:br>
            <a:r>
              <a:rPr lang="zh-TW" altLang="en-US" sz="1200" dirty="0">
                <a:latin typeface="HanWangYenLight" panose="02020300000000000000" pitchFamily="18" charset="-120"/>
                <a:ea typeface="HanWangYenLight" panose="02020300000000000000" pitchFamily="18" charset="-120"/>
              </a:rPr>
              <a:t>曲：</a:t>
            </a:r>
            <a:r>
              <a:rPr lang="en-AU" altLang="zh-TW" sz="1200" dirty="0" err="1">
                <a:latin typeface="HanWangYenLight" panose="02020300000000000000" pitchFamily="18" charset="-120"/>
                <a:ea typeface="HanWangYenLight" panose="02020300000000000000" pitchFamily="18" charset="-120"/>
              </a:rPr>
              <a:t>Bettus</a:t>
            </a:r>
            <a:r>
              <a:rPr lang="en-AU" altLang="zh-TW" sz="1200" dirty="0">
                <a:latin typeface="HanWangYenLight" panose="02020300000000000000" pitchFamily="18" charset="-120"/>
                <a:ea typeface="HanWangYenLight" panose="02020300000000000000" pitchFamily="18" charset="-120"/>
              </a:rPr>
              <a:t> John / Carpenter Richard Lynn    </a:t>
            </a:r>
            <a:r>
              <a:rPr lang="zh-TW" altLang="en-US" sz="1200" dirty="0">
                <a:latin typeface="HanWangYenLight" panose="02020300000000000000" pitchFamily="18" charset="-120"/>
                <a:ea typeface="HanWangYenLight" panose="02020300000000000000" pitchFamily="18" charset="-120"/>
              </a:rPr>
              <a:t>詞：盧永亨 </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恩典太美麗</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團契遊樂園</a:t>
            </a:r>
            <a:r>
              <a:rPr lang="en-AU" altLang="zh-TW" sz="1200" dirty="0">
                <a:latin typeface="HanWangYenLight" panose="02020300000000000000" pitchFamily="18" charset="-120"/>
                <a:ea typeface="HanWangYenLight" panose="02020300000000000000" pitchFamily="18" charset="-120"/>
              </a:rPr>
              <a:t>Music 2000 Ltd</a:t>
            </a:r>
            <a:r>
              <a:rPr lang="zh-TW" altLang="en-US" sz="1200" dirty="0">
                <a:latin typeface="HanWangYenLight" panose="02020300000000000000" pitchFamily="18" charset="-120"/>
                <a:ea typeface="HanWangYenLight" panose="02020300000000000000" pitchFamily="18" charset="-120"/>
              </a:rPr>
              <a:t>版權所有</a:t>
            </a:r>
          </a:p>
        </p:txBody>
      </p:sp>
    </p:spTree>
    <p:extLst>
      <p:ext uri="{BB962C8B-B14F-4D97-AF65-F5344CB8AC3E}">
        <p14:creationId xmlns:p14="http://schemas.microsoft.com/office/powerpoint/2010/main" val="839682454"/>
      </p:ext>
    </p:extLst>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4524315"/>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從此不怕夜冷路渺茫， </a:t>
            </a:r>
          </a:p>
          <a:p>
            <a:pPr algn="ctr"/>
            <a:r>
              <a:rPr lang="zh-TW" altLang="en-US" sz="4800" dirty="0">
                <a:latin typeface="HanWangYenLight" pitchFamily="18" charset="-120"/>
                <a:ea typeface="HanWangYenLight" pitchFamily="18" charset="-120"/>
              </a:rPr>
              <a:t>就算冰霜披面，仍未覺驚慌； </a:t>
            </a:r>
          </a:p>
          <a:p>
            <a:pPr algn="ctr"/>
            <a:r>
              <a:rPr lang="zh-TW" altLang="en-US" sz="4800" dirty="0">
                <a:latin typeface="HanWangYenLight" pitchFamily="18" charset="-120"/>
                <a:ea typeface="HanWangYenLight" pitchFamily="18" charset="-120"/>
              </a:rPr>
              <a:t>縱使風急雨狂，途中總見希望， </a:t>
            </a:r>
          </a:p>
          <a:p>
            <a:pPr algn="ctr"/>
            <a:r>
              <a:rPr lang="zh-TW" altLang="en-US" sz="4800" dirty="0">
                <a:latin typeface="HanWangYenLight" pitchFamily="18" charset="-120"/>
                <a:ea typeface="HanWangYenLight" pitchFamily="18" charset="-120"/>
              </a:rPr>
              <a:t>全賴祢看顧著我，輕倚我旁！</a:t>
            </a:r>
          </a:p>
          <a:p>
            <a:pPr algn="ctr"/>
            <a:r>
              <a:rPr lang="en-US" sz="2400" dirty="0"/>
              <a:t>I’ll no longer worry in the dark.</a:t>
            </a:r>
          </a:p>
          <a:p>
            <a:pPr algn="ctr"/>
            <a:r>
              <a:rPr lang="en-US" sz="2400" dirty="0"/>
              <a:t>In the raging storm there’s nothing that I fear.</a:t>
            </a:r>
          </a:p>
          <a:p>
            <a:pPr algn="ctr"/>
            <a:r>
              <a:rPr lang="en-US" sz="2400" dirty="0"/>
              <a:t>Rain might pour, wind might roar. I have You by my side.</a:t>
            </a:r>
          </a:p>
          <a:p>
            <a:pPr algn="ctr"/>
            <a:r>
              <a:rPr lang="en-US" sz="2400" dirty="0"/>
              <a:t>You have given me the only hope I need.</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V2a</a:t>
            </a: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646331"/>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冰天的太陽</a:t>
            </a:r>
            <a:br>
              <a:rPr lang="en-US" altLang="zh-TW" sz="2400" dirty="0">
                <a:latin typeface="HanWangYenLight" panose="02020300000000000000" pitchFamily="18" charset="-120"/>
                <a:ea typeface="HanWangYenLight" panose="02020300000000000000" pitchFamily="18" charset="-120"/>
              </a:rPr>
            </a:br>
            <a:r>
              <a:rPr lang="zh-TW" altLang="en-US" sz="1200" dirty="0">
                <a:latin typeface="HanWangYenLight" panose="02020300000000000000" pitchFamily="18" charset="-120"/>
                <a:ea typeface="HanWangYenLight" panose="02020300000000000000" pitchFamily="18" charset="-120"/>
              </a:rPr>
              <a:t>曲：</a:t>
            </a:r>
            <a:r>
              <a:rPr lang="en-AU" altLang="zh-TW" sz="1200" dirty="0" err="1">
                <a:latin typeface="HanWangYenLight" panose="02020300000000000000" pitchFamily="18" charset="-120"/>
                <a:ea typeface="HanWangYenLight" panose="02020300000000000000" pitchFamily="18" charset="-120"/>
              </a:rPr>
              <a:t>Bettus</a:t>
            </a:r>
            <a:r>
              <a:rPr lang="en-AU" altLang="zh-TW" sz="1200" dirty="0">
                <a:latin typeface="HanWangYenLight" panose="02020300000000000000" pitchFamily="18" charset="-120"/>
                <a:ea typeface="HanWangYenLight" panose="02020300000000000000" pitchFamily="18" charset="-120"/>
              </a:rPr>
              <a:t> John / Carpenter Richard Lynn    </a:t>
            </a:r>
            <a:r>
              <a:rPr lang="zh-TW" altLang="en-US" sz="1200" dirty="0">
                <a:latin typeface="HanWangYenLight" panose="02020300000000000000" pitchFamily="18" charset="-120"/>
                <a:ea typeface="HanWangYenLight" panose="02020300000000000000" pitchFamily="18" charset="-120"/>
              </a:rPr>
              <a:t>詞：盧永亨 </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恩典太美麗</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團契遊樂園</a:t>
            </a:r>
            <a:r>
              <a:rPr lang="en-AU" altLang="zh-TW" sz="1200" dirty="0">
                <a:latin typeface="HanWangYenLight" panose="02020300000000000000" pitchFamily="18" charset="-120"/>
                <a:ea typeface="HanWangYenLight" panose="02020300000000000000" pitchFamily="18" charset="-120"/>
              </a:rPr>
              <a:t>Music 2000 Ltd</a:t>
            </a:r>
            <a:r>
              <a:rPr lang="zh-TW" altLang="en-US" sz="1200" dirty="0">
                <a:latin typeface="HanWangYenLight" panose="02020300000000000000" pitchFamily="18" charset="-120"/>
                <a:ea typeface="HanWangYenLight" panose="02020300000000000000" pitchFamily="18" charset="-120"/>
              </a:rPr>
              <a:t>版權所有</a:t>
            </a:r>
          </a:p>
        </p:txBody>
      </p:sp>
    </p:spTree>
    <p:extLst>
      <p:ext uri="{BB962C8B-B14F-4D97-AF65-F5344CB8AC3E}">
        <p14:creationId xmlns:p14="http://schemas.microsoft.com/office/powerpoint/2010/main" val="3656496697"/>
      </p:ext>
    </p:extLst>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5109091"/>
          </a:xfrm>
          <a:prstGeom prst="rect">
            <a:avLst/>
          </a:prstGeom>
          <a:noFill/>
        </p:spPr>
        <p:txBody>
          <a:bodyPr wrap="square" rtlCol="0">
            <a:spAutoFit/>
          </a:bodyPr>
          <a:lstStyle/>
          <a:p>
            <a:pPr algn="ctr"/>
            <a:r>
              <a:rPr lang="zh-TW" altLang="en-US" sz="4600" dirty="0">
                <a:latin typeface="HanWangYenLight" pitchFamily="18" charset="-120"/>
                <a:ea typeface="HanWangYenLight" pitchFamily="18" charset="-120"/>
              </a:rPr>
              <a:t>明天或是像雪地嚴寒 </a:t>
            </a:r>
            <a:endParaRPr lang="en-US" altLang="zh-TW" sz="4600" dirty="0">
              <a:latin typeface="HanWangYenLight" pitchFamily="18" charset="-120"/>
              <a:ea typeface="HanWangYenLight" pitchFamily="18" charset="-120"/>
            </a:endParaRPr>
          </a:p>
          <a:p>
            <a:pPr algn="ctr"/>
            <a:r>
              <a:rPr lang="zh-TW" altLang="en-US" sz="4600" dirty="0">
                <a:latin typeface="HanWangYenLight" pitchFamily="18" charset="-120"/>
                <a:ea typeface="HanWangYenLight" pitchFamily="18" charset="-120"/>
              </a:rPr>
              <a:t>或遇著艱辛景況，</a:t>
            </a:r>
            <a:endParaRPr lang="en-US" altLang="zh-TW" sz="4600" dirty="0">
              <a:latin typeface="HanWangYenLight" pitchFamily="18" charset="-120"/>
              <a:ea typeface="HanWangYenLight" pitchFamily="18" charset="-120"/>
            </a:endParaRPr>
          </a:p>
          <a:p>
            <a:pPr algn="ctr"/>
            <a:r>
              <a:rPr lang="zh-TW" altLang="en-US" sz="4600" dirty="0">
                <a:latin typeface="HanWangYenLight" pitchFamily="18" charset="-120"/>
                <a:ea typeface="HanWangYenLight" pitchFamily="18" charset="-120"/>
              </a:rPr>
              <a:t>或許波浪澎湃升降；</a:t>
            </a:r>
          </a:p>
          <a:p>
            <a:pPr algn="ctr"/>
            <a:r>
              <a:rPr lang="zh-TW" altLang="en-US" sz="4600" dirty="0">
                <a:latin typeface="HanWangYenLight" pitchFamily="18" charset="-120"/>
                <a:ea typeface="HanWangYenLight" pitchFamily="18" charset="-120"/>
              </a:rPr>
              <a:t>冷風吹 冷雨飛</a:t>
            </a:r>
            <a:r>
              <a:rPr lang="en-US" altLang="zh-TW" sz="4600" dirty="0">
                <a:latin typeface="HanWangYenLight" pitchFamily="18" charset="-120"/>
                <a:ea typeface="HanWangYenLight" pitchFamily="18" charset="-120"/>
              </a:rPr>
              <a:t>, </a:t>
            </a:r>
            <a:r>
              <a:rPr lang="zh-TW" altLang="en-US" sz="4600" dirty="0">
                <a:latin typeface="HanWangYenLight" pitchFamily="18" charset="-120"/>
                <a:ea typeface="HanWangYenLight" pitchFamily="18" charset="-120"/>
              </a:rPr>
              <a:t>全沒法叫我搖盪</a:t>
            </a:r>
            <a:r>
              <a:rPr lang="en-US" altLang="zh-TW" sz="4600" dirty="0">
                <a:latin typeface="HanWangYenLight" pitchFamily="18" charset="-120"/>
                <a:ea typeface="HanWangYenLight" pitchFamily="18" charset="-120"/>
              </a:rPr>
              <a:t>,</a:t>
            </a:r>
            <a:r>
              <a:rPr lang="zh-TW" altLang="en-US" sz="4600" dirty="0">
                <a:latin typeface="HanWangYenLight" pitchFamily="18" charset="-120"/>
                <a:ea typeface="HanWangYenLight" pitchFamily="18" charset="-120"/>
              </a:rPr>
              <a:t> </a:t>
            </a:r>
          </a:p>
          <a:p>
            <a:pPr algn="ctr"/>
            <a:r>
              <a:rPr lang="zh-TW" altLang="en-US" sz="4600" dirty="0">
                <a:latin typeface="HanWangYenLight" pitchFamily="18" charset="-120"/>
                <a:ea typeface="HanWangYenLight" pitchFamily="18" charset="-120"/>
              </a:rPr>
              <a:t>因祢用真愛將心熱燙！</a:t>
            </a:r>
          </a:p>
          <a:p>
            <a:pPr algn="ctr"/>
            <a:r>
              <a:rPr lang="en-US" sz="2400" dirty="0"/>
              <a:t>Tomorrow may be as cold as winter. Fate can be so unkind and </a:t>
            </a:r>
          </a:p>
          <a:p>
            <a:pPr algn="ctr"/>
            <a:r>
              <a:rPr lang="en-US" sz="2400" dirty="0"/>
              <a:t>I am left to drift along the waves.</a:t>
            </a:r>
          </a:p>
          <a:p>
            <a:pPr algn="ctr"/>
            <a:r>
              <a:rPr lang="en-US" sz="2400" dirty="0"/>
              <a:t>In the wind and the rain, I will hold onto my faith.</a:t>
            </a:r>
          </a:p>
          <a:p>
            <a:pPr algn="ctr"/>
            <a:r>
              <a:rPr lang="en-US" sz="2400" dirty="0"/>
              <a:t>I’ll remember how Your love warms my heart.</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C</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646331"/>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冰天的太陽</a:t>
            </a:r>
            <a:br>
              <a:rPr lang="en-US" altLang="zh-TW" sz="2400" dirty="0">
                <a:latin typeface="HanWangYenLight" panose="02020300000000000000" pitchFamily="18" charset="-120"/>
                <a:ea typeface="HanWangYenLight" panose="02020300000000000000" pitchFamily="18" charset="-120"/>
              </a:rPr>
            </a:br>
            <a:r>
              <a:rPr lang="zh-TW" altLang="en-US" sz="1200" dirty="0">
                <a:latin typeface="HanWangYenLight" panose="02020300000000000000" pitchFamily="18" charset="-120"/>
                <a:ea typeface="HanWangYenLight" panose="02020300000000000000" pitchFamily="18" charset="-120"/>
              </a:rPr>
              <a:t>曲：</a:t>
            </a:r>
            <a:r>
              <a:rPr lang="en-AU" altLang="zh-TW" sz="1200" dirty="0" err="1">
                <a:latin typeface="HanWangYenLight" panose="02020300000000000000" pitchFamily="18" charset="-120"/>
                <a:ea typeface="HanWangYenLight" panose="02020300000000000000" pitchFamily="18" charset="-120"/>
              </a:rPr>
              <a:t>Bettus</a:t>
            </a:r>
            <a:r>
              <a:rPr lang="en-AU" altLang="zh-TW" sz="1200" dirty="0">
                <a:latin typeface="HanWangYenLight" panose="02020300000000000000" pitchFamily="18" charset="-120"/>
                <a:ea typeface="HanWangYenLight" panose="02020300000000000000" pitchFamily="18" charset="-120"/>
              </a:rPr>
              <a:t> John / Carpenter Richard Lynn    </a:t>
            </a:r>
            <a:r>
              <a:rPr lang="zh-TW" altLang="en-US" sz="1200" dirty="0">
                <a:latin typeface="HanWangYenLight" panose="02020300000000000000" pitchFamily="18" charset="-120"/>
                <a:ea typeface="HanWangYenLight" panose="02020300000000000000" pitchFamily="18" charset="-120"/>
              </a:rPr>
              <a:t>詞：盧永亨 </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恩典太美麗</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團契遊樂園</a:t>
            </a:r>
            <a:r>
              <a:rPr lang="en-AU" altLang="zh-TW" sz="1200" dirty="0">
                <a:latin typeface="HanWangYenLight" panose="02020300000000000000" pitchFamily="18" charset="-120"/>
                <a:ea typeface="HanWangYenLight" panose="02020300000000000000" pitchFamily="18" charset="-120"/>
              </a:rPr>
              <a:t>Music 2000 Ltd</a:t>
            </a:r>
            <a:r>
              <a:rPr lang="zh-TW" altLang="en-US" sz="1200" dirty="0">
                <a:latin typeface="HanWangYenLight" panose="02020300000000000000" pitchFamily="18" charset="-120"/>
                <a:ea typeface="HanWangYenLight" panose="02020300000000000000" pitchFamily="18" charset="-120"/>
              </a:rPr>
              <a:t>版權所有</a:t>
            </a:r>
          </a:p>
        </p:txBody>
      </p:sp>
    </p:spTree>
    <p:extLst>
      <p:ext uri="{BB962C8B-B14F-4D97-AF65-F5344CB8AC3E}">
        <p14:creationId xmlns:p14="http://schemas.microsoft.com/office/powerpoint/2010/main" val="4262991679"/>
      </p:ext>
    </p:extLst>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4524315"/>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人間可有熱愛如艷陽？</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自祢當天出現長夜變明亮； </a:t>
            </a:r>
          </a:p>
          <a:p>
            <a:pPr algn="ctr"/>
            <a:r>
              <a:rPr lang="zh-TW" altLang="en-US" sz="4800" dirty="0">
                <a:latin typeface="HanWangYenLight" pitchFamily="18" charset="-120"/>
                <a:ea typeface="HanWangYenLight" pitchFamily="18" charset="-120"/>
              </a:rPr>
              <a:t>送我新的盼望，全超於我想像、 </a:t>
            </a:r>
          </a:p>
          <a:p>
            <a:pPr algn="ctr"/>
            <a:r>
              <a:rPr lang="zh-TW" altLang="en-US" sz="4800" dirty="0">
                <a:latin typeface="HanWangYenLight" pitchFamily="18" charset="-120"/>
                <a:ea typeface="HanWangYenLight" pitchFamily="18" charset="-120"/>
              </a:rPr>
              <a:t>能遇到祢，像冰天的太陽！</a:t>
            </a:r>
          </a:p>
          <a:p>
            <a:pPr algn="ctr"/>
            <a:r>
              <a:rPr lang="en-US" sz="2400" dirty="0"/>
              <a:t>Can we find a love like Yours on earth. </a:t>
            </a:r>
          </a:p>
          <a:p>
            <a:pPr algn="ctr"/>
            <a:r>
              <a:rPr lang="en-US" sz="2400" dirty="0"/>
              <a:t>Since You came You’ve turned the darkness into light.</a:t>
            </a:r>
          </a:p>
          <a:p>
            <a:pPr algn="ctr"/>
            <a:r>
              <a:rPr lang="en-US" sz="2400" dirty="0"/>
              <a:t>All the hope that You give is beyond my belief.</a:t>
            </a:r>
          </a:p>
          <a:p>
            <a:pPr algn="ctr"/>
            <a:r>
              <a:rPr lang="en-US" sz="2400" dirty="0"/>
              <a:t>You’re like sunshine on the coldest winter day.</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V1a</a:t>
            </a: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646331"/>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冰天的太陽</a:t>
            </a:r>
            <a:br>
              <a:rPr lang="en-US" altLang="zh-TW" sz="2400" dirty="0">
                <a:latin typeface="HanWangYenLight" panose="02020300000000000000" pitchFamily="18" charset="-120"/>
                <a:ea typeface="HanWangYenLight" panose="02020300000000000000" pitchFamily="18" charset="-120"/>
              </a:rPr>
            </a:br>
            <a:r>
              <a:rPr lang="zh-TW" altLang="en-US" sz="1200" dirty="0">
                <a:latin typeface="HanWangYenLight" panose="02020300000000000000" pitchFamily="18" charset="-120"/>
                <a:ea typeface="HanWangYenLight" panose="02020300000000000000" pitchFamily="18" charset="-120"/>
              </a:rPr>
              <a:t>曲：</a:t>
            </a:r>
            <a:r>
              <a:rPr lang="en-AU" altLang="zh-TW" sz="1200" dirty="0" err="1">
                <a:latin typeface="HanWangYenLight" panose="02020300000000000000" pitchFamily="18" charset="-120"/>
                <a:ea typeface="HanWangYenLight" panose="02020300000000000000" pitchFamily="18" charset="-120"/>
              </a:rPr>
              <a:t>Bettus</a:t>
            </a:r>
            <a:r>
              <a:rPr lang="en-AU" altLang="zh-TW" sz="1200" dirty="0">
                <a:latin typeface="HanWangYenLight" panose="02020300000000000000" pitchFamily="18" charset="-120"/>
                <a:ea typeface="HanWangYenLight" panose="02020300000000000000" pitchFamily="18" charset="-120"/>
              </a:rPr>
              <a:t> John / Carpenter Richard Lynn    </a:t>
            </a:r>
            <a:r>
              <a:rPr lang="zh-TW" altLang="en-US" sz="1200" dirty="0">
                <a:latin typeface="HanWangYenLight" panose="02020300000000000000" pitchFamily="18" charset="-120"/>
                <a:ea typeface="HanWangYenLight" panose="02020300000000000000" pitchFamily="18" charset="-120"/>
              </a:rPr>
              <a:t>詞：盧永亨 </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恩典太美麗</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團契遊樂園</a:t>
            </a:r>
            <a:r>
              <a:rPr lang="en-AU" altLang="zh-TW" sz="1200" dirty="0">
                <a:latin typeface="HanWangYenLight" panose="02020300000000000000" pitchFamily="18" charset="-120"/>
                <a:ea typeface="HanWangYenLight" panose="02020300000000000000" pitchFamily="18" charset="-120"/>
              </a:rPr>
              <a:t>Music 2000 Ltd</a:t>
            </a:r>
            <a:r>
              <a:rPr lang="zh-TW" altLang="en-US" sz="1200" dirty="0">
                <a:latin typeface="HanWangYenLight" panose="02020300000000000000" pitchFamily="18" charset="-120"/>
                <a:ea typeface="HanWangYenLight" panose="02020300000000000000" pitchFamily="18" charset="-120"/>
              </a:rPr>
              <a:t>版權所有</a:t>
            </a:r>
          </a:p>
        </p:txBody>
      </p:sp>
    </p:spTree>
    <p:extLst>
      <p:ext uri="{BB962C8B-B14F-4D97-AF65-F5344CB8AC3E}">
        <p14:creationId xmlns:p14="http://schemas.microsoft.com/office/powerpoint/2010/main" val="387260960"/>
      </p:ext>
    </p:extLst>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4524315"/>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從此不怕夜冷路渺茫， </a:t>
            </a:r>
          </a:p>
          <a:p>
            <a:pPr algn="ctr"/>
            <a:r>
              <a:rPr lang="zh-TW" altLang="en-US" sz="4800" dirty="0">
                <a:latin typeface="HanWangYenLight" pitchFamily="18" charset="-120"/>
                <a:ea typeface="HanWangYenLight" pitchFamily="18" charset="-120"/>
              </a:rPr>
              <a:t>就算冰霜披面，仍未覺驚慌； </a:t>
            </a:r>
          </a:p>
          <a:p>
            <a:pPr algn="ctr"/>
            <a:r>
              <a:rPr lang="zh-TW" altLang="en-US" sz="4800" dirty="0">
                <a:latin typeface="HanWangYenLight" pitchFamily="18" charset="-120"/>
                <a:ea typeface="HanWangYenLight" pitchFamily="18" charset="-120"/>
              </a:rPr>
              <a:t>縱使風急雨狂，途中總見希望， </a:t>
            </a:r>
          </a:p>
          <a:p>
            <a:pPr algn="ctr"/>
            <a:r>
              <a:rPr lang="zh-TW" altLang="en-US" sz="4800" dirty="0">
                <a:latin typeface="HanWangYenLight" pitchFamily="18" charset="-120"/>
                <a:ea typeface="HanWangYenLight" pitchFamily="18" charset="-120"/>
              </a:rPr>
              <a:t>全賴祢看顧著我，輕倚我旁！</a:t>
            </a:r>
          </a:p>
          <a:p>
            <a:pPr algn="ctr"/>
            <a:r>
              <a:rPr lang="en-US" sz="2400" dirty="0"/>
              <a:t>I’ll no longer worry in the dark.</a:t>
            </a:r>
          </a:p>
          <a:p>
            <a:pPr algn="ctr"/>
            <a:r>
              <a:rPr lang="en-US" sz="2400" dirty="0"/>
              <a:t>In the raging storm there’s nothing that I fear.</a:t>
            </a:r>
          </a:p>
          <a:p>
            <a:pPr algn="ctr"/>
            <a:r>
              <a:rPr lang="en-US" sz="2400" dirty="0"/>
              <a:t>Rain might pour, wind might roar. I have You by my side.</a:t>
            </a:r>
          </a:p>
          <a:p>
            <a:pPr algn="ctr"/>
            <a:r>
              <a:rPr lang="en-US" sz="2400" dirty="0"/>
              <a:t>You have given me the only hope I need.</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V2a</a:t>
            </a: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646331"/>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冰天的太陽</a:t>
            </a:r>
            <a:br>
              <a:rPr lang="en-US" altLang="zh-TW" sz="2400" dirty="0">
                <a:latin typeface="HanWangYenLight" panose="02020300000000000000" pitchFamily="18" charset="-120"/>
                <a:ea typeface="HanWangYenLight" panose="02020300000000000000" pitchFamily="18" charset="-120"/>
              </a:rPr>
            </a:br>
            <a:r>
              <a:rPr lang="zh-TW" altLang="en-US" sz="1200" dirty="0">
                <a:latin typeface="HanWangYenLight" panose="02020300000000000000" pitchFamily="18" charset="-120"/>
                <a:ea typeface="HanWangYenLight" panose="02020300000000000000" pitchFamily="18" charset="-120"/>
              </a:rPr>
              <a:t>曲：</a:t>
            </a:r>
            <a:r>
              <a:rPr lang="en-AU" altLang="zh-TW" sz="1200" dirty="0" err="1">
                <a:latin typeface="HanWangYenLight" panose="02020300000000000000" pitchFamily="18" charset="-120"/>
                <a:ea typeface="HanWangYenLight" panose="02020300000000000000" pitchFamily="18" charset="-120"/>
              </a:rPr>
              <a:t>Bettus</a:t>
            </a:r>
            <a:r>
              <a:rPr lang="en-AU" altLang="zh-TW" sz="1200" dirty="0">
                <a:latin typeface="HanWangYenLight" panose="02020300000000000000" pitchFamily="18" charset="-120"/>
                <a:ea typeface="HanWangYenLight" panose="02020300000000000000" pitchFamily="18" charset="-120"/>
              </a:rPr>
              <a:t> John / Carpenter Richard Lynn    </a:t>
            </a:r>
            <a:r>
              <a:rPr lang="zh-TW" altLang="en-US" sz="1200" dirty="0">
                <a:latin typeface="HanWangYenLight" panose="02020300000000000000" pitchFamily="18" charset="-120"/>
                <a:ea typeface="HanWangYenLight" panose="02020300000000000000" pitchFamily="18" charset="-120"/>
              </a:rPr>
              <a:t>詞：盧永亨 </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恩典太美麗</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團契遊樂園</a:t>
            </a:r>
            <a:r>
              <a:rPr lang="en-AU" altLang="zh-TW" sz="1200" dirty="0">
                <a:latin typeface="HanWangYenLight" panose="02020300000000000000" pitchFamily="18" charset="-120"/>
                <a:ea typeface="HanWangYenLight" panose="02020300000000000000" pitchFamily="18" charset="-120"/>
              </a:rPr>
              <a:t>Music 2000 Ltd</a:t>
            </a:r>
            <a:r>
              <a:rPr lang="zh-TW" altLang="en-US" sz="1200" dirty="0">
                <a:latin typeface="HanWangYenLight" panose="02020300000000000000" pitchFamily="18" charset="-120"/>
                <a:ea typeface="HanWangYenLight" panose="02020300000000000000" pitchFamily="18" charset="-120"/>
              </a:rPr>
              <a:t>版權所有</a:t>
            </a:r>
          </a:p>
        </p:txBody>
      </p:sp>
    </p:spTree>
    <p:extLst>
      <p:ext uri="{BB962C8B-B14F-4D97-AF65-F5344CB8AC3E}">
        <p14:creationId xmlns:p14="http://schemas.microsoft.com/office/powerpoint/2010/main" val="3432191163"/>
      </p:ext>
    </p:extLst>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5109091"/>
          </a:xfrm>
          <a:prstGeom prst="rect">
            <a:avLst/>
          </a:prstGeom>
          <a:noFill/>
        </p:spPr>
        <p:txBody>
          <a:bodyPr wrap="square" rtlCol="0">
            <a:spAutoFit/>
          </a:bodyPr>
          <a:lstStyle/>
          <a:p>
            <a:pPr algn="ctr"/>
            <a:r>
              <a:rPr lang="zh-TW" altLang="en-US" sz="4600" dirty="0">
                <a:latin typeface="HanWangYenLight" pitchFamily="18" charset="-120"/>
                <a:ea typeface="HanWangYenLight" pitchFamily="18" charset="-120"/>
              </a:rPr>
              <a:t>明天或是像雪地嚴寒 </a:t>
            </a:r>
            <a:endParaRPr lang="en-US" altLang="zh-TW" sz="4600" dirty="0">
              <a:latin typeface="HanWangYenLight" pitchFamily="18" charset="-120"/>
              <a:ea typeface="HanWangYenLight" pitchFamily="18" charset="-120"/>
            </a:endParaRPr>
          </a:p>
          <a:p>
            <a:pPr algn="ctr"/>
            <a:r>
              <a:rPr lang="zh-TW" altLang="en-US" sz="4600" dirty="0">
                <a:latin typeface="HanWangYenLight" pitchFamily="18" charset="-120"/>
                <a:ea typeface="HanWangYenLight" pitchFamily="18" charset="-120"/>
              </a:rPr>
              <a:t>或遇著艱辛景況，</a:t>
            </a:r>
            <a:endParaRPr lang="en-US" altLang="zh-TW" sz="4600" dirty="0">
              <a:latin typeface="HanWangYenLight" pitchFamily="18" charset="-120"/>
              <a:ea typeface="HanWangYenLight" pitchFamily="18" charset="-120"/>
            </a:endParaRPr>
          </a:p>
          <a:p>
            <a:pPr algn="ctr"/>
            <a:r>
              <a:rPr lang="zh-TW" altLang="en-US" sz="4600" dirty="0">
                <a:latin typeface="HanWangYenLight" pitchFamily="18" charset="-120"/>
                <a:ea typeface="HanWangYenLight" pitchFamily="18" charset="-120"/>
              </a:rPr>
              <a:t>或許波浪澎湃升降；</a:t>
            </a:r>
          </a:p>
          <a:p>
            <a:pPr algn="ctr"/>
            <a:r>
              <a:rPr lang="zh-TW" altLang="en-US" sz="4600" dirty="0">
                <a:latin typeface="HanWangYenLight" pitchFamily="18" charset="-120"/>
                <a:ea typeface="HanWangYenLight" pitchFamily="18" charset="-120"/>
              </a:rPr>
              <a:t>冷風吹 冷雨飛</a:t>
            </a:r>
            <a:r>
              <a:rPr lang="en-US" altLang="zh-TW" sz="4600" dirty="0">
                <a:latin typeface="HanWangYenLight" pitchFamily="18" charset="-120"/>
                <a:ea typeface="HanWangYenLight" pitchFamily="18" charset="-120"/>
              </a:rPr>
              <a:t>, </a:t>
            </a:r>
            <a:r>
              <a:rPr lang="zh-TW" altLang="en-US" sz="4600" dirty="0">
                <a:latin typeface="HanWangYenLight" pitchFamily="18" charset="-120"/>
                <a:ea typeface="HanWangYenLight" pitchFamily="18" charset="-120"/>
              </a:rPr>
              <a:t>全沒法叫我搖盪</a:t>
            </a:r>
            <a:r>
              <a:rPr lang="en-US" altLang="zh-TW" sz="4600" dirty="0">
                <a:latin typeface="HanWangYenLight" pitchFamily="18" charset="-120"/>
                <a:ea typeface="HanWangYenLight" pitchFamily="18" charset="-120"/>
              </a:rPr>
              <a:t>,</a:t>
            </a:r>
            <a:r>
              <a:rPr lang="zh-TW" altLang="en-US" sz="4600" dirty="0">
                <a:latin typeface="HanWangYenLight" pitchFamily="18" charset="-120"/>
                <a:ea typeface="HanWangYenLight" pitchFamily="18" charset="-120"/>
              </a:rPr>
              <a:t> </a:t>
            </a:r>
          </a:p>
          <a:p>
            <a:pPr algn="ctr"/>
            <a:r>
              <a:rPr lang="zh-TW" altLang="en-US" sz="4600" dirty="0">
                <a:latin typeface="HanWangYenLight" pitchFamily="18" charset="-120"/>
                <a:ea typeface="HanWangYenLight" pitchFamily="18" charset="-120"/>
              </a:rPr>
              <a:t>因祢用真愛將心熱燙！</a:t>
            </a:r>
          </a:p>
          <a:p>
            <a:pPr algn="ctr"/>
            <a:r>
              <a:rPr lang="en-US" sz="2400" dirty="0"/>
              <a:t>Tomorrow may be as cold as winter. Fate can be so unkind and </a:t>
            </a:r>
          </a:p>
          <a:p>
            <a:pPr algn="ctr"/>
            <a:r>
              <a:rPr lang="en-US" sz="2400" dirty="0"/>
              <a:t>I am left to drift along the waves.</a:t>
            </a:r>
          </a:p>
          <a:p>
            <a:pPr algn="ctr"/>
            <a:r>
              <a:rPr lang="en-US" sz="2400" dirty="0"/>
              <a:t>In the wind and the rain, I will hold onto my faith.</a:t>
            </a:r>
          </a:p>
          <a:p>
            <a:pPr algn="ctr"/>
            <a:r>
              <a:rPr lang="en-US" sz="2400" dirty="0"/>
              <a:t>I’ll remember how Your love warms my heart.</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C</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646331"/>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冰天的太陽</a:t>
            </a:r>
            <a:br>
              <a:rPr lang="en-US" altLang="zh-TW" sz="2400" dirty="0">
                <a:latin typeface="HanWangYenLight" panose="02020300000000000000" pitchFamily="18" charset="-120"/>
                <a:ea typeface="HanWangYenLight" panose="02020300000000000000" pitchFamily="18" charset="-120"/>
              </a:rPr>
            </a:br>
            <a:r>
              <a:rPr lang="zh-TW" altLang="en-US" sz="1200" dirty="0">
                <a:latin typeface="HanWangYenLight" panose="02020300000000000000" pitchFamily="18" charset="-120"/>
                <a:ea typeface="HanWangYenLight" panose="02020300000000000000" pitchFamily="18" charset="-120"/>
              </a:rPr>
              <a:t>曲：</a:t>
            </a:r>
            <a:r>
              <a:rPr lang="en-AU" altLang="zh-TW" sz="1200" dirty="0" err="1">
                <a:latin typeface="HanWangYenLight" panose="02020300000000000000" pitchFamily="18" charset="-120"/>
                <a:ea typeface="HanWangYenLight" panose="02020300000000000000" pitchFamily="18" charset="-120"/>
              </a:rPr>
              <a:t>Bettus</a:t>
            </a:r>
            <a:r>
              <a:rPr lang="en-AU" altLang="zh-TW" sz="1200" dirty="0">
                <a:latin typeface="HanWangYenLight" panose="02020300000000000000" pitchFamily="18" charset="-120"/>
                <a:ea typeface="HanWangYenLight" panose="02020300000000000000" pitchFamily="18" charset="-120"/>
              </a:rPr>
              <a:t> John / Carpenter Richard Lynn    </a:t>
            </a:r>
            <a:r>
              <a:rPr lang="zh-TW" altLang="en-US" sz="1200" dirty="0">
                <a:latin typeface="HanWangYenLight" panose="02020300000000000000" pitchFamily="18" charset="-120"/>
                <a:ea typeface="HanWangYenLight" panose="02020300000000000000" pitchFamily="18" charset="-120"/>
              </a:rPr>
              <a:t>詞：盧永亨 </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恩典太美麗</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團契遊樂園</a:t>
            </a:r>
            <a:r>
              <a:rPr lang="en-AU" altLang="zh-TW" sz="1200" dirty="0">
                <a:latin typeface="HanWangYenLight" panose="02020300000000000000" pitchFamily="18" charset="-120"/>
                <a:ea typeface="HanWangYenLight" panose="02020300000000000000" pitchFamily="18" charset="-120"/>
              </a:rPr>
              <a:t>Music 2000 Ltd</a:t>
            </a:r>
            <a:r>
              <a:rPr lang="zh-TW" altLang="en-US" sz="1200" dirty="0">
                <a:latin typeface="HanWangYenLight" panose="02020300000000000000" pitchFamily="18" charset="-120"/>
                <a:ea typeface="HanWangYenLight" panose="02020300000000000000" pitchFamily="18" charset="-120"/>
              </a:rPr>
              <a:t>版權所有</a:t>
            </a:r>
          </a:p>
        </p:txBody>
      </p:sp>
    </p:spTree>
    <p:extLst>
      <p:ext uri="{BB962C8B-B14F-4D97-AF65-F5344CB8AC3E}">
        <p14:creationId xmlns:p14="http://schemas.microsoft.com/office/powerpoint/2010/main" val="4218069621"/>
      </p:ext>
    </p:extLst>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TextBox 6"/>
          <p:cNvSpPr txBox="1">
            <a:spLocks noChangeArrowheads="1"/>
          </p:cNvSpPr>
          <p:nvPr/>
        </p:nvSpPr>
        <p:spPr bwMode="auto">
          <a:xfrm>
            <a:off x="1475656" y="2180529"/>
            <a:ext cx="7344816" cy="2040559"/>
          </a:xfrm>
          <a:prstGeom prst="rect">
            <a:avLst/>
          </a:prstGeom>
          <a:noFill/>
          <a:ln w="9525">
            <a:noFill/>
            <a:miter lim="800000"/>
            <a:headEnd/>
            <a:tailEnd/>
          </a:ln>
        </p:spPr>
        <p:txBody>
          <a:bodyPr wrap="square">
            <a:spAutoFit/>
          </a:bodyPr>
          <a:lstStyle/>
          <a:p>
            <a:pPr lvl="0" algn="ctr">
              <a:defRPr/>
            </a:pPr>
            <a:r>
              <a:rPr kumimoji="0" lang="en-US" altLang="en-US" sz="3600" b="0" i="0" u="none" strike="noStrike" kern="1200" cap="none" spc="0" normalizeH="0" baseline="0" noProof="0" dirty="0" err="1">
                <a:ln>
                  <a:noFill/>
                </a:ln>
                <a:effectLst/>
                <a:uLnTx/>
                <a:uFillTx/>
                <a:latin typeface="HanWangYenLight" pitchFamily="18" charset="-120"/>
                <a:ea typeface="HanWangYenLight" pitchFamily="18" charset="-120"/>
                <a:cs typeface="+mn-cs"/>
              </a:rPr>
              <a:t>雪梨華人基督教會</a:t>
            </a:r>
            <a:br>
              <a:rPr kumimoji="0" lang="en-US" altLang="ja-JP" sz="3600" b="0" i="0" u="none" strike="noStrike" kern="1200" cap="none" spc="0" normalizeH="0" baseline="0" noProof="0" dirty="0">
                <a:ln>
                  <a:noFill/>
                </a:ln>
                <a:effectLst/>
                <a:uLnTx/>
                <a:uFillTx/>
                <a:latin typeface="HanWangYenLight" pitchFamily="18" charset="-120"/>
                <a:ea typeface="HanWangYenLight" pitchFamily="18" charset="-120"/>
                <a:cs typeface="+mn-cs"/>
              </a:rPr>
            </a:br>
            <a:r>
              <a:rPr kumimoji="0" lang="zh-TW" altLang="en-US" sz="3600" b="0" i="0" u="none" strike="noStrike" kern="1200" cap="none" spc="0" normalizeH="0" baseline="0" noProof="0" dirty="0">
                <a:ln>
                  <a:noFill/>
                </a:ln>
                <a:effectLst/>
                <a:uLnTx/>
                <a:uFillTx/>
                <a:latin typeface="HanWangYenLight" pitchFamily="18" charset="-120"/>
                <a:ea typeface="HanWangYenLight" pitchFamily="18" charset="-120"/>
                <a:cs typeface="+mn-cs"/>
              </a:rPr>
              <a:t>粵 語 </a:t>
            </a:r>
            <a:r>
              <a:rPr lang="zh-TW" altLang="en-US" sz="3600" dirty="0">
                <a:latin typeface="HanWangYenLight" pitchFamily="18" charset="-120"/>
                <a:ea typeface="HanWangYenLight" pitchFamily="18" charset="-120"/>
              </a:rPr>
              <a:t>堂 神 學 主 日 崇 拜</a:t>
            </a:r>
            <a:endParaRPr lang="en-AU" altLang="zh-TW" sz="3600" dirty="0">
              <a:latin typeface="HanWangYenLight" pitchFamily="18" charset="-120"/>
              <a:ea typeface="HanWangYenLight" pitchFamily="18" charset="-120"/>
            </a:endParaRPr>
          </a:p>
          <a:p>
            <a:pPr algn="ctr">
              <a:defRPr/>
            </a:pPr>
            <a:r>
              <a:rPr kumimoji="0" lang="en-US" altLang="zh-TW" sz="2800" b="0" i="0" u="none" strike="noStrike" kern="1200" cap="none" spc="600" normalizeH="0" baseline="0" noProof="0" dirty="0">
                <a:ln>
                  <a:noFill/>
                </a:ln>
                <a:effectLst/>
                <a:uLnTx/>
                <a:uFillTx/>
                <a:latin typeface="HanWangYenHeavy" pitchFamily="18" charset="-120"/>
                <a:ea typeface="HanWangYenHeavy" pitchFamily="18" charset="-120"/>
                <a:cs typeface="+mn-cs"/>
              </a:rPr>
              <a:t>2020</a:t>
            </a:r>
            <a:r>
              <a:rPr kumimoji="0" lang="en-US" altLang="en-US" sz="2800" b="0" i="0" u="none" strike="noStrike" kern="1200" cap="none" spc="600" normalizeH="0" baseline="0" noProof="0" dirty="0">
                <a:ln>
                  <a:noFill/>
                </a:ln>
                <a:effectLst/>
                <a:uLnTx/>
                <a:uFillTx/>
                <a:latin typeface="HanWangYenHeavy" pitchFamily="18" charset="-120"/>
                <a:ea typeface="HanWangYenHeavy" pitchFamily="18" charset="-120"/>
                <a:cs typeface="+mn-cs"/>
              </a:rPr>
              <a:t>年8月2</a:t>
            </a:r>
            <a:r>
              <a:rPr lang="en-US" altLang="en-US" sz="2800" spc="600" dirty="0" err="1">
                <a:latin typeface="HanWangYenHeavy" pitchFamily="18" charset="-120"/>
                <a:ea typeface="HanWangYenHeavy" pitchFamily="18" charset="-120"/>
              </a:rPr>
              <a:t>日上午九時十五分</a:t>
            </a:r>
            <a:endParaRPr lang="en-US" altLang="en-US" sz="2800" spc="600" dirty="0">
              <a:latin typeface="HanWangYenHeavy" pitchFamily="18" charset="-120"/>
              <a:ea typeface="HanWangYenHeavy" pitchFamily="18" charset="-120"/>
            </a:endParaRPr>
          </a:p>
          <a:p>
            <a:pPr marL="0" marR="0" lvl="0" indent="0" algn="ctr" defTabSz="914400" rtl="0" eaLnBrk="1" fontAlgn="auto" latinLnBrk="0" hangingPunct="1">
              <a:lnSpc>
                <a:spcPct val="70000"/>
              </a:lnSpc>
              <a:spcBef>
                <a:spcPts val="0"/>
              </a:spcBef>
              <a:spcAft>
                <a:spcPts val="0"/>
              </a:spcAft>
              <a:buClrTx/>
              <a:buSz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endParaRPr kumimoji="0" lang="en-US" altLang="zh-TW" sz="2000" b="1" i="0" u="none" strike="noStrike" kern="1200" cap="none" spc="0" normalizeH="0" baseline="0" noProof="0" dirty="0">
              <a:ln>
                <a:noFill/>
              </a:ln>
              <a:effectLst/>
              <a:uLnTx/>
              <a:uFillTx/>
              <a:latin typeface="HanWangYenHeavy" pitchFamily="18" charset="-120"/>
              <a:ea typeface="HanWangYenHeavy" pitchFamily="18" charset="-120"/>
              <a:cs typeface="+mn-cs"/>
            </a:endParaRPr>
          </a:p>
          <a:p>
            <a:pPr marL="0" marR="0" lvl="0" indent="0" algn="ctr" defTabSz="914400" rtl="0" eaLnBrk="1" fontAlgn="auto" latinLnBrk="0" hangingPunct="1">
              <a:lnSpc>
                <a:spcPct val="70000"/>
              </a:lnSpc>
              <a:spcBef>
                <a:spcPts val="0"/>
              </a:spcBef>
              <a:spcAft>
                <a:spcPts val="0"/>
              </a:spcAft>
              <a:buClrTx/>
              <a:buSz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US" altLang="zh-TW" sz="1800" b="1" i="0" u="none" strike="noStrike" kern="1200" cap="none" spc="0" normalizeH="0" baseline="0" noProof="0" dirty="0" err="1">
                <a:ln>
                  <a:noFill/>
                </a:ln>
                <a:effectLst/>
                <a:uLnTx/>
                <a:uFillTx/>
                <a:latin typeface="HanWangYenLight" pitchFamily="18" charset="-120"/>
                <a:ea typeface="HanWangYenLight" pitchFamily="18" charset="-120"/>
                <a:cs typeface="+mn-cs"/>
              </a:rPr>
              <a:t>請肅靜預備崇拜</a:t>
            </a:r>
            <a:endParaRPr kumimoji="0" lang="zh-TW" altLang="en-US" sz="1800" b="0" i="0" u="none" strike="noStrike" kern="1200" cap="none" spc="0" normalizeH="0" baseline="0" noProof="0" dirty="0">
              <a:ln>
                <a:noFill/>
              </a:ln>
              <a:effectLst/>
              <a:uLnTx/>
              <a:uFillTx/>
              <a:latin typeface="HanWangYenLight" pitchFamily="18" charset="-120"/>
              <a:ea typeface="HanWangYenLight" pitchFamily="18" charset="-120"/>
              <a:cs typeface="+mn-cs"/>
            </a:endParaRPr>
          </a:p>
        </p:txBody>
      </p:sp>
      <p:pic>
        <p:nvPicPr>
          <p:cNvPr id="3" name="Picture 2" descr="graphics_phone.jpg">
            <a:extLst>
              <a:ext uri="{FF2B5EF4-FFF2-40B4-BE49-F238E27FC236}">
                <a16:creationId xmlns:a16="http://schemas.microsoft.com/office/drawing/2014/main" id="{B36B68F8-3DFC-4B4D-8B5F-3FF55C849B2D}"/>
              </a:ext>
            </a:extLst>
          </p:cNvPr>
          <p:cNvPicPr>
            <a:picLocks noChangeAspect="1"/>
          </p:cNvPicPr>
          <p:nvPr/>
        </p:nvPicPr>
        <p:blipFill>
          <a:blip r:embed="rId3" cstate="print"/>
          <a:stretch>
            <a:fillRect/>
          </a:stretch>
        </p:blipFill>
        <p:spPr>
          <a:xfrm>
            <a:off x="4794844" y="4371924"/>
            <a:ext cx="785268" cy="785268"/>
          </a:xfrm>
          <a:prstGeom prst="rect">
            <a:avLst/>
          </a:prstGeom>
        </p:spPr>
      </p:pic>
      <p:pic>
        <p:nvPicPr>
          <p:cNvPr id="1032" name="Picture 8">
            <a:extLst>
              <a:ext uri="{FF2B5EF4-FFF2-40B4-BE49-F238E27FC236}">
                <a16:creationId xmlns:a16="http://schemas.microsoft.com/office/drawing/2014/main" id="{1FE0586F-F264-4C11-9B21-D7285E534B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903735"/>
            <a:ext cx="838037" cy="1229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14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4524315"/>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從此不怕夜冷路渺茫， </a:t>
            </a:r>
          </a:p>
          <a:p>
            <a:pPr algn="ctr"/>
            <a:r>
              <a:rPr lang="zh-TW" altLang="en-US" sz="4800" dirty="0">
                <a:latin typeface="HanWangYenLight" pitchFamily="18" charset="-120"/>
                <a:ea typeface="HanWangYenLight" pitchFamily="18" charset="-120"/>
              </a:rPr>
              <a:t>就算冰霜披面，仍未覺驚慌； </a:t>
            </a:r>
          </a:p>
          <a:p>
            <a:pPr algn="ctr"/>
            <a:r>
              <a:rPr lang="zh-TW" altLang="en-US" sz="4800" dirty="0">
                <a:latin typeface="HanWangYenLight" pitchFamily="18" charset="-120"/>
                <a:ea typeface="HanWangYenLight" pitchFamily="18" charset="-120"/>
              </a:rPr>
              <a:t>縱使風急雨狂，途中總見希望， </a:t>
            </a:r>
          </a:p>
          <a:p>
            <a:pPr algn="ctr"/>
            <a:r>
              <a:rPr lang="zh-TW" altLang="en-US" sz="4800" dirty="0">
                <a:latin typeface="HanWangYenLight" pitchFamily="18" charset="-120"/>
                <a:ea typeface="HanWangYenLight" pitchFamily="18" charset="-120"/>
              </a:rPr>
              <a:t>全賴祢看顧著我，輕倚我旁！</a:t>
            </a:r>
          </a:p>
          <a:p>
            <a:pPr algn="ctr"/>
            <a:r>
              <a:rPr lang="en-US" sz="2400" dirty="0"/>
              <a:t>I’ll no longer worry in the dark.</a:t>
            </a:r>
          </a:p>
          <a:p>
            <a:pPr algn="ctr"/>
            <a:r>
              <a:rPr lang="en-US" sz="2400" dirty="0"/>
              <a:t>In the raging storm there’s nothing that I fear.</a:t>
            </a:r>
          </a:p>
          <a:p>
            <a:pPr algn="ctr"/>
            <a:r>
              <a:rPr lang="en-US" sz="2400" dirty="0"/>
              <a:t>Rain might pour, wind might roar. I have You by my side.</a:t>
            </a:r>
          </a:p>
          <a:p>
            <a:pPr algn="ctr"/>
            <a:r>
              <a:rPr lang="en-US" sz="2400" dirty="0"/>
              <a:t>You have given me the only hope I need.</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V2a</a:t>
            </a: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646331"/>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冰天的太陽</a:t>
            </a:r>
            <a:br>
              <a:rPr lang="en-US" altLang="zh-TW" sz="2400" dirty="0">
                <a:latin typeface="HanWangYenLight" panose="02020300000000000000" pitchFamily="18" charset="-120"/>
                <a:ea typeface="HanWangYenLight" panose="02020300000000000000" pitchFamily="18" charset="-120"/>
              </a:rPr>
            </a:br>
            <a:r>
              <a:rPr lang="zh-TW" altLang="en-US" sz="1200" dirty="0">
                <a:latin typeface="HanWangYenLight" panose="02020300000000000000" pitchFamily="18" charset="-120"/>
                <a:ea typeface="HanWangYenLight" panose="02020300000000000000" pitchFamily="18" charset="-120"/>
              </a:rPr>
              <a:t>曲：</a:t>
            </a:r>
            <a:r>
              <a:rPr lang="en-AU" altLang="zh-TW" sz="1200" dirty="0" err="1">
                <a:latin typeface="HanWangYenLight" panose="02020300000000000000" pitchFamily="18" charset="-120"/>
                <a:ea typeface="HanWangYenLight" panose="02020300000000000000" pitchFamily="18" charset="-120"/>
              </a:rPr>
              <a:t>Bettus</a:t>
            </a:r>
            <a:r>
              <a:rPr lang="en-AU" altLang="zh-TW" sz="1200" dirty="0">
                <a:latin typeface="HanWangYenLight" panose="02020300000000000000" pitchFamily="18" charset="-120"/>
                <a:ea typeface="HanWangYenLight" panose="02020300000000000000" pitchFamily="18" charset="-120"/>
              </a:rPr>
              <a:t> John / Carpenter Richard Lynn    </a:t>
            </a:r>
            <a:r>
              <a:rPr lang="zh-TW" altLang="en-US" sz="1200" dirty="0">
                <a:latin typeface="HanWangYenLight" panose="02020300000000000000" pitchFamily="18" charset="-120"/>
                <a:ea typeface="HanWangYenLight" panose="02020300000000000000" pitchFamily="18" charset="-120"/>
              </a:rPr>
              <a:t>詞：盧永亨 </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恩典太美麗</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團契遊樂園</a:t>
            </a:r>
            <a:r>
              <a:rPr lang="en-AU" altLang="zh-TW" sz="1200" dirty="0">
                <a:latin typeface="HanWangYenLight" panose="02020300000000000000" pitchFamily="18" charset="-120"/>
                <a:ea typeface="HanWangYenLight" panose="02020300000000000000" pitchFamily="18" charset="-120"/>
              </a:rPr>
              <a:t>Music 2000 Ltd</a:t>
            </a:r>
            <a:r>
              <a:rPr lang="zh-TW" altLang="en-US" sz="1200" dirty="0">
                <a:latin typeface="HanWangYenLight" panose="02020300000000000000" pitchFamily="18" charset="-120"/>
                <a:ea typeface="HanWangYenLight" panose="02020300000000000000" pitchFamily="18" charset="-120"/>
              </a:rPr>
              <a:t>版權所有</a:t>
            </a:r>
          </a:p>
        </p:txBody>
      </p:sp>
    </p:spTree>
    <p:extLst>
      <p:ext uri="{BB962C8B-B14F-4D97-AF65-F5344CB8AC3E}">
        <p14:creationId xmlns:p14="http://schemas.microsoft.com/office/powerpoint/2010/main" val="1891751748"/>
      </p:ext>
    </p:extLst>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5109091"/>
          </a:xfrm>
          <a:prstGeom prst="rect">
            <a:avLst/>
          </a:prstGeom>
          <a:noFill/>
        </p:spPr>
        <p:txBody>
          <a:bodyPr wrap="square" rtlCol="0">
            <a:spAutoFit/>
          </a:bodyPr>
          <a:lstStyle/>
          <a:p>
            <a:pPr algn="ctr"/>
            <a:r>
              <a:rPr lang="zh-TW" altLang="en-US" sz="4600" dirty="0">
                <a:latin typeface="HanWangYenLight" pitchFamily="18" charset="-120"/>
                <a:ea typeface="HanWangYenLight" pitchFamily="18" charset="-120"/>
              </a:rPr>
              <a:t>明天或是像雪地嚴寒 </a:t>
            </a:r>
            <a:endParaRPr lang="en-US" altLang="zh-TW" sz="4600" dirty="0">
              <a:latin typeface="HanWangYenLight" pitchFamily="18" charset="-120"/>
              <a:ea typeface="HanWangYenLight" pitchFamily="18" charset="-120"/>
            </a:endParaRPr>
          </a:p>
          <a:p>
            <a:pPr algn="ctr"/>
            <a:r>
              <a:rPr lang="zh-TW" altLang="en-US" sz="4600" dirty="0">
                <a:latin typeface="HanWangYenLight" pitchFamily="18" charset="-120"/>
                <a:ea typeface="HanWangYenLight" pitchFamily="18" charset="-120"/>
              </a:rPr>
              <a:t>或遇著艱辛景況，</a:t>
            </a:r>
            <a:endParaRPr lang="en-US" altLang="zh-TW" sz="4600" dirty="0">
              <a:latin typeface="HanWangYenLight" pitchFamily="18" charset="-120"/>
              <a:ea typeface="HanWangYenLight" pitchFamily="18" charset="-120"/>
            </a:endParaRPr>
          </a:p>
          <a:p>
            <a:pPr algn="ctr"/>
            <a:r>
              <a:rPr lang="zh-TW" altLang="en-US" sz="4600" dirty="0">
                <a:latin typeface="HanWangYenLight" pitchFamily="18" charset="-120"/>
                <a:ea typeface="HanWangYenLight" pitchFamily="18" charset="-120"/>
              </a:rPr>
              <a:t>或許波浪澎湃升降；</a:t>
            </a:r>
          </a:p>
          <a:p>
            <a:pPr algn="ctr"/>
            <a:r>
              <a:rPr lang="zh-TW" altLang="en-US" sz="4600" dirty="0">
                <a:latin typeface="HanWangYenLight" pitchFamily="18" charset="-120"/>
                <a:ea typeface="HanWangYenLight" pitchFamily="18" charset="-120"/>
              </a:rPr>
              <a:t>冷風吹 冷雨飛</a:t>
            </a:r>
            <a:r>
              <a:rPr lang="en-US" altLang="zh-TW" sz="4600" dirty="0">
                <a:latin typeface="HanWangYenLight" pitchFamily="18" charset="-120"/>
                <a:ea typeface="HanWangYenLight" pitchFamily="18" charset="-120"/>
              </a:rPr>
              <a:t>, </a:t>
            </a:r>
            <a:r>
              <a:rPr lang="zh-TW" altLang="en-US" sz="4600" dirty="0">
                <a:latin typeface="HanWangYenLight" pitchFamily="18" charset="-120"/>
                <a:ea typeface="HanWangYenLight" pitchFamily="18" charset="-120"/>
              </a:rPr>
              <a:t>全沒法叫我搖盪</a:t>
            </a:r>
            <a:r>
              <a:rPr lang="en-US" altLang="zh-TW" sz="4600" dirty="0">
                <a:latin typeface="HanWangYenLight" pitchFamily="18" charset="-120"/>
                <a:ea typeface="HanWangYenLight" pitchFamily="18" charset="-120"/>
              </a:rPr>
              <a:t>,</a:t>
            </a:r>
            <a:r>
              <a:rPr lang="zh-TW" altLang="en-US" sz="4600" dirty="0">
                <a:latin typeface="HanWangYenLight" pitchFamily="18" charset="-120"/>
                <a:ea typeface="HanWangYenLight" pitchFamily="18" charset="-120"/>
              </a:rPr>
              <a:t> </a:t>
            </a:r>
          </a:p>
          <a:p>
            <a:pPr algn="ctr"/>
            <a:r>
              <a:rPr lang="zh-TW" altLang="en-US" sz="4600" dirty="0">
                <a:latin typeface="HanWangYenLight" pitchFamily="18" charset="-120"/>
                <a:ea typeface="HanWangYenLight" pitchFamily="18" charset="-120"/>
              </a:rPr>
              <a:t>因祢用真愛將心熱燙！</a:t>
            </a:r>
          </a:p>
          <a:p>
            <a:pPr algn="ctr"/>
            <a:r>
              <a:rPr lang="en-US" sz="2400" dirty="0"/>
              <a:t>Tomorrow may be as cold as winter. Fate can be so unkind and </a:t>
            </a:r>
          </a:p>
          <a:p>
            <a:pPr algn="ctr"/>
            <a:r>
              <a:rPr lang="en-US" sz="2400" dirty="0"/>
              <a:t>I am left to drift along the waves.</a:t>
            </a:r>
          </a:p>
          <a:p>
            <a:pPr algn="ctr"/>
            <a:r>
              <a:rPr lang="en-US" sz="2400" dirty="0"/>
              <a:t>In the wind and the rain, I will hold onto my faith.</a:t>
            </a:r>
          </a:p>
          <a:p>
            <a:pPr algn="ctr"/>
            <a:r>
              <a:rPr lang="en-US" sz="2400" dirty="0"/>
              <a:t>I’ll remember how Your love warms my heart.</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C</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646331"/>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冰天的太陽</a:t>
            </a:r>
            <a:br>
              <a:rPr lang="en-US" altLang="zh-TW" sz="2400" dirty="0">
                <a:latin typeface="HanWangYenLight" panose="02020300000000000000" pitchFamily="18" charset="-120"/>
                <a:ea typeface="HanWangYenLight" panose="02020300000000000000" pitchFamily="18" charset="-120"/>
              </a:rPr>
            </a:br>
            <a:r>
              <a:rPr lang="zh-TW" altLang="en-US" sz="1200" dirty="0">
                <a:latin typeface="HanWangYenLight" panose="02020300000000000000" pitchFamily="18" charset="-120"/>
                <a:ea typeface="HanWangYenLight" panose="02020300000000000000" pitchFamily="18" charset="-120"/>
              </a:rPr>
              <a:t>曲：</a:t>
            </a:r>
            <a:r>
              <a:rPr lang="en-AU" altLang="zh-TW" sz="1200" dirty="0" err="1">
                <a:latin typeface="HanWangYenLight" panose="02020300000000000000" pitchFamily="18" charset="-120"/>
                <a:ea typeface="HanWangYenLight" panose="02020300000000000000" pitchFamily="18" charset="-120"/>
              </a:rPr>
              <a:t>Bettus</a:t>
            </a:r>
            <a:r>
              <a:rPr lang="en-AU" altLang="zh-TW" sz="1200" dirty="0">
                <a:latin typeface="HanWangYenLight" panose="02020300000000000000" pitchFamily="18" charset="-120"/>
                <a:ea typeface="HanWangYenLight" panose="02020300000000000000" pitchFamily="18" charset="-120"/>
              </a:rPr>
              <a:t> John / Carpenter Richard Lynn    </a:t>
            </a:r>
            <a:r>
              <a:rPr lang="zh-TW" altLang="en-US" sz="1200" dirty="0">
                <a:latin typeface="HanWangYenLight" panose="02020300000000000000" pitchFamily="18" charset="-120"/>
                <a:ea typeface="HanWangYenLight" panose="02020300000000000000" pitchFamily="18" charset="-120"/>
              </a:rPr>
              <a:t>詞：盧永亨 </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恩典太美麗</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團契遊樂園</a:t>
            </a:r>
            <a:r>
              <a:rPr lang="en-AU" altLang="zh-TW" sz="1200" dirty="0">
                <a:latin typeface="HanWangYenLight" panose="02020300000000000000" pitchFamily="18" charset="-120"/>
                <a:ea typeface="HanWangYenLight" panose="02020300000000000000" pitchFamily="18" charset="-120"/>
              </a:rPr>
              <a:t>Music 2000 Ltd</a:t>
            </a:r>
            <a:r>
              <a:rPr lang="zh-TW" altLang="en-US" sz="1200" dirty="0">
                <a:latin typeface="HanWangYenLight" panose="02020300000000000000" pitchFamily="18" charset="-120"/>
                <a:ea typeface="HanWangYenLight" panose="02020300000000000000" pitchFamily="18" charset="-120"/>
              </a:rPr>
              <a:t>版權所有</a:t>
            </a:r>
          </a:p>
        </p:txBody>
      </p:sp>
    </p:spTree>
    <p:extLst>
      <p:ext uri="{BB962C8B-B14F-4D97-AF65-F5344CB8AC3E}">
        <p14:creationId xmlns:p14="http://schemas.microsoft.com/office/powerpoint/2010/main" val="1681476878"/>
      </p:ext>
    </p:extLst>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2954655"/>
          </a:xfrm>
          <a:prstGeom prst="rect">
            <a:avLst/>
          </a:prstGeom>
          <a:noFill/>
        </p:spPr>
        <p:txBody>
          <a:bodyPr wrap="square" rtlCol="0">
            <a:spAutoFit/>
          </a:bodyPr>
          <a:lstStyle/>
          <a:p>
            <a:pPr algn="ctr"/>
            <a:endParaRPr lang="zh-TW" altLang="en-US" sz="4600" dirty="0">
              <a:latin typeface="HanWangYenLight" pitchFamily="18" charset="-120"/>
              <a:ea typeface="HanWangYenLight" pitchFamily="18" charset="-120"/>
            </a:endParaRPr>
          </a:p>
          <a:p>
            <a:pPr algn="ctr"/>
            <a:r>
              <a:rPr lang="zh-TW" altLang="en-US" sz="4600" dirty="0">
                <a:latin typeface="HanWangYenLight" pitchFamily="18" charset="-120"/>
                <a:ea typeface="HanWangYenLight" pitchFamily="18" charset="-120"/>
              </a:rPr>
              <a:t>冷風吹 冷雨飛</a:t>
            </a:r>
            <a:r>
              <a:rPr lang="en-US" altLang="zh-TW" sz="4600" dirty="0">
                <a:latin typeface="HanWangYenLight" pitchFamily="18" charset="-120"/>
                <a:ea typeface="HanWangYenLight" pitchFamily="18" charset="-120"/>
              </a:rPr>
              <a:t>, </a:t>
            </a:r>
            <a:r>
              <a:rPr lang="zh-TW" altLang="en-US" sz="4600" dirty="0">
                <a:latin typeface="HanWangYenLight" pitchFamily="18" charset="-120"/>
                <a:ea typeface="HanWangYenLight" pitchFamily="18" charset="-120"/>
              </a:rPr>
              <a:t>全沒法叫我搖盪</a:t>
            </a:r>
            <a:r>
              <a:rPr lang="en-US" altLang="zh-TW" sz="4600" dirty="0">
                <a:latin typeface="HanWangYenLight" pitchFamily="18" charset="-120"/>
                <a:ea typeface="HanWangYenLight" pitchFamily="18" charset="-120"/>
              </a:rPr>
              <a:t>,</a:t>
            </a:r>
            <a:r>
              <a:rPr lang="zh-TW" altLang="en-US" sz="4600" dirty="0">
                <a:latin typeface="HanWangYenLight" pitchFamily="18" charset="-120"/>
                <a:ea typeface="HanWangYenLight" pitchFamily="18" charset="-120"/>
              </a:rPr>
              <a:t> </a:t>
            </a:r>
          </a:p>
          <a:p>
            <a:pPr algn="ctr"/>
            <a:r>
              <a:rPr lang="zh-TW" altLang="en-US" sz="4600" dirty="0">
                <a:latin typeface="HanWangYenLight" pitchFamily="18" charset="-120"/>
                <a:ea typeface="HanWangYenLight" pitchFamily="18" charset="-120"/>
              </a:rPr>
              <a:t>因祢用真愛將心熱燙！</a:t>
            </a:r>
          </a:p>
          <a:p>
            <a:pPr algn="ctr"/>
            <a:r>
              <a:rPr lang="en-US" sz="2400" dirty="0"/>
              <a:t>In the wind and the rain, I will hold onto my faith.</a:t>
            </a:r>
          </a:p>
          <a:p>
            <a:pPr algn="ctr"/>
            <a:r>
              <a:rPr lang="en-US" sz="2400" dirty="0"/>
              <a:t>I’ll remember how Your love warms my heart.</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E</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646331"/>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冰天的太陽</a:t>
            </a:r>
            <a:br>
              <a:rPr lang="en-US" altLang="zh-TW" sz="2400" dirty="0">
                <a:latin typeface="HanWangYenLight" panose="02020300000000000000" pitchFamily="18" charset="-120"/>
                <a:ea typeface="HanWangYenLight" panose="02020300000000000000" pitchFamily="18" charset="-120"/>
              </a:rPr>
            </a:br>
            <a:r>
              <a:rPr lang="zh-TW" altLang="en-US" sz="1200" dirty="0">
                <a:latin typeface="HanWangYenLight" panose="02020300000000000000" pitchFamily="18" charset="-120"/>
                <a:ea typeface="HanWangYenLight" panose="02020300000000000000" pitchFamily="18" charset="-120"/>
              </a:rPr>
              <a:t>曲：</a:t>
            </a:r>
            <a:r>
              <a:rPr lang="en-AU" altLang="zh-TW" sz="1200" dirty="0" err="1">
                <a:latin typeface="HanWangYenLight" panose="02020300000000000000" pitchFamily="18" charset="-120"/>
                <a:ea typeface="HanWangYenLight" panose="02020300000000000000" pitchFamily="18" charset="-120"/>
              </a:rPr>
              <a:t>Bettus</a:t>
            </a:r>
            <a:r>
              <a:rPr lang="en-AU" altLang="zh-TW" sz="1200" dirty="0">
                <a:latin typeface="HanWangYenLight" panose="02020300000000000000" pitchFamily="18" charset="-120"/>
                <a:ea typeface="HanWangYenLight" panose="02020300000000000000" pitchFamily="18" charset="-120"/>
              </a:rPr>
              <a:t> John / Carpenter Richard Lynn    </a:t>
            </a:r>
            <a:r>
              <a:rPr lang="zh-TW" altLang="en-US" sz="1200" dirty="0">
                <a:latin typeface="HanWangYenLight" panose="02020300000000000000" pitchFamily="18" charset="-120"/>
                <a:ea typeface="HanWangYenLight" panose="02020300000000000000" pitchFamily="18" charset="-120"/>
              </a:rPr>
              <a:t>詞：盧永亨 </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恩典太美麗</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團契遊樂園</a:t>
            </a:r>
            <a:r>
              <a:rPr lang="en-AU" altLang="zh-TW" sz="1200" dirty="0">
                <a:latin typeface="HanWangYenLight" panose="02020300000000000000" pitchFamily="18" charset="-120"/>
                <a:ea typeface="HanWangYenLight" panose="02020300000000000000" pitchFamily="18" charset="-120"/>
              </a:rPr>
              <a:t>Music 2000 Ltd</a:t>
            </a:r>
            <a:r>
              <a:rPr lang="zh-TW" altLang="en-US" sz="1200" dirty="0">
                <a:latin typeface="HanWangYenLight" panose="02020300000000000000" pitchFamily="18" charset="-120"/>
                <a:ea typeface="HanWangYenLight" panose="02020300000000000000" pitchFamily="18" charset="-120"/>
              </a:rPr>
              <a:t>版權所有</a:t>
            </a:r>
          </a:p>
        </p:txBody>
      </p:sp>
    </p:spTree>
    <p:extLst>
      <p:ext uri="{BB962C8B-B14F-4D97-AF65-F5344CB8AC3E}">
        <p14:creationId xmlns:p14="http://schemas.microsoft.com/office/powerpoint/2010/main" val="2121940521"/>
      </p:ext>
    </p:extLst>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14F6058F-FA84-48F6-A36E-5A1B97C35D80}" type="slidenum">
              <a:rPr lang="en-AU"/>
              <a:pPr>
                <a:defRPr/>
              </a:pPr>
              <a:t>23</a:t>
            </a:fld>
            <a:endParaRPr lang="en-AU" dirty="0"/>
          </a:p>
        </p:txBody>
      </p:sp>
      <p:sp>
        <p:nvSpPr>
          <p:cNvPr id="13" name="TextBox 12"/>
          <p:cNvSpPr txBox="1"/>
          <p:nvPr/>
        </p:nvSpPr>
        <p:spPr>
          <a:xfrm>
            <a:off x="2771800" y="692696"/>
            <a:ext cx="4800600" cy="1169987"/>
          </a:xfrm>
          <a:prstGeom prst="rect">
            <a:avLst/>
          </a:prstGeom>
          <a:noFill/>
        </p:spPr>
        <p:txBody>
          <a:bodyPr wrap="none">
            <a:spAutoFit/>
          </a:bodyPr>
          <a:lstStyle/>
          <a:p>
            <a:pPr fontAlgn="auto">
              <a:spcBef>
                <a:spcPts val="0"/>
              </a:spcBef>
              <a:spcAft>
                <a:spcPts val="0"/>
              </a:spcAft>
              <a:defRPr/>
            </a:pPr>
            <a:r>
              <a:rPr lang="en-US" altLang="en-US" sz="7000" spc="2000" dirty="0">
                <a:latin typeface="HanWangYenLight" pitchFamily="18" charset="-120"/>
                <a:ea typeface="HanWangYenLight" pitchFamily="18" charset="-120"/>
                <a:cs typeface="+mn-cs"/>
              </a:rPr>
              <a:t>齊來讚美</a:t>
            </a:r>
            <a:endParaRPr lang="en-AU" sz="7000" spc="2000" dirty="0">
              <a:latin typeface="HanWangYenLight" pitchFamily="18" charset="-120"/>
              <a:ea typeface="HanWangYenLight" pitchFamily="18" charset="-120"/>
              <a:cs typeface="+mn-cs"/>
            </a:endParaRPr>
          </a:p>
        </p:txBody>
      </p:sp>
      <p:pic>
        <p:nvPicPr>
          <p:cNvPr id="4" name="Picture 11" descr="singing.JPG"/>
          <p:cNvPicPr>
            <a:picLocks noChangeAspect="1"/>
          </p:cNvPicPr>
          <p:nvPr/>
        </p:nvPicPr>
        <p:blipFill>
          <a:blip r:embed="rId2" cstate="print"/>
          <a:srcRect/>
          <a:stretch>
            <a:fillRect/>
          </a:stretch>
        </p:blipFill>
        <p:spPr bwMode="auto">
          <a:xfrm>
            <a:off x="4716016" y="2060848"/>
            <a:ext cx="3767979" cy="2508101"/>
          </a:xfrm>
          <a:prstGeom prst="rect">
            <a:avLst/>
          </a:prstGeom>
          <a:noFill/>
          <a:ln w="9525">
            <a:noFill/>
            <a:miter lim="800000"/>
            <a:headEnd/>
            <a:tailEnd/>
          </a:ln>
        </p:spPr>
      </p:pic>
    </p:spTree>
    <p:extLst>
      <p:ext uri="{BB962C8B-B14F-4D97-AF65-F5344CB8AC3E}">
        <p14:creationId xmlns:p14="http://schemas.microsoft.com/office/powerpoint/2010/main" val="3318769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4524315"/>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共聚這刻渴望尋見祢</a:t>
            </a:r>
          </a:p>
          <a:p>
            <a:pPr algn="ctr"/>
            <a:r>
              <a:rPr lang="zh-TW" altLang="en-US" sz="4800" dirty="0">
                <a:latin typeface="HanWangYenLight" pitchFamily="18" charset="-120"/>
                <a:ea typeface="HanWangYenLight" pitchFamily="18" charset="-120"/>
              </a:rPr>
              <a:t>心切切呼求我主</a:t>
            </a:r>
          </a:p>
          <a:p>
            <a:pPr algn="ctr"/>
            <a:r>
              <a:rPr lang="zh-TW" altLang="en-US" sz="4800" dirty="0">
                <a:latin typeface="HanWangYenLight" pitchFamily="18" charset="-120"/>
                <a:ea typeface="HanWangYenLight" pitchFamily="18" charset="-120"/>
              </a:rPr>
              <a:t>離開一生所有的惡行</a:t>
            </a:r>
          </a:p>
          <a:p>
            <a:pPr algn="ctr"/>
            <a:r>
              <a:rPr lang="zh-TW" altLang="en-US" sz="4800" dirty="0">
                <a:latin typeface="HanWangYenLight" pitchFamily="18" charset="-120"/>
                <a:ea typeface="HanWangYenLight" pitchFamily="18" charset="-120"/>
              </a:rPr>
              <a:t>一心單單跟我主 </a:t>
            </a:r>
          </a:p>
          <a:p>
            <a:pPr algn="ctr"/>
            <a:r>
              <a:rPr lang="en-US" sz="2400" dirty="0"/>
              <a:t>We come together in unity</a:t>
            </a:r>
          </a:p>
          <a:p>
            <a:pPr algn="ctr"/>
            <a:r>
              <a:rPr lang="en-US" sz="2400" dirty="0"/>
              <a:t>To seek Your face as we pray</a:t>
            </a:r>
          </a:p>
          <a:p>
            <a:pPr algn="ctr"/>
            <a:r>
              <a:rPr lang="en-US" sz="2400" dirty="0"/>
              <a:t>We turn away from our sinful ways</a:t>
            </a:r>
          </a:p>
          <a:p>
            <a:pPr algn="ctr"/>
            <a:r>
              <a:rPr lang="en-US" sz="2400" dirty="0"/>
              <a:t>We’re called to walk in Your ways</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solidFill>
                  <a:prstClr val="black"/>
                </a:solidFill>
                <a:latin typeface="Calibri"/>
              </a:rPr>
              <a:t>V</a:t>
            </a:r>
            <a:r>
              <a:rPr kumimoji="0" lang="en-AU" sz="2400" b="1" i="0" u="none" strike="noStrike" kern="1200" cap="none" spc="0" normalizeH="0" baseline="0" noProof="0" dirty="0">
                <a:ln>
                  <a:noFill/>
                </a:ln>
                <a:solidFill>
                  <a:prstClr val="black"/>
                </a:solidFill>
                <a:effectLst/>
                <a:uLnTx/>
                <a:uFillTx/>
                <a:latin typeface="Calibri"/>
                <a:ea typeface="+mn-ea"/>
                <a:cs typeface="+mn-cs"/>
              </a:rPr>
              <a:t>1</a:t>
            </a: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646331"/>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我們呼求 </a:t>
            </a:r>
            <a:r>
              <a:rPr lang="en-AU" sz="2400" b="1" dirty="0"/>
              <a:t>We Cry Out</a:t>
            </a:r>
            <a:endParaRPr lang="en-US" altLang="zh-TW" sz="2400" dirty="0">
              <a:latin typeface="HanWangYenLight" panose="02020300000000000000" pitchFamily="18" charset="-120"/>
              <a:ea typeface="HanWangYenLight" panose="02020300000000000000" pitchFamily="18" charset="-120"/>
            </a:endParaRPr>
          </a:p>
          <a:p>
            <a:pPr lvl="0" algn="ctr"/>
            <a:r>
              <a:rPr lang="zh-TW" altLang="en-US" sz="1200" dirty="0">
                <a:latin typeface="HanWangYenLight" panose="02020300000000000000" pitchFamily="18" charset="-120"/>
                <a:ea typeface="HanWangYenLight" panose="02020300000000000000" pitchFamily="18" charset="-120"/>
              </a:rPr>
              <a:t>曲</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曾祥怡  粵詞</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王家峰	</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永遠尊貴．最珍貴的角落</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讚美之泉音樂事工版權所有</a:t>
            </a:r>
          </a:p>
        </p:txBody>
      </p:sp>
    </p:spTree>
    <p:extLst>
      <p:ext uri="{BB962C8B-B14F-4D97-AF65-F5344CB8AC3E}">
        <p14:creationId xmlns:p14="http://schemas.microsoft.com/office/powerpoint/2010/main" val="1758518062"/>
      </p:ext>
    </p:extLst>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4524315"/>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但願屬祢的子民百姓</a:t>
            </a:r>
          </a:p>
          <a:p>
            <a:pPr algn="ctr"/>
            <a:r>
              <a:rPr lang="zh-TW" altLang="en-US" sz="4800" dirty="0">
                <a:latin typeface="HanWangYenLight" pitchFamily="18" charset="-120"/>
                <a:ea typeface="HanWangYenLight" pitchFamily="18" charset="-120"/>
              </a:rPr>
              <a:t>也滿有主祢的心</a:t>
            </a:r>
          </a:p>
          <a:p>
            <a:pPr algn="ctr"/>
            <a:r>
              <a:rPr lang="zh-TW" altLang="en-US" sz="4800" dirty="0">
                <a:latin typeface="HanWangYenLight" pitchFamily="18" charset="-120"/>
                <a:ea typeface="HanWangYenLight" pitchFamily="18" charset="-120"/>
              </a:rPr>
              <a:t>回轉單單歸向主父神</a:t>
            </a:r>
          </a:p>
          <a:p>
            <a:pPr algn="ctr"/>
            <a:r>
              <a:rPr lang="zh-TW" altLang="en-US" sz="4800" dirty="0">
                <a:latin typeface="HanWangYenLight" pitchFamily="18" charset="-120"/>
                <a:ea typeface="HanWangYenLight" pitchFamily="18" charset="-120"/>
              </a:rPr>
              <a:t>全城來復興</a:t>
            </a:r>
          </a:p>
          <a:p>
            <a:pPr algn="ctr"/>
            <a:r>
              <a:rPr lang="en-US" sz="2400" dirty="0"/>
              <a:t>We are the people called by Your name</a:t>
            </a:r>
          </a:p>
          <a:p>
            <a:pPr algn="ctr"/>
            <a:r>
              <a:rPr lang="en-US" sz="2400" dirty="0"/>
              <a:t>Give us Your heart as we pray</a:t>
            </a:r>
          </a:p>
          <a:p>
            <a:pPr algn="ctr"/>
            <a:r>
              <a:rPr lang="en-US" sz="2400" dirty="0"/>
              <a:t>Send us revival, forgive our sins</a:t>
            </a:r>
          </a:p>
          <a:p>
            <a:pPr algn="ctr"/>
            <a:r>
              <a:rPr lang="en-US" sz="2400" dirty="0"/>
              <a:t>Lord, let Your kingdom come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solidFill>
                  <a:prstClr val="black"/>
                </a:solidFill>
                <a:latin typeface="Calibri"/>
              </a:rPr>
              <a:t>V</a:t>
            </a:r>
            <a:r>
              <a:rPr kumimoji="0" lang="en-AU" sz="2400" b="1" i="0" u="none" strike="noStrike" kern="1200" cap="none" spc="0" normalizeH="0" baseline="0" noProof="0" dirty="0">
                <a:ln>
                  <a:noFill/>
                </a:ln>
                <a:solidFill>
                  <a:prstClr val="black"/>
                </a:solidFill>
                <a:effectLst/>
                <a:uLnTx/>
                <a:uFillTx/>
                <a:latin typeface="Calibri"/>
                <a:ea typeface="+mn-ea"/>
                <a:cs typeface="+mn-cs"/>
              </a:rPr>
              <a:t>1b</a:t>
            </a: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646331"/>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我們呼求</a:t>
            </a:r>
            <a:endParaRPr lang="en-US" altLang="zh-TW" sz="2400" dirty="0">
              <a:latin typeface="HanWangYenLight" panose="02020300000000000000" pitchFamily="18" charset="-120"/>
              <a:ea typeface="HanWangYenLight" panose="02020300000000000000" pitchFamily="18" charset="-120"/>
            </a:endParaRPr>
          </a:p>
          <a:p>
            <a:pPr lvl="0" algn="ctr"/>
            <a:r>
              <a:rPr lang="zh-TW" altLang="en-US" sz="1200" dirty="0">
                <a:latin typeface="HanWangYenLight" panose="02020300000000000000" pitchFamily="18" charset="-120"/>
                <a:ea typeface="HanWangYenLight" panose="02020300000000000000" pitchFamily="18" charset="-120"/>
              </a:rPr>
              <a:t>曲</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曾祥怡  粵詞</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王家峰	</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永遠尊貴．最珍貴的角落</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讚美之泉音樂事工版權所有</a:t>
            </a:r>
          </a:p>
        </p:txBody>
      </p:sp>
    </p:spTree>
    <p:extLst>
      <p:ext uri="{BB962C8B-B14F-4D97-AF65-F5344CB8AC3E}">
        <p14:creationId xmlns:p14="http://schemas.microsoft.com/office/powerpoint/2010/main" val="4001098105"/>
      </p:ext>
    </p:extLst>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4524315"/>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齊心的呼叫 阿爸父 </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在這裡願同遇見主</a:t>
            </a:r>
          </a:p>
          <a:p>
            <a:pPr algn="ctr"/>
            <a:r>
              <a:rPr lang="zh-TW" altLang="en-US" sz="4800" dirty="0">
                <a:latin typeface="HanWangYenLight" pitchFamily="18" charset="-120"/>
                <a:ea typeface="HanWangYenLight" pitchFamily="18" charset="-120"/>
              </a:rPr>
              <a:t>祢已看見也定然聽見 </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祈求父祢恩典</a:t>
            </a:r>
          </a:p>
          <a:p>
            <a:pPr algn="ctr"/>
            <a:r>
              <a:rPr lang="en-US" sz="2400" dirty="0"/>
              <a:t>Oh Abba we cry out to You</a:t>
            </a:r>
          </a:p>
          <a:p>
            <a:pPr algn="ctr"/>
            <a:r>
              <a:rPr lang="en-US" sz="2400" dirty="0"/>
              <a:t>Restore Your throne upon this land</a:t>
            </a:r>
          </a:p>
          <a:p>
            <a:pPr algn="ctr"/>
            <a:r>
              <a:rPr lang="en-US" sz="2400" dirty="0"/>
              <a:t>Open Your eyes, and hear our cries</a:t>
            </a:r>
          </a:p>
          <a:p>
            <a:pPr algn="ctr"/>
            <a:r>
              <a:rPr lang="en-US" sz="2400" dirty="0"/>
              <a:t>Forgive us Lord, we pray</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rPr>
              <a:t>C1</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646331"/>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我們呼求</a:t>
            </a:r>
            <a:endParaRPr lang="en-US" altLang="zh-TW" sz="2400" dirty="0">
              <a:latin typeface="HanWangYenLight" panose="02020300000000000000" pitchFamily="18" charset="-120"/>
              <a:ea typeface="HanWangYenLight" panose="02020300000000000000" pitchFamily="18" charset="-120"/>
            </a:endParaRPr>
          </a:p>
          <a:p>
            <a:pPr lvl="0" algn="ctr"/>
            <a:r>
              <a:rPr lang="zh-TW" altLang="en-US" sz="1200" dirty="0">
                <a:latin typeface="HanWangYenLight" panose="02020300000000000000" pitchFamily="18" charset="-120"/>
                <a:ea typeface="HanWangYenLight" panose="02020300000000000000" pitchFamily="18" charset="-120"/>
              </a:rPr>
              <a:t>曲</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曾祥怡  粵詞</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王家峰	</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永遠尊貴．最珍貴的角落</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讚美之泉音樂事工版權所有</a:t>
            </a:r>
          </a:p>
        </p:txBody>
      </p:sp>
    </p:spTree>
    <p:extLst>
      <p:ext uri="{BB962C8B-B14F-4D97-AF65-F5344CB8AC3E}">
        <p14:creationId xmlns:p14="http://schemas.microsoft.com/office/powerpoint/2010/main" val="1613543222"/>
      </p:ext>
    </p:extLst>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4524315"/>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同心一起到祢跟前 </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全因祢是榮耀救主</a:t>
            </a:r>
          </a:p>
          <a:p>
            <a:pPr algn="ctr"/>
            <a:r>
              <a:rPr lang="zh-TW" altLang="en-US" sz="4800" dirty="0">
                <a:latin typeface="HanWangYenLight" pitchFamily="18" charset="-120"/>
                <a:ea typeface="HanWangYenLight" pitchFamily="18" charset="-120"/>
              </a:rPr>
              <a:t>全城跪拜盼望齊興起 </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一起禱告祢</a:t>
            </a:r>
          </a:p>
          <a:p>
            <a:pPr algn="ctr"/>
            <a:r>
              <a:rPr lang="en-US" sz="2400" dirty="0"/>
              <a:t>All nations bow before Your throne</a:t>
            </a:r>
          </a:p>
          <a:p>
            <a:pPr algn="ctr"/>
            <a:r>
              <a:rPr lang="en-US" sz="2400" dirty="0"/>
              <a:t>To lift Your name above all names</a:t>
            </a:r>
          </a:p>
          <a:p>
            <a:pPr algn="ctr"/>
            <a:r>
              <a:rPr lang="en-US" sz="2400" dirty="0"/>
              <a:t>Come and reign, Almighty King</a:t>
            </a:r>
          </a:p>
          <a:p>
            <a:pPr algn="ctr"/>
            <a:r>
              <a:rPr lang="en-US" sz="2400" dirty="0"/>
              <a:t>Meet us in this place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rPr>
              <a:t>C2</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646331"/>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我們呼求</a:t>
            </a:r>
            <a:endParaRPr lang="en-US" altLang="zh-TW" sz="2400" dirty="0">
              <a:latin typeface="HanWangYenLight" panose="02020300000000000000" pitchFamily="18" charset="-120"/>
              <a:ea typeface="HanWangYenLight" panose="02020300000000000000" pitchFamily="18" charset="-120"/>
            </a:endParaRPr>
          </a:p>
          <a:p>
            <a:pPr lvl="0" algn="ctr"/>
            <a:r>
              <a:rPr lang="zh-TW" altLang="en-US" sz="1200" dirty="0">
                <a:latin typeface="HanWangYenLight" panose="02020300000000000000" pitchFamily="18" charset="-120"/>
                <a:ea typeface="HanWangYenLight" panose="02020300000000000000" pitchFamily="18" charset="-120"/>
              </a:rPr>
              <a:t>曲</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曾祥怡  粵詞</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王家峰	</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永遠尊貴．最珍貴的角落</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讚美之泉音樂事工版權所有</a:t>
            </a:r>
          </a:p>
        </p:txBody>
      </p:sp>
    </p:spTree>
    <p:extLst>
      <p:ext uri="{BB962C8B-B14F-4D97-AF65-F5344CB8AC3E}">
        <p14:creationId xmlns:p14="http://schemas.microsoft.com/office/powerpoint/2010/main" val="2185249040"/>
      </p:ext>
    </p:extLst>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4524315"/>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共聚這刻渴望尋見祢</a:t>
            </a:r>
          </a:p>
          <a:p>
            <a:pPr algn="ctr"/>
            <a:r>
              <a:rPr lang="zh-TW" altLang="en-US" sz="4800" dirty="0">
                <a:latin typeface="HanWangYenLight" pitchFamily="18" charset="-120"/>
                <a:ea typeface="HanWangYenLight" pitchFamily="18" charset="-120"/>
              </a:rPr>
              <a:t>心切切呼求我主</a:t>
            </a:r>
          </a:p>
          <a:p>
            <a:pPr algn="ctr"/>
            <a:r>
              <a:rPr lang="zh-TW" altLang="en-US" sz="4800" dirty="0">
                <a:latin typeface="HanWangYenLight" pitchFamily="18" charset="-120"/>
                <a:ea typeface="HanWangYenLight" pitchFamily="18" charset="-120"/>
              </a:rPr>
              <a:t>離開一生所有的惡行</a:t>
            </a:r>
          </a:p>
          <a:p>
            <a:pPr algn="ctr"/>
            <a:r>
              <a:rPr lang="zh-TW" altLang="en-US" sz="4800" dirty="0">
                <a:latin typeface="HanWangYenLight" pitchFamily="18" charset="-120"/>
                <a:ea typeface="HanWangYenLight" pitchFamily="18" charset="-120"/>
              </a:rPr>
              <a:t>一心單單跟我主</a:t>
            </a:r>
          </a:p>
          <a:p>
            <a:pPr algn="ctr"/>
            <a:r>
              <a:rPr lang="en-US" sz="2400" dirty="0"/>
              <a:t>We come together in unity</a:t>
            </a:r>
          </a:p>
          <a:p>
            <a:pPr algn="ctr"/>
            <a:r>
              <a:rPr lang="en-US" sz="2400" dirty="0"/>
              <a:t>To seek Your face as we pray</a:t>
            </a:r>
          </a:p>
          <a:p>
            <a:pPr algn="ctr"/>
            <a:r>
              <a:rPr lang="en-US" sz="2400" dirty="0"/>
              <a:t>We turn away from our sinful ways</a:t>
            </a:r>
          </a:p>
          <a:p>
            <a:pPr algn="ctr"/>
            <a:r>
              <a:rPr lang="en-US" sz="2400" dirty="0"/>
              <a:t>We’re called to walk in Your ways</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solidFill>
                  <a:prstClr val="black"/>
                </a:solidFill>
                <a:latin typeface="Calibri"/>
              </a:rPr>
              <a:t>V2a</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646331"/>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我們呼求</a:t>
            </a:r>
            <a:endParaRPr lang="en-US" altLang="zh-TW" sz="2400" dirty="0">
              <a:latin typeface="HanWangYenLight" panose="02020300000000000000" pitchFamily="18" charset="-120"/>
              <a:ea typeface="HanWangYenLight" panose="02020300000000000000" pitchFamily="18" charset="-120"/>
            </a:endParaRPr>
          </a:p>
          <a:p>
            <a:pPr lvl="0" algn="ctr"/>
            <a:r>
              <a:rPr lang="zh-TW" altLang="en-US" sz="1200" dirty="0">
                <a:latin typeface="HanWangYenLight" panose="02020300000000000000" pitchFamily="18" charset="-120"/>
                <a:ea typeface="HanWangYenLight" panose="02020300000000000000" pitchFamily="18" charset="-120"/>
              </a:rPr>
              <a:t>曲</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曾祥怡  粵詞</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王家峰	</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永遠尊貴．最珍貴的角落</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讚美之泉音樂事工版權所有</a:t>
            </a:r>
          </a:p>
        </p:txBody>
      </p:sp>
    </p:spTree>
    <p:extLst>
      <p:ext uri="{BB962C8B-B14F-4D97-AF65-F5344CB8AC3E}">
        <p14:creationId xmlns:p14="http://schemas.microsoft.com/office/powerpoint/2010/main" val="318377833"/>
      </p:ext>
    </p:extLst>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4524315"/>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但願這家國只屬於祢</a:t>
            </a:r>
          </a:p>
          <a:p>
            <a:pPr algn="ctr"/>
            <a:r>
              <a:rPr lang="zh-TW" altLang="en-US" sz="4800" dirty="0">
                <a:latin typeface="HanWangYenLight" pitchFamily="18" charset="-120"/>
                <a:ea typeface="HanWangYenLight" pitchFamily="18" charset="-120"/>
              </a:rPr>
              <a:t>盼祢掌管全地</a:t>
            </a:r>
          </a:p>
          <a:p>
            <a:pPr algn="ctr"/>
            <a:r>
              <a:rPr lang="zh-TW" altLang="en-US" sz="4800" dirty="0">
                <a:latin typeface="HanWangYenLight" pitchFamily="18" charset="-120"/>
                <a:ea typeface="HanWangYenLight" pitchFamily="18" charset="-120"/>
              </a:rPr>
              <a:t>憐憫恩典充滿於這裡</a:t>
            </a:r>
          </a:p>
          <a:p>
            <a:pPr algn="ctr"/>
            <a:r>
              <a:rPr lang="zh-TW" altLang="en-US" sz="4800" dirty="0">
                <a:latin typeface="HanWangYenLight" pitchFamily="18" charset="-120"/>
                <a:ea typeface="HanWangYenLight" pitchFamily="18" charset="-120"/>
              </a:rPr>
              <a:t>榮耀再次降臨</a:t>
            </a:r>
          </a:p>
          <a:p>
            <a:pPr algn="ctr"/>
            <a:r>
              <a:rPr lang="en-US" sz="2400" dirty="0"/>
              <a:t>We come together in unity</a:t>
            </a:r>
          </a:p>
          <a:p>
            <a:pPr algn="ctr"/>
            <a:r>
              <a:rPr lang="en-US" sz="2400" dirty="0"/>
              <a:t>To seek Your face as we pray</a:t>
            </a:r>
          </a:p>
          <a:p>
            <a:pPr algn="ctr"/>
            <a:r>
              <a:rPr lang="en-US" sz="2400" dirty="0"/>
              <a:t>We turn away from our sinful ways</a:t>
            </a:r>
          </a:p>
          <a:p>
            <a:pPr algn="ctr"/>
            <a:r>
              <a:rPr lang="en-US" sz="2400" dirty="0"/>
              <a:t>We’re called to walk in Your ways</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solidFill>
                  <a:prstClr val="black"/>
                </a:solidFill>
                <a:latin typeface="Calibri"/>
              </a:rPr>
              <a:t>V2b</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646331"/>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我們呼求</a:t>
            </a:r>
            <a:endParaRPr lang="en-US" altLang="zh-TW" sz="2400" dirty="0">
              <a:latin typeface="HanWangYenLight" panose="02020300000000000000" pitchFamily="18" charset="-120"/>
              <a:ea typeface="HanWangYenLight" panose="02020300000000000000" pitchFamily="18" charset="-120"/>
            </a:endParaRPr>
          </a:p>
          <a:p>
            <a:pPr lvl="0" algn="ctr"/>
            <a:r>
              <a:rPr lang="zh-TW" altLang="en-US" sz="1200" dirty="0">
                <a:latin typeface="HanWangYenLight" panose="02020300000000000000" pitchFamily="18" charset="-120"/>
                <a:ea typeface="HanWangYenLight" panose="02020300000000000000" pitchFamily="18" charset="-120"/>
              </a:rPr>
              <a:t>曲</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曾祥怡  粵詞</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王家峰	</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永遠尊貴．最珍貴的角落</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讚美之泉音樂事工版權所有</a:t>
            </a:r>
          </a:p>
        </p:txBody>
      </p:sp>
    </p:spTree>
    <p:extLst>
      <p:ext uri="{BB962C8B-B14F-4D97-AF65-F5344CB8AC3E}">
        <p14:creationId xmlns:p14="http://schemas.microsoft.com/office/powerpoint/2010/main" val="37431201"/>
      </p:ext>
    </p:extLst>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12"/>
          </p:nvPr>
        </p:nvSpPr>
        <p:spPr/>
        <p:txBody>
          <a:bodyPr/>
          <a:lstStyle/>
          <a:p>
            <a:fld id="{B2FDDA61-8986-4B98-BDE4-3733C35BEFC5}" type="slidenum">
              <a:rPr lang="en-AU" smtClean="0"/>
              <a:pPr/>
              <a:t>3</a:t>
            </a:fld>
            <a:endParaRPr lang="en-AU"/>
          </a:p>
        </p:txBody>
      </p:sp>
      <p:sp>
        <p:nvSpPr>
          <p:cNvPr id="2" name="Rectangle 1"/>
          <p:cNvSpPr/>
          <p:nvPr/>
        </p:nvSpPr>
        <p:spPr>
          <a:xfrm>
            <a:off x="2915816" y="2348880"/>
            <a:ext cx="4320480" cy="1200329"/>
          </a:xfrm>
          <a:prstGeom prst="rect">
            <a:avLst/>
          </a:prstGeom>
        </p:spPr>
        <p:txBody>
          <a:bodyPr wrap="square">
            <a:spAutoFit/>
          </a:bodyPr>
          <a:lstStyle/>
          <a:p>
            <a:pPr algn="ctr"/>
            <a:r>
              <a:rPr lang="en-US" altLang="en-US" sz="7200" b="1" dirty="0" err="1">
                <a:latin typeface="HanWangYenLight" pitchFamily="18" charset="-120"/>
                <a:ea typeface="HanWangYenLight" pitchFamily="18" charset="-120"/>
              </a:rPr>
              <a:t>默禱</a:t>
            </a:r>
            <a:endParaRPr lang="en-AU" sz="7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4524315"/>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齊心的呼叫 阿爸父 </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在這裡願同遇見主</a:t>
            </a:r>
          </a:p>
          <a:p>
            <a:pPr algn="ctr"/>
            <a:r>
              <a:rPr lang="zh-TW" altLang="en-US" sz="4800" dirty="0">
                <a:latin typeface="HanWangYenLight" pitchFamily="18" charset="-120"/>
                <a:ea typeface="HanWangYenLight" pitchFamily="18" charset="-120"/>
              </a:rPr>
              <a:t>祢已看見也定然聽見 </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祈求父祢恩典</a:t>
            </a:r>
          </a:p>
          <a:p>
            <a:pPr algn="ctr"/>
            <a:r>
              <a:rPr lang="en-US" sz="2400" dirty="0"/>
              <a:t>Oh Abba we cry out to You</a:t>
            </a:r>
          </a:p>
          <a:p>
            <a:pPr algn="ctr"/>
            <a:r>
              <a:rPr lang="en-US" sz="2400" dirty="0"/>
              <a:t>Restore Your throne upon this land</a:t>
            </a:r>
          </a:p>
          <a:p>
            <a:pPr algn="ctr"/>
            <a:r>
              <a:rPr lang="en-US" sz="2400" dirty="0"/>
              <a:t>Open Your eyes, and hear our cries</a:t>
            </a:r>
          </a:p>
          <a:p>
            <a:pPr algn="ctr"/>
            <a:r>
              <a:rPr lang="en-US" sz="2400" dirty="0"/>
              <a:t>Forgive us Lord, we pray</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rPr>
              <a:t>C1</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646331"/>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我們呼求</a:t>
            </a:r>
            <a:endParaRPr lang="en-US" altLang="zh-TW" sz="2400" dirty="0">
              <a:latin typeface="HanWangYenLight" panose="02020300000000000000" pitchFamily="18" charset="-120"/>
              <a:ea typeface="HanWangYenLight" panose="02020300000000000000" pitchFamily="18" charset="-120"/>
            </a:endParaRPr>
          </a:p>
          <a:p>
            <a:pPr lvl="0" algn="ctr"/>
            <a:r>
              <a:rPr lang="zh-TW" altLang="en-US" sz="1200" dirty="0">
                <a:latin typeface="HanWangYenLight" panose="02020300000000000000" pitchFamily="18" charset="-120"/>
                <a:ea typeface="HanWangYenLight" panose="02020300000000000000" pitchFamily="18" charset="-120"/>
              </a:rPr>
              <a:t>曲</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曾祥怡  粵詞</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王家峰	</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永遠尊貴．最珍貴的角落</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讚美之泉音樂事工版權所有</a:t>
            </a:r>
          </a:p>
        </p:txBody>
      </p:sp>
    </p:spTree>
    <p:extLst>
      <p:ext uri="{BB962C8B-B14F-4D97-AF65-F5344CB8AC3E}">
        <p14:creationId xmlns:p14="http://schemas.microsoft.com/office/powerpoint/2010/main" val="1813615506"/>
      </p:ext>
    </p:extLst>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4524315"/>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同心一起到祢跟前 </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全因祢是榮耀救主</a:t>
            </a:r>
          </a:p>
          <a:p>
            <a:pPr algn="ctr"/>
            <a:r>
              <a:rPr lang="zh-TW" altLang="en-US" sz="4800" dirty="0">
                <a:latin typeface="HanWangYenLight" pitchFamily="18" charset="-120"/>
                <a:ea typeface="HanWangYenLight" pitchFamily="18" charset="-120"/>
              </a:rPr>
              <a:t>全城跪拜盼望齊興起 </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一起禱告祢</a:t>
            </a:r>
          </a:p>
          <a:p>
            <a:pPr algn="ctr"/>
            <a:r>
              <a:rPr lang="en-US" sz="2400" dirty="0"/>
              <a:t>All nations bow before Your throne</a:t>
            </a:r>
          </a:p>
          <a:p>
            <a:pPr algn="ctr"/>
            <a:r>
              <a:rPr lang="en-US" sz="2400" dirty="0"/>
              <a:t>To lift Your name above all names</a:t>
            </a:r>
          </a:p>
          <a:p>
            <a:pPr algn="ctr"/>
            <a:r>
              <a:rPr lang="en-US" sz="2400" dirty="0"/>
              <a:t>Come and reign, Almighty King</a:t>
            </a:r>
          </a:p>
          <a:p>
            <a:pPr algn="ctr"/>
            <a:r>
              <a:rPr lang="en-US" sz="2400" dirty="0"/>
              <a:t>Meet us in this place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rPr>
              <a:t>C2</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646331"/>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我們呼求</a:t>
            </a:r>
            <a:endParaRPr lang="en-US" altLang="zh-TW" sz="2400" dirty="0">
              <a:latin typeface="HanWangYenLight" panose="02020300000000000000" pitchFamily="18" charset="-120"/>
              <a:ea typeface="HanWangYenLight" panose="02020300000000000000" pitchFamily="18" charset="-120"/>
            </a:endParaRPr>
          </a:p>
          <a:p>
            <a:pPr lvl="0" algn="ctr"/>
            <a:r>
              <a:rPr lang="zh-TW" altLang="en-US" sz="1200" dirty="0">
                <a:latin typeface="HanWangYenLight" panose="02020300000000000000" pitchFamily="18" charset="-120"/>
                <a:ea typeface="HanWangYenLight" panose="02020300000000000000" pitchFamily="18" charset="-120"/>
              </a:rPr>
              <a:t>曲</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曾祥怡  粵詞</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王家峰	</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永遠尊貴．最珍貴的角落</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讚美之泉音樂事工版權所有</a:t>
            </a:r>
          </a:p>
        </p:txBody>
      </p:sp>
    </p:spTree>
    <p:extLst>
      <p:ext uri="{BB962C8B-B14F-4D97-AF65-F5344CB8AC3E}">
        <p14:creationId xmlns:p14="http://schemas.microsoft.com/office/powerpoint/2010/main" val="3351912075"/>
      </p:ext>
    </p:extLst>
  </p:cSld>
  <p:clrMapOvr>
    <a:masterClrMapping/>
  </p:clrMapOvr>
  <p:transition>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4524315"/>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齊心的呼叫 阿爸父 </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在這裡願同遇見主</a:t>
            </a:r>
          </a:p>
          <a:p>
            <a:pPr algn="ctr"/>
            <a:r>
              <a:rPr lang="zh-TW" altLang="en-US" sz="4800" dirty="0">
                <a:latin typeface="HanWangYenLight" pitchFamily="18" charset="-120"/>
                <a:ea typeface="HanWangYenLight" pitchFamily="18" charset="-120"/>
              </a:rPr>
              <a:t>祢已看見也定然聽見 </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祈求父祢恩典</a:t>
            </a:r>
          </a:p>
          <a:p>
            <a:pPr algn="ctr"/>
            <a:r>
              <a:rPr lang="en-US" sz="2400" dirty="0"/>
              <a:t>Oh Abba we cry out to You</a:t>
            </a:r>
          </a:p>
          <a:p>
            <a:pPr algn="ctr"/>
            <a:r>
              <a:rPr lang="en-US" sz="2400" dirty="0"/>
              <a:t>Restore Your throne upon this land</a:t>
            </a:r>
          </a:p>
          <a:p>
            <a:pPr algn="ctr"/>
            <a:r>
              <a:rPr lang="en-US" sz="2400" dirty="0"/>
              <a:t>Open Your eyes, and hear our cries</a:t>
            </a:r>
          </a:p>
          <a:p>
            <a:pPr algn="ctr"/>
            <a:r>
              <a:rPr lang="en-US" sz="2400" dirty="0"/>
              <a:t>Forgive us Lord, we pray</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rPr>
              <a:t>C1</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646331"/>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我們呼求</a:t>
            </a:r>
            <a:endParaRPr lang="en-US" altLang="zh-TW" sz="2400" dirty="0">
              <a:latin typeface="HanWangYenLight" panose="02020300000000000000" pitchFamily="18" charset="-120"/>
              <a:ea typeface="HanWangYenLight" panose="02020300000000000000" pitchFamily="18" charset="-120"/>
            </a:endParaRPr>
          </a:p>
          <a:p>
            <a:pPr lvl="0" algn="ctr"/>
            <a:r>
              <a:rPr lang="zh-TW" altLang="en-US" sz="1200" dirty="0">
                <a:latin typeface="HanWangYenLight" panose="02020300000000000000" pitchFamily="18" charset="-120"/>
                <a:ea typeface="HanWangYenLight" panose="02020300000000000000" pitchFamily="18" charset="-120"/>
              </a:rPr>
              <a:t>曲</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曾祥怡  粵詞</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王家峰	</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永遠尊貴．最珍貴的角落</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讚美之泉音樂事工版權所有</a:t>
            </a:r>
          </a:p>
        </p:txBody>
      </p:sp>
    </p:spTree>
    <p:extLst>
      <p:ext uri="{BB962C8B-B14F-4D97-AF65-F5344CB8AC3E}">
        <p14:creationId xmlns:p14="http://schemas.microsoft.com/office/powerpoint/2010/main" val="3028068645"/>
      </p:ext>
    </p:extLst>
  </p:cSld>
  <p:clrMapOvr>
    <a:masterClrMapping/>
  </p:clrMapOvr>
  <p:transition>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4524315"/>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同心一起到祢跟前 </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全因祢是榮耀救主</a:t>
            </a:r>
          </a:p>
          <a:p>
            <a:pPr algn="ctr"/>
            <a:r>
              <a:rPr lang="zh-TW" altLang="en-US" sz="4800" dirty="0">
                <a:latin typeface="HanWangYenLight" pitchFamily="18" charset="-120"/>
                <a:ea typeface="HanWangYenLight" pitchFamily="18" charset="-120"/>
              </a:rPr>
              <a:t>全城跪拜盼望齊興起 </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一起禱告祢</a:t>
            </a:r>
          </a:p>
          <a:p>
            <a:pPr algn="ctr"/>
            <a:r>
              <a:rPr lang="en-US" sz="2400" dirty="0"/>
              <a:t>All nations bow before Your throne</a:t>
            </a:r>
          </a:p>
          <a:p>
            <a:pPr algn="ctr"/>
            <a:r>
              <a:rPr lang="en-US" sz="2400" dirty="0"/>
              <a:t>To lift Your name above all names</a:t>
            </a:r>
          </a:p>
          <a:p>
            <a:pPr algn="ctr"/>
            <a:r>
              <a:rPr lang="en-US" sz="2400" dirty="0"/>
              <a:t>Come and reign, Almighty King</a:t>
            </a:r>
          </a:p>
          <a:p>
            <a:pPr algn="ctr"/>
            <a:r>
              <a:rPr lang="en-US" sz="2400" dirty="0"/>
              <a:t>Meet us in this place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rPr>
              <a:t>C2</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646331"/>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我們呼求</a:t>
            </a:r>
            <a:endParaRPr lang="en-US" altLang="zh-TW" sz="2400" dirty="0">
              <a:latin typeface="HanWangYenLight" panose="02020300000000000000" pitchFamily="18" charset="-120"/>
              <a:ea typeface="HanWangYenLight" panose="02020300000000000000" pitchFamily="18" charset="-120"/>
            </a:endParaRPr>
          </a:p>
          <a:p>
            <a:pPr lvl="0" algn="ctr"/>
            <a:r>
              <a:rPr lang="zh-TW" altLang="en-US" sz="1200" dirty="0">
                <a:latin typeface="HanWangYenLight" panose="02020300000000000000" pitchFamily="18" charset="-120"/>
                <a:ea typeface="HanWangYenLight" panose="02020300000000000000" pitchFamily="18" charset="-120"/>
              </a:rPr>
              <a:t>曲</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曾祥怡  粵詞</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王家峰	</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永遠尊貴．最珍貴的角落</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讚美之泉音樂事工版權所有</a:t>
            </a:r>
          </a:p>
        </p:txBody>
      </p:sp>
    </p:spTree>
    <p:extLst>
      <p:ext uri="{BB962C8B-B14F-4D97-AF65-F5344CB8AC3E}">
        <p14:creationId xmlns:p14="http://schemas.microsoft.com/office/powerpoint/2010/main" val="1686717964"/>
      </p:ext>
    </p:extLst>
  </p:cSld>
  <p:clrMapOvr>
    <a:masterClrMapping/>
  </p:clrMapOvr>
  <p:transition>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4524315"/>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齊心的呼叫 阿爸父 </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在這裡願同遇見主</a:t>
            </a:r>
          </a:p>
          <a:p>
            <a:pPr algn="ctr"/>
            <a:r>
              <a:rPr lang="zh-TW" altLang="en-US" sz="4800" dirty="0">
                <a:latin typeface="HanWangYenLight" pitchFamily="18" charset="-120"/>
                <a:ea typeface="HanWangYenLight" pitchFamily="18" charset="-120"/>
              </a:rPr>
              <a:t>祢已看見也定然聽見 </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祈求父祢恩典</a:t>
            </a:r>
          </a:p>
          <a:p>
            <a:pPr algn="ctr"/>
            <a:r>
              <a:rPr lang="en-US" sz="2400" dirty="0"/>
              <a:t>Oh Abba we cry out to You</a:t>
            </a:r>
          </a:p>
          <a:p>
            <a:pPr algn="ctr"/>
            <a:r>
              <a:rPr lang="en-US" sz="2400" dirty="0"/>
              <a:t>Restore Your throne upon this land</a:t>
            </a:r>
          </a:p>
          <a:p>
            <a:pPr algn="ctr"/>
            <a:r>
              <a:rPr lang="en-US" sz="2400" dirty="0"/>
              <a:t>Open Your eyes, and hear our cries</a:t>
            </a:r>
          </a:p>
          <a:p>
            <a:pPr algn="ctr"/>
            <a:r>
              <a:rPr lang="en-US" sz="2400" dirty="0"/>
              <a:t>Forgive us Lord, we pray</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rPr>
              <a:t>C1</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646331"/>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我們呼求</a:t>
            </a:r>
            <a:endParaRPr lang="en-US" altLang="zh-TW" sz="2400" dirty="0">
              <a:latin typeface="HanWangYenLight" panose="02020300000000000000" pitchFamily="18" charset="-120"/>
              <a:ea typeface="HanWangYenLight" panose="02020300000000000000" pitchFamily="18" charset="-120"/>
            </a:endParaRPr>
          </a:p>
          <a:p>
            <a:pPr lvl="0" algn="ctr"/>
            <a:r>
              <a:rPr lang="zh-TW" altLang="en-US" sz="1200" dirty="0">
                <a:latin typeface="HanWangYenLight" panose="02020300000000000000" pitchFamily="18" charset="-120"/>
                <a:ea typeface="HanWangYenLight" panose="02020300000000000000" pitchFamily="18" charset="-120"/>
              </a:rPr>
              <a:t>曲</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曾祥怡  粵詞</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王家峰	</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永遠尊貴．最珍貴的角落</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讚美之泉音樂事工版權所有</a:t>
            </a:r>
          </a:p>
        </p:txBody>
      </p:sp>
    </p:spTree>
    <p:extLst>
      <p:ext uri="{BB962C8B-B14F-4D97-AF65-F5344CB8AC3E}">
        <p14:creationId xmlns:p14="http://schemas.microsoft.com/office/powerpoint/2010/main" val="271959689"/>
      </p:ext>
    </p:extLst>
  </p:cSld>
  <p:clrMapOvr>
    <a:masterClrMapping/>
  </p:clrMapOvr>
  <p:transition>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4524315"/>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同心一起到祢跟前 </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全因祢是榮耀救主</a:t>
            </a:r>
          </a:p>
          <a:p>
            <a:pPr algn="ctr"/>
            <a:r>
              <a:rPr lang="zh-TW" altLang="en-US" sz="4800" dirty="0">
                <a:latin typeface="HanWangYenLight" pitchFamily="18" charset="-120"/>
                <a:ea typeface="HanWangYenLight" pitchFamily="18" charset="-120"/>
              </a:rPr>
              <a:t>全城跪拜盼望齊興起 </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一起禱告祢</a:t>
            </a:r>
          </a:p>
          <a:p>
            <a:pPr algn="ctr"/>
            <a:r>
              <a:rPr lang="en-US" sz="2400" dirty="0"/>
              <a:t>All nations bow before Your throne</a:t>
            </a:r>
          </a:p>
          <a:p>
            <a:pPr algn="ctr"/>
            <a:r>
              <a:rPr lang="en-US" sz="2400" dirty="0"/>
              <a:t>To lift Your name above all names</a:t>
            </a:r>
          </a:p>
          <a:p>
            <a:pPr algn="ctr"/>
            <a:r>
              <a:rPr lang="en-US" sz="2400" dirty="0"/>
              <a:t>Come and reign, Almighty King</a:t>
            </a:r>
          </a:p>
          <a:p>
            <a:pPr algn="ctr"/>
            <a:r>
              <a:rPr lang="en-US" sz="2400" dirty="0"/>
              <a:t>Meet us in this place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rPr>
              <a:t>C2</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646331"/>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我們呼求</a:t>
            </a:r>
            <a:endParaRPr lang="en-US" altLang="zh-TW" sz="2400" dirty="0">
              <a:latin typeface="HanWangYenLight" panose="02020300000000000000" pitchFamily="18" charset="-120"/>
              <a:ea typeface="HanWangYenLight" panose="02020300000000000000" pitchFamily="18" charset="-120"/>
            </a:endParaRPr>
          </a:p>
          <a:p>
            <a:pPr lvl="0" algn="ctr"/>
            <a:r>
              <a:rPr lang="zh-TW" altLang="en-US" sz="1200" dirty="0">
                <a:latin typeface="HanWangYenLight" panose="02020300000000000000" pitchFamily="18" charset="-120"/>
                <a:ea typeface="HanWangYenLight" panose="02020300000000000000" pitchFamily="18" charset="-120"/>
              </a:rPr>
              <a:t>曲</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曾祥怡  粵詞</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王家峰	</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永遠尊貴．最珍貴的角落</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讚美之泉音樂事工版權所有</a:t>
            </a:r>
          </a:p>
        </p:txBody>
      </p:sp>
    </p:spTree>
    <p:extLst>
      <p:ext uri="{BB962C8B-B14F-4D97-AF65-F5344CB8AC3E}">
        <p14:creationId xmlns:p14="http://schemas.microsoft.com/office/powerpoint/2010/main" val="2136760906"/>
      </p:ext>
    </p:extLst>
  </p:cSld>
  <p:clrMapOvr>
    <a:masterClrMapping/>
  </p:clrMapOvr>
  <p:transition>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4927A1-991F-4417-87C2-4F79DEC0E68F}" type="slidenum">
              <a:rPr kumimoji="0" lang="en-AU" sz="2400" b="1"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2"/>
          <p:cNvSpPr txBox="1"/>
          <p:nvPr/>
        </p:nvSpPr>
        <p:spPr>
          <a:xfrm>
            <a:off x="3491880" y="908720"/>
            <a:ext cx="3168352"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9600" b="1" i="0" u="none" strike="noStrike" kern="1200" cap="none" spc="0" normalizeH="0" baseline="0" noProof="0" dirty="0">
                <a:ln>
                  <a:noFill/>
                </a:ln>
                <a:effectLst/>
                <a:uLnTx/>
                <a:uFillTx/>
                <a:latin typeface="HanWangYenLight" pitchFamily="18" charset="-120"/>
                <a:ea typeface="HanWangYenLight" pitchFamily="18" charset="-120"/>
                <a:cs typeface="+mn-cs"/>
              </a:rPr>
              <a:t>祈禱</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0" b="0" i="0" u="none" strike="noStrike" kern="1200" cap="none" spc="2000" normalizeH="0" baseline="0" noProof="0" dirty="0">
              <a:ln>
                <a:noFill/>
              </a:ln>
              <a:effectLst/>
              <a:uLnTx/>
              <a:uFillTx/>
              <a:latin typeface="HanWangYenHeavy" pitchFamily="18" charset="-120"/>
              <a:ea typeface="HanWangYenHeavy" pitchFamily="18" charset="-120"/>
              <a:cs typeface="+mn-cs"/>
            </a:endParaRPr>
          </a:p>
        </p:txBody>
      </p:sp>
      <p:sp>
        <p:nvSpPr>
          <p:cNvPr id="16" name="TextBox 15"/>
          <p:cNvSpPr txBox="1"/>
          <p:nvPr/>
        </p:nvSpPr>
        <p:spPr>
          <a:xfrm>
            <a:off x="2500313" y="3500438"/>
            <a:ext cx="5786437" cy="2120900"/>
          </a:xfrm>
          <a:prstGeom prst="rect">
            <a:avLst/>
          </a:prstGeom>
          <a:noFill/>
        </p:spPr>
        <p:txBody>
          <a:bodyPr>
            <a:spAutoFit/>
          </a:bodyPr>
          <a:lstStyle/>
          <a:p>
            <a:pPr marL="342900" marR="0" lvl="0" indent="-342900" algn="l" defTabSz="914400" rtl="0" eaLnBrk="1" fontAlgn="auto" latinLnBrk="0" hangingPunct="1">
              <a:lnSpc>
                <a:spcPct val="90000"/>
              </a:lnSpc>
              <a:spcBef>
                <a:spcPts val="1000"/>
              </a:spcBef>
              <a:spcAft>
                <a:spcPts val="0"/>
              </a:spcAft>
              <a:buClrTx/>
              <a:buSz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US" altLang="en-US" sz="3600" b="0" i="0" u="none" strike="noStrike" kern="1200" cap="none" spc="0" normalizeH="0" baseline="0" noProof="0" dirty="0">
                <a:ln>
                  <a:noFill/>
                </a:ln>
                <a:effectLst/>
                <a:uLnTx/>
                <a:uFillTx/>
                <a:latin typeface="HanWangYenLight" pitchFamily="18" charset="-120"/>
                <a:ea typeface="HanWangYenLight" pitchFamily="18" charset="-120"/>
                <a:cs typeface="+mn-cs"/>
              </a:rPr>
              <a:t>眾立</a:t>
            </a:r>
          </a:p>
          <a:p>
            <a:pPr marL="342900" marR="0" lvl="0" indent="-342900" algn="l" defTabSz="914400" rtl="0" eaLnBrk="1" fontAlgn="auto" latinLnBrk="0" hangingPunct="1">
              <a:lnSpc>
                <a:spcPct val="90000"/>
              </a:lnSpc>
              <a:spcBef>
                <a:spcPts val="1000"/>
              </a:spcBef>
              <a:spcAft>
                <a:spcPts val="0"/>
              </a:spcAft>
              <a:buClrTx/>
              <a:buSz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US" altLang="en-US" sz="3600" b="0" i="0" u="none" strike="noStrike" kern="1200" cap="none" spc="0" normalizeH="0" baseline="0" noProof="0" dirty="0">
                <a:ln>
                  <a:noFill/>
                </a:ln>
                <a:effectLst/>
                <a:uLnTx/>
                <a:uFillTx/>
                <a:latin typeface="HanWangYenLight" pitchFamily="18" charset="-120"/>
                <a:ea typeface="HanWangYenLight" pitchFamily="18" charset="-120"/>
                <a:cs typeface="+mn-cs"/>
              </a:rPr>
              <a:t>長者或有需要者</a:t>
            </a:r>
          </a:p>
          <a:p>
            <a:pPr marL="342900" marR="0" lvl="0" indent="-342900" algn="l" defTabSz="914400" rtl="0" eaLnBrk="1" fontAlgn="auto" latinLnBrk="0" hangingPunct="1">
              <a:lnSpc>
                <a:spcPct val="90000"/>
              </a:lnSpc>
              <a:spcBef>
                <a:spcPts val="1000"/>
              </a:spcBef>
              <a:spcAft>
                <a:spcPts val="0"/>
              </a:spcAft>
              <a:buClrTx/>
              <a:buSz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US" altLang="en-US" sz="3600" b="0" i="0" u="none" strike="noStrike" kern="1200" cap="none" spc="0" normalizeH="0" baseline="0" noProof="0" dirty="0">
                <a:ln>
                  <a:noFill/>
                </a:ln>
                <a:effectLst/>
                <a:uLnTx/>
                <a:uFillTx/>
                <a:latin typeface="HanWangYenLight" pitchFamily="18" charset="-120"/>
                <a:ea typeface="HanWangYenLight" pitchFamily="18" charset="-120"/>
                <a:cs typeface="+mn-cs"/>
              </a:rPr>
              <a:t>可自由選擇坐下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effectLst/>
              <a:uLnTx/>
              <a:uFillTx/>
              <a:latin typeface="Calibri"/>
              <a:ea typeface="+mn-ea"/>
              <a:cs typeface="+mn-cs"/>
            </a:endParaRPr>
          </a:p>
        </p:txBody>
      </p:sp>
      <p:pic>
        <p:nvPicPr>
          <p:cNvPr id="5" name="Picture 8">
            <a:extLst>
              <a:ext uri="{FF2B5EF4-FFF2-40B4-BE49-F238E27FC236}">
                <a16:creationId xmlns:a16="http://schemas.microsoft.com/office/drawing/2014/main" id="{E2C2FB98-9ACD-4493-95AF-611D80C875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1769" y="1052736"/>
            <a:ext cx="838037" cy="12291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951CEF76-AB5E-4EED-BF74-976D57D04A61}" type="slidenum">
              <a:rPr lang="en-AU"/>
              <a:pPr>
                <a:defRPr/>
              </a:pPr>
              <a:t>37</a:t>
            </a:fld>
            <a:endParaRPr lang="en-AU" dirty="0"/>
          </a:p>
        </p:txBody>
      </p:sp>
      <p:sp>
        <p:nvSpPr>
          <p:cNvPr id="16" name="TextBox 15"/>
          <p:cNvSpPr txBox="1"/>
          <p:nvPr/>
        </p:nvSpPr>
        <p:spPr>
          <a:xfrm>
            <a:off x="1619672" y="3012098"/>
            <a:ext cx="287258" cy="400110"/>
          </a:xfrm>
          <a:prstGeom prst="rect">
            <a:avLst/>
          </a:prstGeom>
          <a:noFill/>
        </p:spPr>
        <p:txBody>
          <a:bodyPr wrap="none">
            <a:spAutoFit/>
          </a:bodyPr>
          <a:lstStyle/>
          <a:p>
            <a:pPr marL="342900" lvl="1" indent="-342900"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b="1" spc="-150" dirty="0">
                <a:solidFill>
                  <a:schemeClr val="accent2">
                    <a:lumMod val="75000"/>
                  </a:schemeClr>
                </a:solidFill>
                <a:latin typeface="HanWangYenLight" panose="02020300000000000000" pitchFamily="18" charset="-120"/>
                <a:ea typeface="HanWangYenLight" panose="02020300000000000000" pitchFamily="18" charset="-120"/>
              </a:rPr>
              <a:t>  </a:t>
            </a:r>
          </a:p>
        </p:txBody>
      </p:sp>
      <p:pic>
        <p:nvPicPr>
          <p:cNvPr id="35850" name="Picture 10" descr="colour.jpg"/>
          <p:cNvPicPr>
            <a:picLocks noChangeAspect="1"/>
          </p:cNvPicPr>
          <p:nvPr/>
        </p:nvPicPr>
        <p:blipFill>
          <a:blip r:embed="rId2" cstate="print"/>
          <a:srcRect/>
          <a:stretch>
            <a:fillRect/>
          </a:stretch>
        </p:blipFill>
        <p:spPr bwMode="auto">
          <a:xfrm>
            <a:off x="995349" y="1388563"/>
            <a:ext cx="6300787" cy="1489075"/>
          </a:xfrm>
          <a:prstGeom prst="rect">
            <a:avLst/>
          </a:prstGeom>
          <a:noFill/>
          <a:ln w="9525">
            <a:noFill/>
            <a:miter lim="800000"/>
            <a:headEnd/>
            <a:tailEnd/>
          </a:ln>
        </p:spPr>
      </p:pic>
      <p:sp>
        <p:nvSpPr>
          <p:cNvPr id="12" name="TextBox 11"/>
          <p:cNvSpPr txBox="1"/>
          <p:nvPr/>
        </p:nvSpPr>
        <p:spPr>
          <a:xfrm>
            <a:off x="6732240" y="817087"/>
            <a:ext cx="1723549" cy="1015663"/>
          </a:xfrm>
          <a:prstGeom prst="rect">
            <a:avLst/>
          </a:prstGeom>
          <a:noFill/>
        </p:spPr>
        <p:txBody>
          <a:bodyPr wrap="none">
            <a:spAutoFit/>
          </a:bodyPr>
          <a:lstStyle/>
          <a:p>
            <a:pPr fontAlgn="auto">
              <a:spcBef>
                <a:spcPts val="0"/>
              </a:spcBef>
              <a:spcAft>
                <a:spcPts val="0"/>
              </a:spcAft>
              <a:defRPr/>
            </a:pPr>
            <a:r>
              <a:rPr lang="en-AU" sz="6000" dirty="0">
                <a:solidFill>
                  <a:schemeClr val="accent1">
                    <a:lumMod val="50000"/>
                  </a:schemeClr>
                </a:solidFill>
                <a:latin typeface="HanWangYenHeavy" pitchFamily="18" charset="-120"/>
                <a:ea typeface="HanWangYenHeavy" pitchFamily="18" charset="-120"/>
                <a:cs typeface="+mn-cs"/>
              </a:rPr>
              <a:t>獻</a:t>
            </a:r>
            <a:r>
              <a:rPr lang="zh-TW" altLang="en-US" sz="6000" dirty="0">
                <a:solidFill>
                  <a:schemeClr val="accent1">
                    <a:lumMod val="50000"/>
                  </a:schemeClr>
                </a:solidFill>
                <a:latin typeface="HanWangYenHeavy" pitchFamily="18" charset="-120"/>
                <a:ea typeface="HanWangYenHeavy" pitchFamily="18" charset="-120"/>
              </a:rPr>
              <a:t>詩</a:t>
            </a:r>
            <a:endParaRPr lang="en-AU" sz="6000" dirty="0">
              <a:solidFill>
                <a:schemeClr val="accent1">
                  <a:lumMod val="50000"/>
                </a:schemeClr>
              </a:solidFill>
              <a:latin typeface="HanWangYenHeavy" pitchFamily="18" charset="-120"/>
              <a:ea typeface="HanWangYenHeavy" pitchFamily="18" charset="-120"/>
              <a:cs typeface="+mn-cs"/>
            </a:endParaRPr>
          </a:p>
        </p:txBody>
      </p:sp>
      <p:sp>
        <p:nvSpPr>
          <p:cNvPr id="6" name="TextBox 5"/>
          <p:cNvSpPr txBox="1"/>
          <p:nvPr/>
        </p:nvSpPr>
        <p:spPr>
          <a:xfrm>
            <a:off x="903531" y="3114946"/>
            <a:ext cx="7552258" cy="2062103"/>
          </a:xfrm>
          <a:prstGeom prst="rect">
            <a:avLst/>
          </a:prstGeom>
          <a:noFill/>
        </p:spPr>
        <p:txBody>
          <a:bodyPr wrap="square">
            <a:spAutoFit/>
          </a:bodyPr>
          <a:lstStyle/>
          <a:p>
            <a:pPr algn="r"/>
            <a:r>
              <a:rPr lang="en-AU" altLang="zh-TW" sz="3600" dirty="0"/>
              <a:t> In His Time</a:t>
            </a:r>
          </a:p>
          <a:p>
            <a:pPr algn="r"/>
            <a:r>
              <a:rPr lang="en-GB" sz="2800" dirty="0" err="1"/>
              <a:t>在主裡的時刻</a:t>
            </a:r>
            <a:endParaRPr lang="en-GB" sz="2800" dirty="0"/>
          </a:p>
          <a:p>
            <a:pPr algn="r"/>
            <a:endParaRPr lang="en-GB" altLang="zh-TW" sz="2800" dirty="0">
              <a:latin typeface="HanWangYenLight" panose="02020300000000000000" pitchFamily="18" charset="-120"/>
              <a:ea typeface="HanWangYenLight" panose="02020300000000000000" pitchFamily="18" charset="-120"/>
            </a:endParaRPr>
          </a:p>
          <a:p>
            <a:pPr algn="r"/>
            <a:r>
              <a:rPr lang="en-GB" altLang="zh-TW" sz="3600" dirty="0"/>
              <a:t>Joseph and Tammy Lau</a:t>
            </a:r>
            <a:endParaRPr lang="en-US" altLang="zh-TW" sz="3600" dirty="0"/>
          </a:p>
        </p:txBody>
      </p:sp>
      <p:sp>
        <p:nvSpPr>
          <p:cNvPr id="2" name="Rectangle 1"/>
          <p:cNvSpPr/>
          <p:nvPr/>
        </p:nvSpPr>
        <p:spPr>
          <a:xfrm>
            <a:off x="1500188" y="4581128"/>
            <a:ext cx="7176268" cy="369332"/>
          </a:xfrm>
          <a:prstGeom prst="rect">
            <a:avLst/>
          </a:prstGeom>
        </p:spPr>
        <p:txBody>
          <a:bodyPr wrap="square">
            <a:spAutoFit/>
          </a:bodyPr>
          <a:lstStyle/>
          <a:p>
            <a:pPr algn="r"/>
            <a:r>
              <a:rPr lang="en-AU" altLang="zh-TW" dirty="0"/>
              <a:t> </a:t>
            </a:r>
            <a:endParaRPr lang="en-US" altLang="zh-TW" dirty="0"/>
          </a:p>
        </p:txBody>
      </p:sp>
    </p:spTree>
    <p:extLst>
      <p:ext uri="{BB962C8B-B14F-4D97-AF65-F5344CB8AC3E}">
        <p14:creationId xmlns:p14="http://schemas.microsoft.com/office/powerpoint/2010/main" val="11445817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5262979"/>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在主裡的時刻，</a:t>
            </a:r>
          </a:p>
          <a:p>
            <a:pPr algn="ctr"/>
            <a:r>
              <a:rPr lang="zh-TW" altLang="en-US" sz="4800" dirty="0">
                <a:latin typeface="HanWangYenLight" pitchFamily="18" charset="-120"/>
                <a:ea typeface="HanWangYenLight" pitchFamily="18" charset="-120"/>
              </a:rPr>
              <a:t>在神時刻，祂使萬物美好，</a:t>
            </a:r>
          </a:p>
          <a:p>
            <a:pPr algn="ctr"/>
            <a:r>
              <a:rPr lang="zh-TW" altLang="en-US" sz="4800" dirty="0">
                <a:latin typeface="HanWangYenLight" pitchFamily="18" charset="-120"/>
                <a:ea typeface="HanWangYenLight" pitchFamily="18" charset="-120"/>
              </a:rPr>
              <a:t>求主每天提醒我，</a:t>
            </a:r>
          </a:p>
          <a:p>
            <a:pPr algn="ctr"/>
            <a:r>
              <a:rPr lang="zh-TW" altLang="en-US" sz="4800" dirty="0">
                <a:latin typeface="HanWangYenLight" pitchFamily="18" charset="-120"/>
                <a:ea typeface="HanWangYenLight" pitchFamily="18" charset="-120"/>
              </a:rPr>
              <a:t>求主每天教導我，</a:t>
            </a:r>
          </a:p>
          <a:p>
            <a:pPr algn="ctr"/>
            <a:r>
              <a:rPr lang="zh-TW" altLang="en-US" sz="4800" dirty="0">
                <a:latin typeface="HanWangYenLight" pitchFamily="18" charset="-120"/>
                <a:ea typeface="HanWangYenLight" pitchFamily="18" charset="-120"/>
              </a:rPr>
              <a:t>一切事物都有神的時刻。</a:t>
            </a:r>
            <a:endParaRPr lang="en-US" altLang="zh-TW" sz="4800" dirty="0">
              <a:latin typeface="HanWangYenLight" pitchFamily="18" charset="-120"/>
              <a:ea typeface="HanWangYenLight" pitchFamily="18" charset="-120"/>
            </a:endParaRPr>
          </a:p>
          <a:p>
            <a:pPr algn="ctr"/>
            <a:r>
              <a:rPr lang="en-US" altLang="zh-TW" sz="2400" dirty="0">
                <a:ea typeface="HanWangYenLight" pitchFamily="18" charset="-120"/>
              </a:rPr>
              <a:t>In his time, in his time, He makes all things beautiful</a:t>
            </a:r>
          </a:p>
          <a:p>
            <a:pPr algn="ctr"/>
            <a:r>
              <a:rPr lang="en-US" altLang="zh-TW" sz="2400" dirty="0">
                <a:ea typeface="HanWangYenLight" pitchFamily="18" charset="-120"/>
              </a:rPr>
              <a:t>In his time, Lord please show me everyday</a:t>
            </a:r>
          </a:p>
          <a:p>
            <a:pPr algn="ctr"/>
            <a:r>
              <a:rPr lang="en-US" altLang="zh-TW" sz="2400" dirty="0">
                <a:ea typeface="HanWangYenLight" pitchFamily="18" charset="-120"/>
              </a:rPr>
              <a:t>As you're teaching me your way, </a:t>
            </a:r>
          </a:p>
          <a:p>
            <a:pPr algn="ctr"/>
            <a:r>
              <a:rPr lang="en-US" altLang="zh-TW" sz="2400" dirty="0">
                <a:ea typeface="HanWangYenLight" pitchFamily="18" charset="-120"/>
              </a:rPr>
              <a:t>That you do just what you say In your time</a:t>
            </a:r>
            <a:endParaRPr lang="zh-TW" altLang="en-US" sz="2400" dirty="0">
              <a:ea typeface="HanWangYenLight" pitchFamily="18" charset="-120"/>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rPr>
              <a:t>V1</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646331"/>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在主裡的時刻</a:t>
            </a:r>
          </a:p>
          <a:p>
            <a:pPr lvl="0" algn="ctr"/>
            <a:r>
              <a:rPr lang="zh-TW" altLang="en-US" sz="1200" dirty="0">
                <a:latin typeface="HanWangYenLight" panose="02020300000000000000" pitchFamily="18" charset="-120"/>
                <a:ea typeface="HanWangYenLight" panose="02020300000000000000" pitchFamily="18" charset="-120"/>
              </a:rPr>
              <a:t>在主裡的時刻 </a:t>
            </a:r>
            <a:r>
              <a:rPr lang="en-AU" altLang="zh-TW" sz="1200" dirty="0">
                <a:latin typeface="HanWangYenLight" panose="02020300000000000000" pitchFamily="18" charset="-120"/>
                <a:ea typeface="HanWangYenLight" panose="02020300000000000000" pitchFamily="18" charset="-120"/>
              </a:rPr>
              <a:t>In His Time </a:t>
            </a:r>
            <a:r>
              <a:rPr lang="zh-TW" altLang="en-US" sz="1200" dirty="0">
                <a:latin typeface="HanWangYenLight" panose="02020300000000000000" pitchFamily="18" charset="-120"/>
                <a:ea typeface="HanWangYenLight" panose="02020300000000000000" pitchFamily="18" charset="-120"/>
              </a:rPr>
              <a:t>詞曲 </a:t>
            </a:r>
            <a:r>
              <a:rPr lang="en-AU" altLang="zh-TW" sz="1200" dirty="0">
                <a:latin typeface="HanWangYenLight" panose="02020300000000000000" pitchFamily="18" charset="-120"/>
                <a:ea typeface="HanWangYenLight" panose="02020300000000000000" pitchFamily="18" charset="-120"/>
              </a:rPr>
              <a:t>Diane Ball </a:t>
            </a:r>
            <a:r>
              <a:rPr lang="zh-TW" altLang="en-US" sz="1200" dirty="0">
                <a:latin typeface="HanWangYenLight" panose="02020300000000000000" pitchFamily="18" charset="-120"/>
                <a:ea typeface="HanWangYenLight" panose="02020300000000000000" pitchFamily="18" charset="-120"/>
              </a:rPr>
              <a:t>譯詞 廖忠信 </a:t>
            </a:r>
            <a:r>
              <a:rPr lang="en-AU" altLang="zh-TW" sz="1200" dirty="0">
                <a:latin typeface="HanWangYenLight" panose="02020300000000000000" pitchFamily="18" charset="-120"/>
                <a:ea typeface="HanWangYenLight" panose="02020300000000000000" pitchFamily="18" charset="-120"/>
              </a:rPr>
              <a:t>Andrew </a:t>
            </a:r>
            <a:r>
              <a:rPr lang="en-AU" altLang="zh-TW" sz="1200" dirty="0" err="1">
                <a:latin typeface="HanWangYenLight" panose="02020300000000000000" pitchFamily="18" charset="-120"/>
                <a:ea typeface="HanWangYenLight" panose="02020300000000000000" pitchFamily="18" charset="-120"/>
              </a:rPr>
              <a:t>Liau</a:t>
            </a:r>
            <a:r>
              <a:rPr lang="en-AU" altLang="zh-TW" sz="1200" dirty="0">
                <a:latin typeface="HanWangYenLight" panose="02020300000000000000" pitchFamily="18" charset="-120"/>
                <a:ea typeface="HanWangYenLight" panose="02020300000000000000" pitchFamily="18" charset="-120"/>
              </a:rPr>
              <a:t> 01/1984 </a:t>
            </a:r>
            <a:r>
              <a:rPr lang="zh-TW" altLang="en-US" sz="1200" dirty="0">
                <a:latin typeface="HanWangYenLight" panose="02020300000000000000" pitchFamily="18" charset="-120"/>
                <a:ea typeface="HanWangYenLight" panose="02020300000000000000" pitchFamily="18" charset="-120"/>
              </a:rPr>
              <a:t>出版公司</a:t>
            </a:r>
          </a:p>
        </p:txBody>
      </p:sp>
    </p:spTree>
    <p:extLst>
      <p:ext uri="{BB962C8B-B14F-4D97-AF65-F5344CB8AC3E}">
        <p14:creationId xmlns:p14="http://schemas.microsoft.com/office/powerpoint/2010/main" val="1159028754"/>
      </p:ext>
    </p:extLst>
  </p:cSld>
  <p:clrMapOvr>
    <a:masterClrMapping/>
  </p:clrMapOvr>
  <p:transition>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5262979"/>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在主裡的時刻，</a:t>
            </a:r>
          </a:p>
          <a:p>
            <a:pPr algn="ctr"/>
            <a:r>
              <a:rPr lang="zh-TW" altLang="en-US" sz="4800" dirty="0">
                <a:latin typeface="HanWangYenLight" pitchFamily="18" charset="-120"/>
                <a:ea typeface="HanWangYenLight" pitchFamily="18" charset="-120"/>
              </a:rPr>
              <a:t>在神時刻，你使萬物美好，</a:t>
            </a:r>
          </a:p>
          <a:p>
            <a:pPr algn="ctr"/>
            <a:r>
              <a:rPr lang="zh-TW" altLang="en-US" sz="4800" dirty="0">
                <a:latin typeface="HanWangYenLight" pitchFamily="18" charset="-120"/>
                <a:ea typeface="HanWangYenLight" pitchFamily="18" charset="-120"/>
              </a:rPr>
              <a:t>主願我所獻生命，</a:t>
            </a:r>
          </a:p>
          <a:p>
            <a:pPr algn="ctr"/>
            <a:r>
              <a:rPr lang="zh-TW" altLang="en-US" sz="4800" dirty="0">
                <a:latin typeface="HanWangYenLight" pitchFamily="18" charset="-120"/>
                <a:ea typeface="HanWangYenLight" pitchFamily="18" charset="-120"/>
              </a:rPr>
              <a:t>主願我所唱詩歌，</a:t>
            </a:r>
          </a:p>
          <a:p>
            <a:pPr algn="ctr"/>
            <a:r>
              <a:rPr lang="zh-TW" altLang="en-US" sz="4800" dirty="0">
                <a:latin typeface="HanWangYenLight" pitchFamily="18" charset="-120"/>
                <a:ea typeface="HanWangYenLight" pitchFamily="18" charset="-120"/>
              </a:rPr>
              <a:t>都能蒙我親愛主所喜悅。</a:t>
            </a:r>
            <a:endParaRPr lang="en-US" altLang="zh-TW" sz="4800" dirty="0">
              <a:latin typeface="HanWangYenLight" pitchFamily="18" charset="-120"/>
              <a:ea typeface="HanWangYenLight" pitchFamily="18" charset="-120"/>
            </a:endParaRPr>
          </a:p>
          <a:p>
            <a:pPr algn="ctr"/>
            <a:r>
              <a:rPr lang="en-US" altLang="zh-TW" sz="2400" dirty="0">
                <a:ea typeface="HanWangYenLight" pitchFamily="18" charset="-120"/>
              </a:rPr>
              <a:t>In your time, in your time, You make all things beautiful</a:t>
            </a:r>
          </a:p>
          <a:p>
            <a:pPr algn="ctr"/>
            <a:r>
              <a:rPr lang="en-US" altLang="zh-TW" sz="2400" dirty="0">
                <a:ea typeface="HanWangYenLight" pitchFamily="18" charset="-120"/>
              </a:rPr>
              <a:t>In your time, Lord my life to you I bring</a:t>
            </a:r>
          </a:p>
          <a:p>
            <a:pPr algn="ctr"/>
            <a:r>
              <a:rPr lang="en-US" altLang="zh-TW" sz="2400" dirty="0">
                <a:ea typeface="HanWangYenLight" pitchFamily="18" charset="-120"/>
              </a:rPr>
              <a:t>May each song I have to sing,  </a:t>
            </a:r>
          </a:p>
          <a:p>
            <a:pPr algn="ctr"/>
            <a:r>
              <a:rPr lang="en-US" altLang="zh-TW" sz="2400" dirty="0">
                <a:ea typeface="HanWangYenLight" pitchFamily="18" charset="-120"/>
              </a:rPr>
              <a:t>Be to you a lovely thing, In your time</a:t>
            </a:r>
            <a:endParaRPr lang="zh-TW" altLang="en-US" sz="2400" dirty="0">
              <a:ea typeface="HanWangYenLight" pitchFamily="18" charset="-120"/>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rPr>
              <a:t>V2</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646331"/>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在主裡的時刻</a:t>
            </a:r>
          </a:p>
          <a:p>
            <a:pPr lvl="0" algn="ctr"/>
            <a:r>
              <a:rPr lang="zh-TW" altLang="en-US" sz="1200" dirty="0">
                <a:latin typeface="HanWangYenLight" panose="02020300000000000000" pitchFamily="18" charset="-120"/>
                <a:ea typeface="HanWangYenLight" panose="02020300000000000000" pitchFamily="18" charset="-120"/>
              </a:rPr>
              <a:t>在主裡的時刻 </a:t>
            </a:r>
            <a:r>
              <a:rPr lang="en-AU" altLang="zh-TW" sz="1200" dirty="0">
                <a:latin typeface="HanWangYenLight" panose="02020300000000000000" pitchFamily="18" charset="-120"/>
                <a:ea typeface="HanWangYenLight" panose="02020300000000000000" pitchFamily="18" charset="-120"/>
              </a:rPr>
              <a:t>In His Time </a:t>
            </a:r>
            <a:r>
              <a:rPr lang="zh-TW" altLang="en-US" sz="1200" dirty="0">
                <a:latin typeface="HanWangYenLight" panose="02020300000000000000" pitchFamily="18" charset="-120"/>
                <a:ea typeface="HanWangYenLight" panose="02020300000000000000" pitchFamily="18" charset="-120"/>
              </a:rPr>
              <a:t>詞曲 </a:t>
            </a:r>
            <a:r>
              <a:rPr lang="en-AU" altLang="zh-TW" sz="1200" dirty="0">
                <a:latin typeface="HanWangYenLight" panose="02020300000000000000" pitchFamily="18" charset="-120"/>
                <a:ea typeface="HanWangYenLight" panose="02020300000000000000" pitchFamily="18" charset="-120"/>
              </a:rPr>
              <a:t>Diane Ball </a:t>
            </a:r>
            <a:r>
              <a:rPr lang="zh-TW" altLang="en-US" sz="1200" dirty="0">
                <a:latin typeface="HanWangYenLight" panose="02020300000000000000" pitchFamily="18" charset="-120"/>
                <a:ea typeface="HanWangYenLight" panose="02020300000000000000" pitchFamily="18" charset="-120"/>
              </a:rPr>
              <a:t>譯詞 廖忠信 </a:t>
            </a:r>
            <a:r>
              <a:rPr lang="en-AU" altLang="zh-TW" sz="1200" dirty="0">
                <a:latin typeface="HanWangYenLight" panose="02020300000000000000" pitchFamily="18" charset="-120"/>
                <a:ea typeface="HanWangYenLight" panose="02020300000000000000" pitchFamily="18" charset="-120"/>
              </a:rPr>
              <a:t>Andrew </a:t>
            </a:r>
            <a:r>
              <a:rPr lang="en-AU" altLang="zh-TW" sz="1200" dirty="0" err="1">
                <a:latin typeface="HanWangYenLight" panose="02020300000000000000" pitchFamily="18" charset="-120"/>
                <a:ea typeface="HanWangYenLight" panose="02020300000000000000" pitchFamily="18" charset="-120"/>
              </a:rPr>
              <a:t>Liau</a:t>
            </a:r>
            <a:r>
              <a:rPr lang="en-AU" altLang="zh-TW" sz="1200" dirty="0">
                <a:latin typeface="HanWangYenLight" panose="02020300000000000000" pitchFamily="18" charset="-120"/>
                <a:ea typeface="HanWangYenLight" panose="02020300000000000000" pitchFamily="18" charset="-120"/>
              </a:rPr>
              <a:t> 01/1984 </a:t>
            </a:r>
            <a:r>
              <a:rPr lang="zh-TW" altLang="en-US" sz="1200" dirty="0">
                <a:latin typeface="HanWangYenLight" panose="02020300000000000000" pitchFamily="18" charset="-120"/>
                <a:ea typeface="HanWangYenLight" panose="02020300000000000000" pitchFamily="18" charset="-120"/>
              </a:rPr>
              <a:t>出版公司</a:t>
            </a:r>
          </a:p>
        </p:txBody>
      </p:sp>
    </p:spTree>
    <p:extLst>
      <p:ext uri="{BB962C8B-B14F-4D97-AF65-F5344CB8AC3E}">
        <p14:creationId xmlns:p14="http://schemas.microsoft.com/office/powerpoint/2010/main" val="3780166424"/>
      </p:ext>
    </p:extLst>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B2FDDA61-8986-4B98-BDE4-3733C35BEFC5}" type="slidenum">
              <a:rPr lang="en-AU" smtClean="0"/>
              <a:pPr/>
              <a:t>4</a:t>
            </a:fld>
            <a:endParaRPr lang="en-AU" dirty="0"/>
          </a:p>
        </p:txBody>
      </p:sp>
      <p:sp>
        <p:nvSpPr>
          <p:cNvPr id="2" name="Rectangle 1"/>
          <p:cNvSpPr/>
          <p:nvPr/>
        </p:nvSpPr>
        <p:spPr>
          <a:xfrm>
            <a:off x="4067944" y="2276872"/>
            <a:ext cx="2627422" cy="1200329"/>
          </a:xfrm>
          <a:prstGeom prst="rect">
            <a:avLst/>
          </a:prstGeom>
        </p:spPr>
        <p:txBody>
          <a:bodyPr wrap="square">
            <a:spAutoFit/>
          </a:bodyPr>
          <a:lstStyle/>
          <a:p>
            <a:pPr>
              <a:lnSpc>
                <a:spcPct val="100000"/>
              </a:lnSpc>
              <a:spcBef>
                <a:spcPts val="600"/>
              </a:spcBef>
              <a:buClr>
                <a:srgbClr val="000000"/>
              </a:buClr>
              <a:buSzPct val="100000"/>
              <a:defRPr/>
            </a:pPr>
            <a:r>
              <a:rPr lang="en-US" altLang="en-US" sz="7200" b="1" dirty="0" err="1">
                <a:latin typeface="HanWangYenLight" pitchFamily="18" charset="-120"/>
                <a:ea typeface="HanWangYenLight" pitchFamily="18" charset="-120"/>
              </a:rPr>
              <a:t>宣召</a:t>
            </a:r>
            <a:endParaRPr lang="en-US" altLang="en-US" sz="7200" b="1" dirty="0">
              <a:latin typeface="HanWangYenLight" pitchFamily="18" charset="-120"/>
              <a:ea typeface="HanWangYenLight" pitchFamily="18" charset="-12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3785652"/>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求主每天提醒我，</a:t>
            </a:r>
          </a:p>
          <a:p>
            <a:pPr algn="ctr"/>
            <a:r>
              <a:rPr lang="zh-TW" altLang="en-US" sz="4800" dirty="0">
                <a:latin typeface="HanWangYenLight" pitchFamily="18" charset="-120"/>
                <a:ea typeface="HanWangYenLight" pitchFamily="18" charset="-120"/>
              </a:rPr>
              <a:t>求主每天教導我，</a:t>
            </a:r>
          </a:p>
          <a:p>
            <a:pPr algn="ctr"/>
            <a:r>
              <a:rPr lang="zh-TW" altLang="en-US" sz="4800" dirty="0">
                <a:latin typeface="HanWangYenLight" pitchFamily="18" charset="-120"/>
                <a:ea typeface="HanWangYenLight" pitchFamily="18" charset="-120"/>
              </a:rPr>
              <a:t>一切事物都有神的時刻。</a:t>
            </a:r>
            <a:endParaRPr lang="en-US" altLang="zh-TW" sz="4800" dirty="0">
              <a:latin typeface="HanWangYenLight" pitchFamily="18" charset="-120"/>
              <a:ea typeface="HanWangYenLight" pitchFamily="18" charset="-120"/>
            </a:endParaRPr>
          </a:p>
          <a:p>
            <a:pPr algn="ctr"/>
            <a:r>
              <a:rPr lang="en-US" altLang="zh-TW" sz="2400" dirty="0">
                <a:ea typeface="HanWangYenLight" pitchFamily="18" charset="-120"/>
              </a:rPr>
              <a:t>Lord please show me everyday</a:t>
            </a:r>
          </a:p>
          <a:p>
            <a:pPr algn="ctr"/>
            <a:r>
              <a:rPr lang="en-US" altLang="zh-TW" sz="2400" dirty="0">
                <a:ea typeface="HanWangYenLight" pitchFamily="18" charset="-120"/>
              </a:rPr>
              <a:t>As you teaching me your way</a:t>
            </a:r>
          </a:p>
          <a:p>
            <a:pPr algn="ctr"/>
            <a:r>
              <a:rPr lang="en-US" altLang="zh-TW" sz="2400" dirty="0">
                <a:ea typeface="HanWangYenLight" pitchFamily="18" charset="-120"/>
              </a:rPr>
              <a:t>That you do just what you say</a:t>
            </a:r>
          </a:p>
          <a:p>
            <a:pPr algn="ctr"/>
            <a:r>
              <a:rPr lang="en-US" altLang="zh-TW" sz="2400" dirty="0">
                <a:ea typeface="HanWangYenLight" pitchFamily="18" charset="-120"/>
              </a:rPr>
              <a:t>In your time</a:t>
            </a:r>
            <a:endParaRPr lang="zh-TW" altLang="en-US" sz="2400" dirty="0">
              <a:ea typeface="HanWangYenLight" pitchFamily="18" charset="-120"/>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rPr>
              <a:t>V3</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646331"/>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在主裡的時刻</a:t>
            </a:r>
          </a:p>
          <a:p>
            <a:pPr lvl="0" algn="ctr"/>
            <a:r>
              <a:rPr lang="zh-TW" altLang="en-US" sz="1200" dirty="0">
                <a:latin typeface="HanWangYenLight" panose="02020300000000000000" pitchFamily="18" charset="-120"/>
                <a:ea typeface="HanWangYenLight" panose="02020300000000000000" pitchFamily="18" charset="-120"/>
              </a:rPr>
              <a:t>在主裡的時刻 </a:t>
            </a:r>
            <a:r>
              <a:rPr lang="en-AU" altLang="zh-TW" sz="1200" dirty="0">
                <a:latin typeface="HanWangYenLight" panose="02020300000000000000" pitchFamily="18" charset="-120"/>
                <a:ea typeface="HanWangYenLight" panose="02020300000000000000" pitchFamily="18" charset="-120"/>
              </a:rPr>
              <a:t>In His Time </a:t>
            </a:r>
            <a:r>
              <a:rPr lang="zh-TW" altLang="en-US" sz="1200" dirty="0">
                <a:latin typeface="HanWangYenLight" panose="02020300000000000000" pitchFamily="18" charset="-120"/>
                <a:ea typeface="HanWangYenLight" panose="02020300000000000000" pitchFamily="18" charset="-120"/>
              </a:rPr>
              <a:t>詞曲 </a:t>
            </a:r>
            <a:r>
              <a:rPr lang="en-AU" altLang="zh-TW" sz="1200" dirty="0">
                <a:latin typeface="HanWangYenLight" panose="02020300000000000000" pitchFamily="18" charset="-120"/>
                <a:ea typeface="HanWangYenLight" panose="02020300000000000000" pitchFamily="18" charset="-120"/>
              </a:rPr>
              <a:t>Diane Ball </a:t>
            </a:r>
            <a:r>
              <a:rPr lang="zh-TW" altLang="en-US" sz="1200" dirty="0">
                <a:latin typeface="HanWangYenLight" panose="02020300000000000000" pitchFamily="18" charset="-120"/>
                <a:ea typeface="HanWangYenLight" panose="02020300000000000000" pitchFamily="18" charset="-120"/>
              </a:rPr>
              <a:t>譯詞 廖忠信 </a:t>
            </a:r>
            <a:r>
              <a:rPr lang="en-AU" altLang="zh-TW" sz="1200" dirty="0">
                <a:latin typeface="HanWangYenLight" panose="02020300000000000000" pitchFamily="18" charset="-120"/>
                <a:ea typeface="HanWangYenLight" panose="02020300000000000000" pitchFamily="18" charset="-120"/>
              </a:rPr>
              <a:t>Andrew </a:t>
            </a:r>
            <a:r>
              <a:rPr lang="en-AU" altLang="zh-TW" sz="1200" dirty="0" err="1">
                <a:latin typeface="HanWangYenLight" panose="02020300000000000000" pitchFamily="18" charset="-120"/>
                <a:ea typeface="HanWangYenLight" panose="02020300000000000000" pitchFamily="18" charset="-120"/>
              </a:rPr>
              <a:t>Liau</a:t>
            </a:r>
            <a:r>
              <a:rPr lang="en-AU" altLang="zh-TW" sz="1200" dirty="0">
                <a:latin typeface="HanWangYenLight" panose="02020300000000000000" pitchFamily="18" charset="-120"/>
                <a:ea typeface="HanWangYenLight" panose="02020300000000000000" pitchFamily="18" charset="-120"/>
              </a:rPr>
              <a:t> 01/1984 </a:t>
            </a:r>
            <a:r>
              <a:rPr lang="zh-TW" altLang="en-US" sz="1200" dirty="0">
                <a:latin typeface="HanWangYenLight" panose="02020300000000000000" pitchFamily="18" charset="-120"/>
                <a:ea typeface="HanWangYenLight" panose="02020300000000000000" pitchFamily="18" charset="-120"/>
              </a:rPr>
              <a:t>出版公司</a:t>
            </a:r>
          </a:p>
        </p:txBody>
      </p:sp>
    </p:spTree>
    <p:extLst>
      <p:ext uri="{BB962C8B-B14F-4D97-AF65-F5344CB8AC3E}">
        <p14:creationId xmlns:p14="http://schemas.microsoft.com/office/powerpoint/2010/main" val="2435325422"/>
      </p:ext>
    </p:extLst>
  </p:cSld>
  <p:clrMapOvr>
    <a:masterClrMapping/>
  </p:clrMapOvr>
  <p:transition>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2677656"/>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在主裡的時刻，</a:t>
            </a:r>
          </a:p>
          <a:p>
            <a:pPr algn="ctr"/>
            <a:r>
              <a:rPr lang="zh-TW" altLang="en-US" sz="4800" dirty="0">
                <a:latin typeface="HanWangYenLight" pitchFamily="18" charset="-120"/>
                <a:ea typeface="HanWangYenLight" pitchFamily="18" charset="-120"/>
              </a:rPr>
              <a:t>在神時刻，你使萬物美好，</a:t>
            </a:r>
            <a:endParaRPr lang="en-US" altLang="zh-TW" sz="4800" dirty="0">
              <a:latin typeface="HanWangYenLight" pitchFamily="18" charset="-120"/>
              <a:ea typeface="HanWangYenLight" pitchFamily="18" charset="-120"/>
            </a:endParaRPr>
          </a:p>
          <a:p>
            <a:pPr algn="ctr"/>
            <a:r>
              <a:rPr lang="en-US" altLang="zh-TW" sz="2400" dirty="0">
                <a:ea typeface="HanWangYenLight" pitchFamily="18" charset="-120"/>
              </a:rPr>
              <a:t>In your time (in your time), </a:t>
            </a:r>
          </a:p>
          <a:p>
            <a:pPr algn="ctr"/>
            <a:r>
              <a:rPr lang="en-US" altLang="zh-TW" sz="2400" dirty="0">
                <a:ea typeface="HanWangYenLight" pitchFamily="18" charset="-120"/>
              </a:rPr>
              <a:t>in your time (in your time lord)</a:t>
            </a:r>
          </a:p>
          <a:p>
            <a:pPr algn="ctr"/>
            <a:r>
              <a:rPr lang="en-US" altLang="zh-TW" sz="2400" dirty="0">
                <a:ea typeface="HanWangYenLight" pitchFamily="18" charset="-120"/>
              </a:rPr>
              <a:t>You make all things beautiful In your time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rPr>
              <a:t>V3</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646331"/>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在主裡的時刻</a:t>
            </a:r>
          </a:p>
          <a:p>
            <a:pPr lvl="0" algn="ctr"/>
            <a:r>
              <a:rPr lang="zh-TW" altLang="en-US" sz="1200" dirty="0">
                <a:latin typeface="HanWangYenLight" panose="02020300000000000000" pitchFamily="18" charset="-120"/>
                <a:ea typeface="HanWangYenLight" panose="02020300000000000000" pitchFamily="18" charset="-120"/>
              </a:rPr>
              <a:t>在主裡的時刻 </a:t>
            </a:r>
            <a:r>
              <a:rPr lang="en-AU" altLang="zh-TW" sz="1200" dirty="0">
                <a:latin typeface="HanWangYenLight" panose="02020300000000000000" pitchFamily="18" charset="-120"/>
                <a:ea typeface="HanWangYenLight" panose="02020300000000000000" pitchFamily="18" charset="-120"/>
              </a:rPr>
              <a:t>In His Time </a:t>
            </a:r>
            <a:r>
              <a:rPr lang="zh-TW" altLang="en-US" sz="1200" dirty="0">
                <a:latin typeface="HanWangYenLight" panose="02020300000000000000" pitchFamily="18" charset="-120"/>
                <a:ea typeface="HanWangYenLight" panose="02020300000000000000" pitchFamily="18" charset="-120"/>
              </a:rPr>
              <a:t>詞曲 </a:t>
            </a:r>
            <a:r>
              <a:rPr lang="en-AU" altLang="zh-TW" sz="1200" dirty="0">
                <a:latin typeface="HanWangYenLight" panose="02020300000000000000" pitchFamily="18" charset="-120"/>
                <a:ea typeface="HanWangYenLight" panose="02020300000000000000" pitchFamily="18" charset="-120"/>
              </a:rPr>
              <a:t>Diane Ball </a:t>
            </a:r>
            <a:r>
              <a:rPr lang="zh-TW" altLang="en-US" sz="1200" dirty="0">
                <a:latin typeface="HanWangYenLight" panose="02020300000000000000" pitchFamily="18" charset="-120"/>
                <a:ea typeface="HanWangYenLight" panose="02020300000000000000" pitchFamily="18" charset="-120"/>
              </a:rPr>
              <a:t>譯詞 廖忠信 </a:t>
            </a:r>
            <a:r>
              <a:rPr lang="en-AU" altLang="zh-TW" sz="1200" dirty="0">
                <a:latin typeface="HanWangYenLight" panose="02020300000000000000" pitchFamily="18" charset="-120"/>
                <a:ea typeface="HanWangYenLight" panose="02020300000000000000" pitchFamily="18" charset="-120"/>
              </a:rPr>
              <a:t>Andrew </a:t>
            </a:r>
            <a:r>
              <a:rPr lang="en-AU" altLang="zh-TW" sz="1200" dirty="0" err="1">
                <a:latin typeface="HanWangYenLight" panose="02020300000000000000" pitchFamily="18" charset="-120"/>
                <a:ea typeface="HanWangYenLight" panose="02020300000000000000" pitchFamily="18" charset="-120"/>
              </a:rPr>
              <a:t>Liau</a:t>
            </a:r>
            <a:r>
              <a:rPr lang="en-AU" altLang="zh-TW" sz="1200" dirty="0">
                <a:latin typeface="HanWangYenLight" panose="02020300000000000000" pitchFamily="18" charset="-120"/>
                <a:ea typeface="HanWangYenLight" panose="02020300000000000000" pitchFamily="18" charset="-120"/>
              </a:rPr>
              <a:t> 01/1984 </a:t>
            </a:r>
            <a:r>
              <a:rPr lang="zh-TW" altLang="en-US" sz="1200" dirty="0">
                <a:latin typeface="HanWangYenLight" panose="02020300000000000000" pitchFamily="18" charset="-120"/>
                <a:ea typeface="HanWangYenLight" panose="02020300000000000000" pitchFamily="18" charset="-120"/>
              </a:rPr>
              <a:t>出版公司</a:t>
            </a:r>
          </a:p>
        </p:txBody>
      </p:sp>
    </p:spTree>
    <p:extLst>
      <p:ext uri="{BB962C8B-B14F-4D97-AF65-F5344CB8AC3E}">
        <p14:creationId xmlns:p14="http://schemas.microsoft.com/office/powerpoint/2010/main" val="2690919296"/>
      </p:ext>
    </p:extLst>
  </p:cSld>
  <p:clrMapOvr>
    <a:masterClrMapping/>
  </p:clrMapOvr>
  <p:transition>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3785652"/>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主願我所獻生命，</a:t>
            </a:r>
          </a:p>
          <a:p>
            <a:pPr algn="ctr"/>
            <a:r>
              <a:rPr lang="zh-TW" altLang="en-US" sz="4800" dirty="0">
                <a:latin typeface="HanWangYenLight" pitchFamily="18" charset="-120"/>
                <a:ea typeface="HanWangYenLight" pitchFamily="18" charset="-120"/>
              </a:rPr>
              <a:t>主願我所唱詩歌，</a:t>
            </a:r>
          </a:p>
          <a:p>
            <a:pPr algn="ctr"/>
            <a:r>
              <a:rPr lang="zh-TW" altLang="en-US" sz="4800" dirty="0">
                <a:latin typeface="HanWangYenLight" pitchFamily="18" charset="-120"/>
                <a:ea typeface="HanWangYenLight" pitchFamily="18" charset="-120"/>
              </a:rPr>
              <a:t>都能蒙我親愛主所喜悅。</a:t>
            </a:r>
            <a:endParaRPr lang="en-US" altLang="zh-TW" sz="4800" dirty="0">
              <a:latin typeface="HanWangYenLight" pitchFamily="18" charset="-120"/>
              <a:ea typeface="HanWangYenLight" pitchFamily="18" charset="-120"/>
            </a:endParaRPr>
          </a:p>
          <a:p>
            <a:pPr algn="ctr"/>
            <a:r>
              <a:rPr lang="en-US" altLang="zh-TW" sz="2400" dirty="0">
                <a:ea typeface="HanWangYenLight" pitchFamily="18" charset="-120"/>
              </a:rPr>
              <a:t>Lord my life to you I bring, </a:t>
            </a:r>
          </a:p>
          <a:p>
            <a:pPr algn="ctr"/>
            <a:r>
              <a:rPr lang="en-US" altLang="zh-TW" sz="2400" dirty="0">
                <a:ea typeface="HanWangYenLight" pitchFamily="18" charset="-120"/>
              </a:rPr>
              <a:t>May each song I have to sing</a:t>
            </a:r>
          </a:p>
          <a:p>
            <a:pPr algn="ctr"/>
            <a:r>
              <a:rPr lang="en-US" altLang="zh-TW" sz="2400" dirty="0">
                <a:ea typeface="HanWangYenLight" pitchFamily="18" charset="-120"/>
              </a:rPr>
              <a:t>Be to you a lovely thing, </a:t>
            </a:r>
          </a:p>
          <a:p>
            <a:pPr algn="ctr"/>
            <a:r>
              <a:rPr lang="en-US" altLang="zh-TW" sz="2400" dirty="0">
                <a:ea typeface="HanWangYenLight" pitchFamily="18" charset="-120"/>
              </a:rPr>
              <a:t>In your time, Be to you a lovely thing In your time</a:t>
            </a:r>
            <a:endParaRPr lang="zh-TW" altLang="en-US" sz="2400" dirty="0">
              <a:ea typeface="HanWangYenLight" pitchFamily="18" charset="-120"/>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rPr>
              <a:t>V4</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646331"/>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在主裡的時刻</a:t>
            </a:r>
          </a:p>
          <a:p>
            <a:pPr lvl="0" algn="ctr"/>
            <a:r>
              <a:rPr lang="zh-TW" altLang="en-US" sz="1200" dirty="0">
                <a:latin typeface="HanWangYenLight" panose="02020300000000000000" pitchFamily="18" charset="-120"/>
                <a:ea typeface="HanWangYenLight" panose="02020300000000000000" pitchFamily="18" charset="-120"/>
              </a:rPr>
              <a:t>在主裡的時刻 </a:t>
            </a:r>
            <a:r>
              <a:rPr lang="en-AU" altLang="zh-TW" sz="1200" dirty="0">
                <a:latin typeface="HanWangYenLight" panose="02020300000000000000" pitchFamily="18" charset="-120"/>
                <a:ea typeface="HanWangYenLight" panose="02020300000000000000" pitchFamily="18" charset="-120"/>
              </a:rPr>
              <a:t>In His Time </a:t>
            </a:r>
            <a:r>
              <a:rPr lang="zh-TW" altLang="en-US" sz="1200" dirty="0">
                <a:latin typeface="HanWangYenLight" panose="02020300000000000000" pitchFamily="18" charset="-120"/>
                <a:ea typeface="HanWangYenLight" panose="02020300000000000000" pitchFamily="18" charset="-120"/>
              </a:rPr>
              <a:t>詞曲 </a:t>
            </a:r>
            <a:r>
              <a:rPr lang="en-AU" altLang="zh-TW" sz="1200" dirty="0">
                <a:latin typeface="HanWangYenLight" panose="02020300000000000000" pitchFamily="18" charset="-120"/>
                <a:ea typeface="HanWangYenLight" panose="02020300000000000000" pitchFamily="18" charset="-120"/>
              </a:rPr>
              <a:t>Diane Ball </a:t>
            </a:r>
            <a:r>
              <a:rPr lang="zh-TW" altLang="en-US" sz="1200" dirty="0">
                <a:latin typeface="HanWangYenLight" panose="02020300000000000000" pitchFamily="18" charset="-120"/>
                <a:ea typeface="HanWangYenLight" panose="02020300000000000000" pitchFamily="18" charset="-120"/>
              </a:rPr>
              <a:t>譯詞 廖忠信 </a:t>
            </a:r>
            <a:r>
              <a:rPr lang="en-AU" altLang="zh-TW" sz="1200" dirty="0">
                <a:latin typeface="HanWangYenLight" panose="02020300000000000000" pitchFamily="18" charset="-120"/>
                <a:ea typeface="HanWangYenLight" panose="02020300000000000000" pitchFamily="18" charset="-120"/>
              </a:rPr>
              <a:t>Andrew </a:t>
            </a:r>
            <a:r>
              <a:rPr lang="en-AU" altLang="zh-TW" sz="1200" dirty="0" err="1">
                <a:latin typeface="HanWangYenLight" panose="02020300000000000000" pitchFamily="18" charset="-120"/>
                <a:ea typeface="HanWangYenLight" panose="02020300000000000000" pitchFamily="18" charset="-120"/>
              </a:rPr>
              <a:t>Liau</a:t>
            </a:r>
            <a:r>
              <a:rPr lang="en-AU" altLang="zh-TW" sz="1200" dirty="0">
                <a:latin typeface="HanWangYenLight" panose="02020300000000000000" pitchFamily="18" charset="-120"/>
                <a:ea typeface="HanWangYenLight" panose="02020300000000000000" pitchFamily="18" charset="-120"/>
              </a:rPr>
              <a:t> 01/1984 </a:t>
            </a:r>
            <a:r>
              <a:rPr lang="zh-TW" altLang="en-US" sz="1200" dirty="0">
                <a:latin typeface="HanWangYenLight" panose="02020300000000000000" pitchFamily="18" charset="-120"/>
                <a:ea typeface="HanWangYenLight" panose="02020300000000000000" pitchFamily="18" charset="-120"/>
              </a:rPr>
              <a:t>出版公司</a:t>
            </a:r>
          </a:p>
        </p:txBody>
      </p:sp>
    </p:spTree>
    <p:extLst>
      <p:ext uri="{BB962C8B-B14F-4D97-AF65-F5344CB8AC3E}">
        <p14:creationId xmlns:p14="http://schemas.microsoft.com/office/powerpoint/2010/main" val="774620381"/>
      </p:ext>
    </p:extLst>
  </p:cSld>
  <p:clrMapOvr>
    <a:masterClrMapping/>
  </p:clrMapOvr>
  <p:transition>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3481E014-5F95-4561-96F9-A4BEF4A3C893}" type="slidenum">
              <a:rPr lang="en-AU"/>
              <a:pPr>
                <a:defRPr/>
              </a:pPr>
              <a:t>43</a:t>
            </a:fld>
            <a:endParaRPr lang="en-AU" dirty="0"/>
          </a:p>
        </p:txBody>
      </p:sp>
      <p:sp>
        <p:nvSpPr>
          <p:cNvPr id="11" name="Rectangle 10"/>
          <p:cNvSpPr/>
          <p:nvPr/>
        </p:nvSpPr>
        <p:spPr>
          <a:xfrm>
            <a:off x="2411760" y="1666255"/>
            <a:ext cx="4752528" cy="1323439"/>
          </a:xfrm>
          <a:prstGeom prst="rect">
            <a:avLst/>
          </a:prstGeom>
        </p:spPr>
        <p:txBody>
          <a:bodyPr wrap="square">
            <a:spAutoFit/>
          </a:bodyPr>
          <a:lstStyle/>
          <a:p>
            <a:pPr algn="ctr">
              <a:defRPr/>
            </a:pPr>
            <a:r>
              <a:rPr lang="zh-TW" altLang="en-US" sz="4000" b="1" dirty="0">
                <a:latin typeface="Microsoft GothicNeo" panose="020B0503020000020004" pitchFamily="34" charset="-127"/>
                <a:ea typeface="Microsoft GothicNeo" panose="020B0503020000020004" pitchFamily="34" charset="-127"/>
                <a:cs typeface="Microsoft GothicNeo" panose="020B0503020000020004" pitchFamily="34" charset="-127"/>
              </a:rPr>
              <a:t>彌迦書</a:t>
            </a:r>
            <a:r>
              <a:rPr lang="en-US" altLang="zh-TW" sz="4000" b="1" dirty="0">
                <a:latin typeface="Microsoft GothicNeo" panose="020B0503020000020004" pitchFamily="34" charset="-127"/>
                <a:ea typeface="Microsoft GothicNeo" panose="020B0503020000020004" pitchFamily="34" charset="-127"/>
                <a:cs typeface="Microsoft GothicNeo" panose="020B0503020000020004" pitchFamily="34" charset="-127"/>
              </a:rPr>
              <a:t>6:8 </a:t>
            </a:r>
          </a:p>
          <a:p>
            <a:pPr algn="ctr">
              <a:defRPr/>
            </a:pPr>
            <a:r>
              <a:rPr lang="en-US" altLang="zh-TW" sz="4000" b="1" dirty="0">
                <a:latin typeface="Microsoft GothicNeo" panose="020B0503020000020004" pitchFamily="34" charset="-127"/>
                <a:ea typeface="Microsoft GothicNeo" panose="020B0503020000020004" pitchFamily="34" charset="-127"/>
                <a:cs typeface="Microsoft GothicNeo" panose="020B0503020000020004" pitchFamily="34" charset="-127"/>
              </a:rPr>
              <a:t>(</a:t>
            </a:r>
            <a:r>
              <a:rPr lang="en-AU" altLang="zh-TW" sz="4000" b="1" dirty="0">
                <a:latin typeface="Microsoft GothicNeo" panose="020B0503020000020004" pitchFamily="34" charset="-127"/>
                <a:ea typeface="Microsoft GothicNeo" panose="020B0503020000020004" pitchFamily="34" charset="-127"/>
                <a:cs typeface="Microsoft GothicNeo" panose="020B0503020000020004" pitchFamily="34" charset="-127"/>
              </a:rPr>
              <a:t>Micah)</a:t>
            </a:r>
            <a:endParaRPr lang="en-AU" altLang="en-US" sz="4000" b="1" dirty="0">
              <a:latin typeface="Microsoft GothicNeo" panose="020B0503020000020004" pitchFamily="34" charset="-127"/>
              <a:ea typeface="Microsoft GothicNeo" panose="020B0503020000020004" pitchFamily="34" charset="-127"/>
              <a:cs typeface="Microsoft GothicNeo" panose="020B0503020000020004" pitchFamily="34" charset="-127"/>
            </a:endParaRPr>
          </a:p>
        </p:txBody>
      </p:sp>
      <p:sp>
        <p:nvSpPr>
          <p:cNvPr id="18" name="TextBox 17"/>
          <p:cNvSpPr txBox="1"/>
          <p:nvPr/>
        </p:nvSpPr>
        <p:spPr>
          <a:xfrm>
            <a:off x="2800266" y="188640"/>
            <a:ext cx="3931973" cy="1307666"/>
          </a:xfrm>
          <a:prstGeom prst="rect">
            <a:avLst/>
          </a:prstGeom>
          <a:noFill/>
        </p:spPr>
        <p:txBody>
          <a:bodyPr wrap="square">
            <a:spAutoFit/>
          </a:bodyPr>
          <a:lstStyle/>
          <a:p>
            <a:pPr algn="ctr">
              <a:lnSpc>
                <a:spcPct val="150000"/>
              </a:lnSpc>
              <a:defRPr/>
            </a:pPr>
            <a:r>
              <a:rPr lang="ja-JP" altLang="en-US" sz="6000" b="1" dirty="0">
                <a:latin typeface="HanWangYenLight" pitchFamily="18" charset="-120"/>
                <a:ea typeface="HanWangYenLight" pitchFamily="18" charset="-120"/>
              </a:rPr>
              <a:t>本月金句</a:t>
            </a:r>
            <a:endParaRPr lang="en-AU" altLang="ja-JP" sz="6000" b="1" dirty="0">
              <a:latin typeface="HanWangYenLight" pitchFamily="18" charset="-120"/>
              <a:ea typeface="HanWangYenLight" pitchFamily="18" charset="-120"/>
            </a:endParaRPr>
          </a:p>
        </p:txBody>
      </p:sp>
      <p:pic>
        <p:nvPicPr>
          <p:cNvPr id="1028" name="Picture 4" descr="5 Scriptures That Will Super-Charge Your Bible Engagement">
            <a:extLst>
              <a:ext uri="{FF2B5EF4-FFF2-40B4-BE49-F238E27FC236}">
                <a16:creationId xmlns:a16="http://schemas.microsoft.com/office/drawing/2014/main" id="{CE575978-2099-4167-9277-9AA851818E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6024" y="3212976"/>
            <a:ext cx="4324000" cy="2259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0452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B2FDDA61-8986-4B98-BDE4-3733C35BEFC5}" type="slidenum">
              <a:rPr lang="en-AU" smtClean="0"/>
              <a:pPr/>
              <a:t>44</a:t>
            </a:fld>
            <a:endParaRPr lang="en-AU"/>
          </a:p>
        </p:txBody>
      </p:sp>
      <p:sp>
        <p:nvSpPr>
          <p:cNvPr id="18" name="TextBox 17"/>
          <p:cNvSpPr txBox="1"/>
          <p:nvPr/>
        </p:nvSpPr>
        <p:spPr>
          <a:xfrm>
            <a:off x="0" y="476672"/>
            <a:ext cx="8964488" cy="4801314"/>
          </a:xfrm>
          <a:prstGeom prst="rect">
            <a:avLst/>
          </a:prstGeom>
          <a:noFill/>
        </p:spPr>
        <p:txBody>
          <a:bodyPr wrap="square" rtlCol="0">
            <a:spAutoFit/>
          </a:bodyPr>
          <a:lstStyle/>
          <a:p>
            <a:endParaRPr lang="en-US" altLang="zh-TW" sz="3600" dirty="0">
              <a:ea typeface="HanWangYenLight" pitchFamily="18" charset="-120"/>
            </a:endParaRPr>
          </a:p>
          <a:p>
            <a:r>
              <a:rPr lang="en-US" altLang="zh-TW" sz="2000" dirty="0">
                <a:ea typeface="HanWangYenLight" pitchFamily="18" charset="-120"/>
              </a:rPr>
              <a:t>6:8</a:t>
            </a:r>
            <a:r>
              <a:rPr lang="zh-TW" altLang="en-US" sz="5400" dirty="0">
                <a:latin typeface="HanWangYenLight" pitchFamily="18" charset="-120"/>
                <a:ea typeface="HanWangYenLight" pitchFamily="18" charset="-120"/>
              </a:rPr>
              <a:t> 世人哪，耶和華已指示你何為善。他向你所要的是甚麼呢？只要你行公義，好憐憫，存謙卑的心，與你的神同行。</a:t>
            </a:r>
            <a:endParaRPr lang="en-AU" altLang="zh-TW" sz="5400" dirty="0">
              <a:latin typeface="HanWangYenLight" pitchFamily="18" charset="-120"/>
              <a:ea typeface="HanWangYenLight" pitchFamily="18" charset="-120"/>
            </a:endParaRPr>
          </a:p>
        </p:txBody>
      </p:sp>
      <p:sp>
        <p:nvSpPr>
          <p:cNvPr id="8" name="TextBox 7"/>
          <p:cNvSpPr txBox="1"/>
          <p:nvPr/>
        </p:nvSpPr>
        <p:spPr>
          <a:xfrm>
            <a:off x="2411760" y="6237312"/>
            <a:ext cx="792088" cy="461665"/>
          </a:xfrm>
          <a:prstGeom prst="rect">
            <a:avLst/>
          </a:prstGeom>
        </p:spPr>
        <p:txBody>
          <a:bodyPr/>
          <a:lstStyle>
            <a:defPPr>
              <a:defRPr lang="en-US"/>
            </a:defPPr>
            <a:lvl1pPr>
              <a:defRPr lang="en-AU" sz="2400" b="1" smtClean="0">
                <a:solidFill>
                  <a:schemeClr val="bg1"/>
                </a:solidFill>
              </a:defRPr>
            </a:lvl1pPr>
          </a:lstStyle>
          <a:p>
            <a:endParaRPr lang="en-AU" dirty="0"/>
          </a:p>
        </p:txBody>
      </p:sp>
      <p:sp>
        <p:nvSpPr>
          <p:cNvPr id="6" name="TextBox 5"/>
          <p:cNvSpPr txBox="1"/>
          <p:nvPr/>
        </p:nvSpPr>
        <p:spPr>
          <a:xfrm>
            <a:off x="0" y="5085184"/>
            <a:ext cx="9144000" cy="1138773"/>
          </a:xfrm>
          <a:prstGeom prst="rect">
            <a:avLst/>
          </a:prstGeom>
          <a:noFill/>
        </p:spPr>
        <p:txBody>
          <a:bodyPr wrap="square" rtlCol="0">
            <a:spAutoFit/>
          </a:bodyPr>
          <a:lstStyle/>
          <a:p>
            <a:pPr algn="ctr"/>
            <a:r>
              <a:rPr lang="zh-TW" altLang="en-US" sz="4000" b="1" dirty="0">
                <a:latin typeface="HanWangYenLight" pitchFamily="18" charset="-120"/>
                <a:ea typeface="HanWangYenLight" pitchFamily="18" charset="-120"/>
              </a:rPr>
              <a:t>本月金句 </a:t>
            </a:r>
            <a:r>
              <a:rPr lang="en-US" altLang="zh-TW" sz="4000" b="1" dirty="0">
                <a:latin typeface="Calibri" panose="020F0502020204030204" pitchFamily="34" charset="0"/>
                <a:ea typeface="HanWangYenLight" pitchFamily="18" charset="-120"/>
                <a:cs typeface="Calibri" panose="020F0502020204030204" pitchFamily="34" charset="0"/>
              </a:rPr>
              <a:t>Monthly Verse</a:t>
            </a:r>
            <a:endParaRPr lang="zh-TW" altLang="en-US" sz="4000" b="1" dirty="0">
              <a:latin typeface="Calibri" panose="020F0502020204030204" pitchFamily="34" charset="0"/>
              <a:ea typeface="HanWangYenLight" pitchFamily="18" charset="-120"/>
              <a:cs typeface="Calibri" panose="020F0502020204030204" pitchFamily="34" charset="0"/>
            </a:endParaRPr>
          </a:p>
          <a:p>
            <a:pPr algn="ctr"/>
            <a:r>
              <a:rPr lang="zh-TW" altLang="en-US" sz="2800" b="1" dirty="0">
                <a:latin typeface="Microsoft GothicNeo" panose="020B0500000101010101" pitchFamily="34" charset="-127"/>
                <a:ea typeface="Microsoft GothicNeo" panose="020B0500000101010101" pitchFamily="34" charset="-127"/>
                <a:cs typeface="Microsoft GothicNeo" panose="020B0500000101010101" pitchFamily="34" charset="-127"/>
              </a:rPr>
              <a:t>彌迦書</a:t>
            </a:r>
            <a:r>
              <a:rPr lang="en-US" altLang="zh-TW" sz="2800" b="1" dirty="0">
                <a:latin typeface="Microsoft GothicNeo" panose="020B0500000101010101" pitchFamily="34" charset="-127"/>
                <a:ea typeface="Microsoft GothicNeo" panose="020B0500000101010101" pitchFamily="34" charset="-127"/>
                <a:cs typeface="Microsoft GothicNeo" panose="020B0500000101010101" pitchFamily="34" charset="-127"/>
              </a:rPr>
              <a:t>6:8 (</a:t>
            </a:r>
            <a:r>
              <a:rPr lang="en-AU" altLang="zh-TW" sz="2800" b="1" dirty="0">
                <a:latin typeface="Microsoft GothicNeo" panose="020B0500000101010101" pitchFamily="34" charset="-127"/>
                <a:ea typeface="Microsoft GothicNeo" panose="020B0500000101010101" pitchFamily="34" charset="-127"/>
                <a:cs typeface="Microsoft GothicNeo" panose="020B0500000101010101" pitchFamily="34" charset="-127"/>
              </a:rPr>
              <a:t>Micah)</a:t>
            </a:r>
            <a:endParaRPr lang="zh-TW" altLang="en-US" sz="3200" b="1" dirty="0">
              <a:latin typeface="+mj-lt"/>
              <a:ea typeface="HanWangYenLight" pitchFamily="18" charset="-120"/>
              <a:cs typeface="Calibri" panose="020F0502020204030204" pitchFamily="34" charset="0"/>
            </a:endParaRPr>
          </a:p>
        </p:txBody>
      </p:sp>
    </p:spTree>
    <p:extLst>
      <p:ext uri="{BB962C8B-B14F-4D97-AF65-F5344CB8AC3E}">
        <p14:creationId xmlns:p14="http://schemas.microsoft.com/office/powerpoint/2010/main" val="3495665184"/>
      </p:ext>
    </p:extLst>
  </p:cSld>
  <p:clrMapOvr>
    <a:masterClrMapping/>
  </p:clrMapOvr>
  <p:transition>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B2FDDA61-8986-4B98-BDE4-3733C35BEFC5}" type="slidenum">
              <a:rPr lang="en-AU" smtClean="0"/>
              <a:pPr/>
              <a:t>45</a:t>
            </a:fld>
            <a:endParaRPr lang="en-AU"/>
          </a:p>
        </p:txBody>
      </p:sp>
      <p:sp>
        <p:nvSpPr>
          <p:cNvPr id="18" name="TextBox 17"/>
          <p:cNvSpPr txBox="1"/>
          <p:nvPr/>
        </p:nvSpPr>
        <p:spPr>
          <a:xfrm>
            <a:off x="13472" y="188640"/>
            <a:ext cx="8892480" cy="4093428"/>
          </a:xfrm>
          <a:prstGeom prst="rect">
            <a:avLst/>
          </a:prstGeom>
          <a:noFill/>
        </p:spPr>
        <p:txBody>
          <a:bodyPr wrap="square" rtlCol="0">
            <a:spAutoFit/>
          </a:bodyPr>
          <a:lstStyle/>
          <a:p>
            <a:endParaRPr lang="en-US" altLang="zh-TW" sz="3600" dirty="0">
              <a:ea typeface="HanWangYenLight" pitchFamily="18" charset="-120"/>
            </a:endParaRPr>
          </a:p>
          <a:p>
            <a:endParaRPr lang="en-US" altLang="zh-TW" sz="2400" dirty="0">
              <a:ea typeface="HanWangYenLight" pitchFamily="18" charset="-120"/>
            </a:endParaRPr>
          </a:p>
          <a:p>
            <a:r>
              <a:rPr lang="en-US" altLang="zh-TW" sz="2000" dirty="0">
                <a:ea typeface="HanWangYenLight" pitchFamily="18" charset="-120"/>
              </a:rPr>
              <a:t>6:8</a:t>
            </a:r>
            <a:r>
              <a:rPr lang="zh-TW" altLang="en-US" sz="2000" dirty="0">
                <a:ea typeface="HanWangYenLight" pitchFamily="18" charset="-120"/>
              </a:rPr>
              <a:t> </a:t>
            </a:r>
            <a:r>
              <a:rPr lang="en-US" altLang="zh-TW" sz="4000" dirty="0"/>
              <a:t>The Lord has shown you what is good. He has told you what he requires of you. You must act with justice. You must love to show mercy. And you must be humble as you live in the sight of your God.</a:t>
            </a:r>
            <a:endParaRPr lang="en-AU" altLang="zh-TW" sz="4000" dirty="0"/>
          </a:p>
        </p:txBody>
      </p:sp>
      <p:sp>
        <p:nvSpPr>
          <p:cNvPr id="8" name="TextBox 7"/>
          <p:cNvSpPr txBox="1"/>
          <p:nvPr/>
        </p:nvSpPr>
        <p:spPr>
          <a:xfrm>
            <a:off x="2411760" y="6237312"/>
            <a:ext cx="792088" cy="461665"/>
          </a:xfrm>
          <a:prstGeom prst="rect">
            <a:avLst/>
          </a:prstGeom>
        </p:spPr>
        <p:txBody>
          <a:bodyPr/>
          <a:lstStyle>
            <a:defPPr>
              <a:defRPr lang="en-US"/>
            </a:defPPr>
            <a:lvl1pPr>
              <a:defRPr lang="en-AU" sz="2400" b="1" smtClean="0">
                <a:solidFill>
                  <a:schemeClr val="bg1"/>
                </a:solidFill>
              </a:defRPr>
            </a:lvl1pPr>
          </a:lstStyle>
          <a:p>
            <a:endParaRPr lang="en-AU" dirty="0"/>
          </a:p>
        </p:txBody>
      </p:sp>
      <p:sp>
        <p:nvSpPr>
          <p:cNvPr id="6" name="TextBox 5"/>
          <p:cNvSpPr txBox="1"/>
          <p:nvPr/>
        </p:nvSpPr>
        <p:spPr>
          <a:xfrm>
            <a:off x="0" y="5085184"/>
            <a:ext cx="9144000" cy="1138773"/>
          </a:xfrm>
          <a:prstGeom prst="rect">
            <a:avLst/>
          </a:prstGeom>
          <a:noFill/>
        </p:spPr>
        <p:txBody>
          <a:bodyPr wrap="square" rtlCol="0">
            <a:spAutoFit/>
          </a:bodyPr>
          <a:lstStyle/>
          <a:p>
            <a:pPr algn="ctr"/>
            <a:r>
              <a:rPr lang="zh-TW" altLang="en-US" sz="4000" b="1" dirty="0">
                <a:latin typeface="HanWangYenLight" pitchFamily="18" charset="-120"/>
                <a:ea typeface="HanWangYenLight" pitchFamily="18" charset="-120"/>
              </a:rPr>
              <a:t>本月金句 </a:t>
            </a:r>
            <a:r>
              <a:rPr lang="en-US" altLang="zh-TW" sz="4000" b="1" dirty="0">
                <a:latin typeface="Calibri" panose="020F0502020204030204" pitchFamily="34" charset="0"/>
                <a:ea typeface="HanWangYenLight" pitchFamily="18" charset="-120"/>
                <a:cs typeface="Calibri" panose="020F0502020204030204" pitchFamily="34" charset="0"/>
              </a:rPr>
              <a:t>Monthly Verse</a:t>
            </a:r>
            <a:endParaRPr lang="zh-TW" altLang="en-US" sz="4000" b="1" dirty="0">
              <a:latin typeface="Calibri" panose="020F0502020204030204" pitchFamily="34" charset="0"/>
              <a:ea typeface="HanWangYenLight" pitchFamily="18" charset="-120"/>
              <a:cs typeface="Calibri" panose="020F0502020204030204" pitchFamily="34" charset="0"/>
            </a:endParaRPr>
          </a:p>
          <a:p>
            <a:pPr algn="ctr"/>
            <a:r>
              <a:rPr lang="zh-TW" altLang="en-US" sz="2800" b="1" dirty="0">
                <a:latin typeface="Microsoft GothicNeo" panose="020B0500000101010101" pitchFamily="34" charset="-127"/>
                <a:ea typeface="Microsoft GothicNeo" panose="020B0500000101010101" pitchFamily="34" charset="-127"/>
                <a:cs typeface="Microsoft GothicNeo" panose="020B0500000101010101" pitchFamily="34" charset="-127"/>
              </a:rPr>
              <a:t>彌迦書</a:t>
            </a:r>
            <a:r>
              <a:rPr lang="en-US" altLang="zh-TW" sz="2800" b="1" dirty="0">
                <a:latin typeface="Microsoft GothicNeo" panose="020B0500000101010101" pitchFamily="34" charset="-127"/>
                <a:ea typeface="Microsoft GothicNeo" panose="020B0500000101010101" pitchFamily="34" charset="-127"/>
                <a:cs typeface="Microsoft GothicNeo" panose="020B0500000101010101" pitchFamily="34" charset="-127"/>
              </a:rPr>
              <a:t>6:8 (</a:t>
            </a:r>
            <a:r>
              <a:rPr lang="en-AU" altLang="zh-TW" sz="2800" b="1" dirty="0">
                <a:latin typeface="Microsoft GothicNeo" panose="020B0500000101010101" pitchFamily="34" charset="-127"/>
                <a:ea typeface="Microsoft GothicNeo" panose="020B0500000101010101" pitchFamily="34" charset="-127"/>
                <a:cs typeface="Microsoft GothicNeo" panose="020B0500000101010101" pitchFamily="34" charset="-127"/>
              </a:rPr>
              <a:t>Micah)</a:t>
            </a:r>
            <a:endParaRPr lang="zh-TW" altLang="en-US" sz="3200" b="1" dirty="0">
              <a:ea typeface="HanWangYenLight" pitchFamily="18" charset="-120"/>
              <a:cs typeface="Calibri" panose="020F0502020204030204" pitchFamily="34" charset="0"/>
            </a:endParaRPr>
          </a:p>
        </p:txBody>
      </p:sp>
    </p:spTree>
    <p:extLst>
      <p:ext uri="{BB962C8B-B14F-4D97-AF65-F5344CB8AC3E}">
        <p14:creationId xmlns:p14="http://schemas.microsoft.com/office/powerpoint/2010/main" val="1302348859"/>
      </p:ext>
    </p:extLst>
  </p:cSld>
  <p:clrMapOvr>
    <a:masterClrMapping/>
  </p:clrMapOvr>
  <p:transition>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aily Bible Background | Auckland Ev"/>
          <p:cNvPicPr>
            <a:picLocks noChangeAspect="1" noChangeArrowheads="1"/>
          </p:cNvPicPr>
          <p:nvPr/>
        </p:nvPicPr>
        <p:blipFill>
          <a:blip r:embed="rId2" cstate="print"/>
          <a:srcRect/>
          <a:stretch>
            <a:fillRect/>
          </a:stretch>
        </p:blipFill>
        <p:spPr bwMode="auto">
          <a:xfrm>
            <a:off x="-176020" y="857250"/>
            <a:ext cx="10076612" cy="5668094"/>
          </a:xfrm>
          <a:prstGeom prst="rect">
            <a:avLst/>
          </a:prstGeom>
          <a:noFill/>
        </p:spPr>
      </p:pic>
      <p:sp>
        <p:nvSpPr>
          <p:cNvPr id="5" name="Title 1"/>
          <p:cNvSpPr>
            <a:spLocks noGrp="1"/>
          </p:cNvSpPr>
          <p:nvPr>
            <p:ph type="ctrTitle"/>
          </p:nvPr>
        </p:nvSpPr>
        <p:spPr>
          <a:xfrm>
            <a:off x="-252536" y="1628800"/>
            <a:ext cx="4896544" cy="1296144"/>
          </a:xfrm>
        </p:spPr>
        <p:txBody>
          <a:bodyPr>
            <a:normAutofit fontScale="90000"/>
          </a:bodyPr>
          <a:lstStyle/>
          <a:p>
            <a:pPr>
              <a:lnSpc>
                <a:spcPts val="4300"/>
              </a:lnSpc>
            </a:pPr>
            <a:r>
              <a:rPr lang="zh-CN" altLang="en-US" sz="6000" b="1" dirty="0">
                <a:latin typeface="SimHei" pitchFamily="49" charset="-122"/>
                <a:ea typeface="SimHei" pitchFamily="49" charset="-122"/>
              </a:rPr>
              <a:t>本月金句</a:t>
            </a:r>
            <a:br>
              <a:rPr lang="en-AU" altLang="zh-CN" sz="1100" b="1" dirty="0">
                <a:latin typeface="SimHei" pitchFamily="49" charset="-122"/>
                <a:ea typeface="SimHei" pitchFamily="49" charset="-122"/>
              </a:rPr>
            </a:br>
            <a:r>
              <a:rPr lang="en-AU" altLang="zh-CN" sz="5000" b="1" dirty="0">
                <a:latin typeface="Arial" pitchFamily="34" charset="0"/>
                <a:ea typeface="SimHei" pitchFamily="49" charset="-122"/>
                <a:cs typeface="Arial" pitchFamily="34" charset="0"/>
              </a:rPr>
              <a:t>Memory Verse</a:t>
            </a:r>
            <a:br>
              <a:rPr lang="en-AU" altLang="zh-CN" sz="5000" b="1" dirty="0">
                <a:latin typeface="Arial" pitchFamily="34" charset="0"/>
                <a:ea typeface="SimHei" pitchFamily="49" charset="-122"/>
                <a:cs typeface="Arial" pitchFamily="34" charset="0"/>
              </a:rPr>
            </a:br>
            <a:r>
              <a:rPr lang="en-AU" altLang="zh-CN" sz="5000" b="1" dirty="0">
                <a:latin typeface="Arial" pitchFamily="34" charset="0"/>
                <a:ea typeface="SimHei" pitchFamily="49" charset="-122"/>
                <a:cs typeface="Arial" pitchFamily="34" charset="0"/>
              </a:rPr>
              <a:t>of the month</a:t>
            </a:r>
            <a:endParaRPr lang="en-AU" sz="5000" b="1" dirty="0">
              <a:latin typeface="SimHei" pitchFamily="49" charset="-122"/>
              <a:ea typeface="SimHei" pitchFamily="49"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ow to Read the Bible so It Transforms You | Blog.bible"/>
          <p:cNvPicPr>
            <a:picLocks noChangeAspect="1" noChangeArrowheads="1"/>
          </p:cNvPicPr>
          <p:nvPr/>
        </p:nvPicPr>
        <p:blipFill>
          <a:blip r:embed="rId2" cstate="print"/>
          <a:srcRect/>
          <a:stretch>
            <a:fillRect/>
          </a:stretch>
        </p:blipFill>
        <p:spPr bwMode="auto">
          <a:xfrm>
            <a:off x="-3060848" y="-1539552"/>
            <a:ext cx="12683031" cy="8856984"/>
          </a:xfrm>
          <a:prstGeom prst="rect">
            <a:avLst/>
          </a:prstGeom>
          <a:noFill/>
        </p:spPr>
      </p:pic>
      <p:sp>
        <p:nvSpPr>
          <p:cNvPr id="2" name="Title 1"/>
          <p:cNvSpPr>
            <a:spLocks noGrp="1"/>
          </p:cNvSpPr>
          <p:nvPr>
            <p:ph type="ctrTitle"/>
          </p:nvPr>
        </p:nvSpPr>
        <p:spPr>
          <a:xfrm>
            <a:off x="2771800" y="1916832"/>
            <a:ext cx="6084168" cy="3168352"/>
          </a:xfrm>
        </p:spPr>
        <p:txBody>
          <a:bodyPr>
            <a:noAutofit/>
          </a:bodyPr>
          <a:lstStyle/>
          <a:p>
            <a:pPr algn="l"/>
            <a:r>
              <a:rPr lang="zh-TW" altLang="en-US" sz="3800" b="1" dirty="0">
                <a:latin typeface="SimHei" pitchFamily="49" charset="-122"/>
                <a:ea typeface="SimHei" pitchFamily="49" charset="-122"/>
              </a:rPr>
              <a:t>世人哪，</a:t>
            </a:r>
            <a:br>
              <a:rPr lang="en-AU" altLang="zh-TW" sz="3800" b="1" dirty="0">
                <a:latin typeface="SimHei" pitchFamily="49" charset="-122"/>
                <a:ea typeface="SimHei" pitchFamily="49" charset="-122"/>
              </a:rPr>
            </a:br>
            <a:r>
              <a:rPr lang="zh-TW" altLang="en-US" sz="3800" b="1" dirty="0">
                <a:latin typeface="SimHei" pitchFamily="49" charset="-122"/>
                <a:ea typeface="SimHei" pitchFamily="49" charset="-122"/>
              </a:rPr>
              <a:t>耶和華已指示你何為善。</a:t>
            </a:r>
            <a:br>
              <a:rPr lang="en-AU" altLang="zh-TW" sz="3800" b="1" dirty="0">
                <a:latin typeface="SimHei" pitchFamily="49" charset="-122"/>
                <a:ea typeface="SimHei" pitchFamily="49" charset="-122"/>
              </a:rPr>
            </a:br>
            <a:r>
              <a:rPr lang="zh-TW" altLang="en-US" sz="3800" b="1" dirty="0">
                <a:latin typeface="SimHei" pitchFamily="49" charset="-122"/>
                <a:ea typeface="SimHei" pitchFamily="49" charset="-122"/>
              </a:rPr>
              <a:t>他向你所要的是甚麼呢。</a:t>
            </a:r>
            <a:br>
              <a:rPr lang="en-AU" altLang="zh-TW" sz="3800" b="1" dirty="0">
                <a:latin typeface="SimHei" pitchFamily="49" charset="-122"/>
                <a:ea typeface="SimHei" pitchFamily="49" charset="-122"/>
              </a:rPr>
            </a:br>
            <a:r>
              <a:rPr lang="zh-TW" altLang="en-US" sz="3800" b="1" dirty="0">
                <a:latin typeface="SimHei" pitchFamily="49" charset="-122"/>
                <a:ea typeface="SimHei" pitchFamily="49" charset="-122"/>
              </a:rPr>
              <a:t>只要你行公義</a:t>
            </a:r>
            <a:r>
              <a:rPr lang="en-AU" altLang="zh-CN" sz="3800" b="1" dirty="0">
                <a:latin typeface="SimHei" pitchFamily="49" charset="-122"/>
                <a:ea typeface="SimHei" pitchFamily="49" charset="-122"/>
              </a:rPr>
              <a:t>,</a:t>
            </a:r>
            <a:r>
              <a:rPr lang="zh-CN" altLang="en-US" sz="3800" b="1" dirty="0">
                <a:latin typeface="SimHei" pitchFamily="49" charset="-122"/>
                <a:ea typeface="SimHei" pitchFamily="49" charset="-122"/>
              </a:rPr>
              <a:t>好憐憫</a:t>
            </a:r>
            <a:r>
              <a:rPr lang="en-AU" altLang="zh-CN" sz="3800" b="1" dirty="0">
                <a:latin typeface="SimHei" pitchFamily="49" charset="-122"/>
                <a:ea typeface="SimHei" pitchFamily="49" charset="-122"/>
              </a:rPr>
              <a:t>,</a:t>
            </a:r>
            <a:br>
              <a:rPr lang="en-AU" sz="3800" dirty="0">
                <a:latin typeface="SimHei" pitchFamily="49" charset="-122"/>
                <a:ea typeface="SimHei" pitchFamily="49" charset="-122"/>
              </a:rPr>
            </a:br>
            <a:r>
              <a:rPr lang="zh-TW" altLang="en-US" sz="3800" b="1" dirty="0">
                <a:latin typeface="SimHei" pitchFamily="49" charset="-122"/>
                <a:ea typeface="SimHei" pitchFamily="49" charset="-122"/>
              </a:rPr>
              <a:t>存謙卑的心</a:t>
            </a:r>
            <a:r>
              <a:rPr lang="en-AU" altLang="zh-CN" sz="3800" b="1" dirty="0">
                <a:latin typeface="SimHei" pitchFamily="49" charset="-122"/>
                <a:ea typeface="SimHei" pitchFamily="49" charset="-122"/>
              </a:rPr>
              <a:t>,</a:t>
            </a:r>
            <a:r>
              <a:rPr lang="zh-TW" altLang="en-US" sz="3800" b="1" dirty="0">
                <a:latin typeface="SimHei" pitchFamily="49" charset="-122"/>
                <a:ea typeface="SimHei" pitchFamily="49" charset="-122"/>
              </a:rPr>
              <a:t>與你的神同行</a:t>
            </a:r>
            <a:r>
              <a:rPr lang="zh-TW" altLang="en-US" sz="3800" dirty="0">
                <a:latin typeface="SimHei" pitchFamily="49" charset="-122"/>
                <a:ea typeface="SimHei" pitchFamily="49" charset="-122"/>
              </a:rPr>
              <a:t>。</a:t>
            </a:r>
            <a:br>
              <a:rPr lang="en-AU" altLang="zh-TW" sz="3800" dirty="0">
                <a:latin typeface="SimHei" pitchFamily="49" charset="-122"/>
                <a:ea typeface="SimHei" pitchFamily="49" charset="-122"/>
              </a:rPr>
            </a:br>
            <a:r>
              <a:rPr lang="en-AU" altLang="zh-TW" sz="3800" dirty="0">
                <a:latin typeface="SimHei" pitchFamily="49" charset="-122"/>
                <a:ea typeface="SimHei" pitchFamily="49" charset="-122"/>
              </a:rPr>
              <a:t>				</a:t>
            </a:r>
            <a:r>
              <a:rPr lang="zh-CN" altLang="en-US" sz="3000" b="1" dirty="0">
                <a:latin typeface="SimHei" pitchFamily="49" charset="-122"/>
                <a:ea typeface="SimHei" pitchFamily="49" charset="-122"/>
              </a:rPr>
              <a:t>彌迦書 </a:t>
            </a:r>
            <a:r>
              <a:rPr lang="en-US" altLang="zh-CN" sz="3000" b="1" dirty="0">
                <a:latin typeface="SimHei" pitchFamily="49" charset="-122"/>
                <a:ea typeface="SimHei" pitchFamily="49" charset="-122"/>
              </a:rPr>
              <a:t>6</a:t>
            </a:r>
            <a:r>
              <a:rPr lang="en-AU" altLang="zh-CN" sz="3000" b="1" dirty="0">
                <a:latin typeface="SimHei" pitchFamily="49" charset="-122"/>
                <a:ea typeface="SimHei" pitchFamily="49" charset="-122"/>
              </a:rPr>
              <a:t>:</a:t>
            </a:r>
            <a:r>
              <a:rPr lang="en-US" altLang="zh-CN" sz="3000" b="1" dirty="0">
                <a:latin typeface="SimHei" pitchFamily="49" charset="-122"/>
                <a:ea typeface="SimHei" pitchFamily="49" charset="-122"/>
              </a:rPr>
              <a:t>8</a:t>
            </a:r>
            <a:br>
              <a:rPr lang="en-AU" sz="3800" b="1" dirty="0">
                <a:latin typeface="SimHei" pitchFamily="49" charset="-122"/>
                <a:ea typeface="SimHei" pitchFamily="49" charset="-122"/>
              </a:rPr>
            </a:br>
            <a:endParaRPr lang="en-AU" sz="3800" b="1" dirty="0">
              <a:latin typeface="SimHei" pitchFamily="49" charset="-122"/>
              <a:ea typeface="SimHei"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ow to Read the Bible so It Transforms You | Blog.bible"/>
          <p:cNvPicPr>
            <a:picLocks noChangeAspect="1" noChangeArrowheads="1"/>
          </p:cNvPicPr>
          <p:nvPr/>
        </p:nvPicPr>
        <p:blipFill>
          <a:blip r:embed="rId2" cstate="print"/>
          <a:srcRect/>
          <a:stretch>
            <a:fillRect/>
          </a:stretch>
        </p:blipFill>
        <p:spPr bwMode="auto">
          <a:xfrm>
            <a:off x="-3060848" y="-1539552"/>
            <a:ext cx="12683031" cy="8856984"/>
          </a:xfrm>
          <a:prstGeom prst="rect">
            <a:avLst/>
          </a:prstGeom>
          <a:noFill/>
        </p:spPr>
      </p:pic>
      <p:sp>
        <p:nvSpPr>
          <p:cNvPr id="2" name="Title 1"/>
          <p:cNvSpPr>
            <a:spLocks noGrp="1"/>
          </p:cNvSpPr>
          <p:nvPr>
            <p:ph type="ctrTitle"/>
          </p:nvPr>
        </p:nvSpPr>
        <p:spPr>
          <a:xfrm>
            <a:off x="2699792" y="1916832"/>
            <a:ext cx="6624736" cy="3168352"/>
          </a:xfrm>
        </p:spPr>
        <p:txBody>
          <a:bodyPr>
            <a:noAutofit/>
          </a:bodyPr>
          <a:lstStyle/>
          <a:p>
            <a:pPr algn="l">
              <a:lnSpc>
                <a:spcPts val="3500"/>
              </a:lnSpc>
            </a:pPr>
            <a:r>
              <a:rPr lang="en-AU" altLang="zh-TW" sz="3400" b="1" spc="-150" dirty="0">
                <a:latin typeface="Arial" pitchFamily="34" charset="0"/>
                <a:ea typeface="SimHei" pitchFamily="49" charset="-122"/>
                <a:cs typeface="Arial" pitchFamily="34" charset="0"/>
              </a:rPr>
              <a:t>He has shown you, </a:t>
            </a:r>
            <a:br>
              <a:rPr lang="en-AU" altLang="zh-TW" sz="3400" b="1" spc="-150" dirty="0">
                <a:latin typeface="Arial" pitchFamily="34" charset="0"/>
                <a:ea typeface="SimHei" pitchFamily="49" charset="-122"/>
                <a:cs typeface="Arial" pitchFamily="34" charset="0"/>
              </a:rPr>
            </a:br>
            <a:r>
              <a:rPr lang="en-AU" altLang="zh-TW" sz="3400" b="1" spc="-150" dirty="0">
                <a:latin typeface="Arial" pitchFamily="34" charset="0"/>
                <a:ea typeface="SimHei" pitchFamily="49" charset="-122"/>
                <a:cs typeface="Arial" pitchFamily="34" charset="0"/>
              </a:rPr>
              <a:t>O mortal, what is good.</a:t>
            </a:r>
            <a:br>
              <a:rPr lang="en-AU" altLang="zh-TW" sz="3400" b="1" spc="-150" dirty="0">
                <a:latin typeface="Arial" pitchFamily="34" charset="0"/>
                <a:ea typeface="SimHei" pitchFamily="49" charset="-122"/>
                <a:cs typeface="Arial" pitchFamily="34" charset="0"/>
              </a:rPr>
            </a:br>
            <a:r>
              <a:rPr lang="en-AU" altLang="zh-TW" sz="3400" b="1" spc="-150" dirty="0">
                <a:latin typeface="Arial" pitchFamily="34" charset="0"/>
                <a:ea typeface="SimHei" pitchFamily="49" charset="-122"/>
                <a:cs typeface="Arial" pitchFamily="34" charset="0"/>
              </a:rPr>
              <a:t>And what does the Lord </a:t>
            </a:r>
            <a:br>
              <a:rPr lang="en-AU" altLang="zh-TW" sz="3400" b="1" spc="-150" dirty="0">
                <a:latin typeface="Arial" pitchFamily="34" charset="0"/>
                <a:ea typeface="SimHei" pitchFamily="49" charset="-122"/>
                <a:cs typeface="Arial" pitchFamily="34" charset="0"/>
              </a:rPr>
            </a:br>
            <a:r>
              <a:rPr lang="en-AU" altLang="zh-TW" sz="3400" b="1" spc="-150" dirty="0">
                <a:latin typeface="Arial" pitchFamily="34" charset="0"/>
                <a:ea typeface="SimHei" pitchFamily="49" charset="-122"/>
                <a:cs typeface="Arial" pitchFamily="34" charset="0"/>
              </a:rPr>
              <a:t>    require of you?</a:t>
            </a:r>
            <a:br>
              <a:rPr lang="en-AU" altLang="zh-TW" sz="3400" b="1" spc="-150" dirty="0">
                <a:latin typeface="Arial" pitchFamily="34" charset="0"/>
                <a:ea typeface="SimHei" pitchFamily="49" charset="-122"/>
                <a:cs typeface="Arial" pitchFamily="34" charset="0"/>
              </a:rPr>
            </a:br>
            <a:r>
              <a:rPr lang="en-AU" altLang="zh-TW" sz="3400" b="1" spc="-150" dirty="0">
                <a:latin typeface="Arial" pitchFamily="34" charset="0"/>
                <a:ea typeface="SimHei" pitchFamily="49" charset="-122"/>
                <a:cs typeface="Arial" pitchFamily="34" charset="0"/>
              </a:rPr>
              <a:t>To act justly and to love mercy</a:t>
            </a:r>
            <a:br>
              <a:rPr lang="en-AU" altLang="zh-TW" sz="3400" b="1" spc="-150" dirty="0">
                <a:latin typeface="Arial" pitchFamily="34" charset="0"/>
                <a:ea typeface="SimHei" pitchFamily="49" charset="-122"/>
                <a:cs typeface="Arial" pitchFamily="34" charset="0"/>
              </a:rPr>
            </a:br>
            <a:r>
              <a:rPr lang="en-AU" altLang="zh-TW" sz="3400" b="1" spc="-300" dirty="0">
                <a:latin typeface="Arial" pitchFamily="34" charset="0"/>
                <a:ea typeface="SimHei" pitchFamily="49" charset="-122"/>
                <a:cs typeface="Arial" pitchFamily="34" charset="0"/>
              </a:rPr>
              <a:t>and to walk humbly with your God</a:t>
            </a:r>
            <a:r>
              <a:rPr lang="en-AU" altLang="zh-TW" sz="3400" b="1" spc="-150" dirty="0">
                <a:latin typeface="Arial" pitchFamily="34" charset="0"/>
                <a:ea typeface="SimHei" pitchFamily="49" charset="-122"/>
                <a:cs typeface="Arial" pitchFamily="34" charset="0"/>
              </a:rPr>
              <a:t>.</a:t>
            </a:r>
            <a:br>
              <a:rPr lang="en-AU" altLang="zh-TW" sz="3800" dirty="0">
                <a:latin typeface="SimHei" pitchFamily="49" charset="-122"/>
                <a:ea typeface="SimHei" pitchFamily="49" charset="-122"/>
              </a:rPr>
            </a:br>
            <a:r>
              <a:rPr lang="en-AU" altLang="zh-TW" sz="3800" dirty="0">
                <a:latin typeface="SimHei" pitchFamily="49" charset="-122"/>
                <a:ea typeface="SimHei" pitchFamily="49" charset="-122"/>
              </a:rPr>
              <a:t>				  </a:t>
            </a:r>
            <a:r>
              <a:rPr lang="en-AU" altLang="zh-CN" sz="3000" dirty="0">
                <a:latin typeface="Arial" pitchFamily="34" charset="0"/>
                <a:ea typeface="SimHei" pitchFamily="49" charset="-122"/>
                <a:cs typeface="Arial" pitchFamily="34" charset="0"/>
              </a:rPr>
              <a:t>Micah</a:t>
            </a:r>
            <a:r>
              <a:rPr lang="en-AU" altLang="zh-CN" sz="3000" b="1" dirty="0">
                <a:latin typeface="SimHei" pitchFamily="49" charset="-122"/>
                <a:ea typeface="SimHei" pitchFamily="49" charset="-122"/>
              </a:rPr>
              <a:t> </a:t>
            </a:r>
            <a:r>
              <a:rPr lang="en-US" altLang="zh-CN" sz="3000" b="1" dirty="0">
                <a:latin typeface="SimHei" pitchFamily="49" charset="-122"/>
                <a:ea typeface="SimHei" pitchFamily="49" charset="-122"/>
              </a:rPr>
              <a:t>6</a:t>
            </a:r>
            <a:r>
              <a:rPr lang="en-AU" altLang="zh-CN" sz="3000" b="1" dirty="0">
                <a:latin typeface="SimHei" pitchFamily="49" charset="-122"/>
                <a:ea typeface="SimHei" pitchFamily="49" charset="-122"/>
              </a:rPr>
              <a:t>:</a:t>
            </a:r>
            <a:r>
              <a:rPr lang="en-US" altLang="zh-CN" sz="3000" b="1" dirty="0">
                <a:latin typeface="SimHei" pitchFamily="49" charset="-122"/>
                <a:ea typeface="SimHei" pitchFamily="49" charset="-122"/>
              </a:rPr>
              <a:t>8</a:t>
            </a:r>
            <a:br>
              <a:rPr lang="en-AU" sz="3800" b="1" dirty="0">
                <a:latin typeface="SimHei" pitchFamily="49" charset="-122"/>
                <a:ea typeface="SimHei" pitchFamily="49" charset="-122"/>
              </a:rPr>
            </a:br>
            <a:endParaRPr lang="en-AU" sz="3800" b="1" dirty="0">
              <a:latin typeface="SimHei" pitchFamily="49" charset="-122"/>
              <a:ea typeface="SimHei"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1196752"/>
            <a:ext cx="6192688" cy="2952328"/>
          </a:xfrm>
        </p:spPr>
        <p:txBody>
          <a:bodyPr>
            <a:noAutofit/>
          </a:bodyPr>
          <a:lstStyle/>
          <a:p>
            <a:pPr algn="l"/>
            <a:r>
              <a:rPr lang="zh-TW" altLang="en-US" sz="4500" b="1" dirty="0">
                <a:latin typeface="SimHei" pitchFamily="49" charset="-122"/>
                <a:ea typeface="SimHei" pitchFamily="49" charset="-122"/>
              </a:rPr>
              <a:t>世人哪，</a:t>
            </a:r>
            <a:br>
              <a:rPr lang="en-AU" altLang="zh-TW" sz="4500" b="1" dirty="0">
                <a:latin typeface="SimHei" pitchFamily="49" charset="-122"/>
                <a:ea typeface="SimHei" pitchFamily="49" charset="-122"/>
              </a:rPr>
            </a:br>
            <a:r>
              <a:rPr lang="zh-TW" altLang="en-US" sz="4500" b="1" dirty="0">
                <a:latin typeface="SimHei" pitchFamily="49" charset="-122"/>
                <a:ea typeface="SimHei" pitchFamily="49" charset="-122"/>
              </a:rPr>
              <a:t>耶和華已指示你何為</a:t>
            </a:r>
            <a:r>
              <a:rPr lang="zh-TW" altLang="en-US" sz="5500" b="1" dirty="0">
                <a:latin typeface="SimHei" pitchFamily="49" charset="-122"/>
                <a:ea typeface="SimHei" pitchFamily="49" charset="-122"/>
              </a:rPr>
              <a:t>善</a:t>
            </a:r>
            <a:r>
              <a:rPr lang="zh-TW" altLang="en-US" sz="4500" b="1" dirty="0">
                <a:latin typeface="SimHei" pitchFamily="49" charset="-122"/>
                <a:ea typeface="SimHei" pitchFamily="49" charset="-122"/>
              </a:rPr>
              <a:t>。</a:t>
            </a:r>
            <a:br>
              <a:rPr lang="en-AU" altLang="zh-TW" sz="4500" b="1" dirty="0">
                <a:latin typeface="SimHei" pitchFamily="49" charset="-122"/>
                <a:ea typeface="SimHei" pitchFamily="49" charset="-122"/>
              </a:rPr>
            </a:br>
            <a:r>
              <a:rPr lang="zh-TW" altLang="en-US" sz="4500" b="1" dirty="0">
                <a:latin typeface="SimHei" pitchFamily="49" charset="-122"/>
                <a:ea typeface="SimHei" pitchFamily="49" charset="-122"/>
              </a:rPr>
              <a:t>他向你所要的是甚麼呢</a:t>
            </a:r>
            <a:r>
              <a:rPr lang="en-AU" altLang="zh-TW" sz="4500" b="1" dirty="0">
                <a:latin typeface="SimHei" pitchFamily="49" charset="-122"/>
                <a:ea typeface="SimHei" pitchFamily="49" charset="-122"/>
              </a:rPr>
              <a:t>?</a:t>
            </a:r>
            <a:endParaRPr lang="en-AU" sz="4500" b="1" dirty="0">
              <a:latin typeface="SimHei" pitchFamily="49" charset="-122"/>
              <a:ea typeface="SimHei" pitchFamily="49" charset="-122"/>
            </a:endParaRPr>
          </a:p>
        </p:txBody>
      </p:sp>
      <p:sp>
        <p:nvSpPr>
          <p:cNvPr id="4" name="Title 1"/>
          <p:cNvSpPr txBox="1">
            <a:spLocks/>
          </p:cNvSpPr>
          <p:nvPr/>
        </p:nvSpPr>
        <p:spPr>
          <a:xfrm>
            <a:off x="1691680" y="3789040"/>
            <a:ext cx="5904656" cy="108012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SimHei" pitchFamily="49" charset="-122"/>
                <a:ea typeface="SimHei" pitchFamily="49" charset="-122"/>
                <a:cs typeface="+mn-cs"/>
              </a:rPr>
              <a:t>「除了神之外</a:t>
            </a:r>
            <a:r>
              <a:rPr kumimoji="0" lang="en-AU" altLang="zh-TW" sz="2400" b="0" i="0" u="none" strike="noStrike" kern="1200" cap="none" spc="0" normalizeH="0" baseline="0" noProof="0" dirty="0">
                <a:ln>
                  <a:noFill/>
                </a:ln>
                <a:solidFill>
                  <a:prstClr val="black"/>
                </a:solidFill>
                <a:effectLst/>
                <a:uLnTx/>
                <a:uFillTx/>
                <a:latin typeface="SimHei" pitchFamily="49" charset="-122"/>
                <a:ea typeface="SimHei" pitchFamily="49" charset="-122"/>
                <a:cs typeface="+mn-cs"/>
              </a:rPr>
              <a:t>,</a:t>
            </a:r>
            <a:r>
              <a:rPr kumimoji="0" lang="zh-CN" altLang="en-US" sz="2400" b="0" i="0" u="none" strike="noStrike" kern="1200" cap="none" spc="0" normalizeH="0" baseline="0" noProof="0" dirty="0">
                <a:ln>
                  <a:noFill/>
                </a:ln>
                <a:solidFill>
                  <a:prstClr val="black"/>
                </a:solidFill>
                <a:effectLst/>
                <a:uLnTx/>
                <a:uFillTx/>
                <a:latin typeface="SimHei" pitchFamily="49" charset="-122"/>
                <a:ea typeface="SimHei" pitchFamily="49" charset="-122"/>
                <a:cs typeface="+mn-cs"/>
              </a:rPr>
              <a:t>再</a:t>
            </a:r>
            <a:r>
              <a:rPr kumimoji="0" lang="zh-TW" altLang="en-US" sz="2400" b="0" i="0" u="none" strike="noStrike" kern="1200" cap="none" spc="0" normalizeH="0" baseline="0" noProof="0" dirty="0">
                <a:ln>
                  <a:noFill/>
                </a:ln>
                <a:solidFill>
                  <a:prstClr val="black"/>
                </a:solidFill>
                <a:effectLst/>
                <a:uLnTx/>
                <a:uFillTx/>
                <a:latin typeface="SimHei" pitchFamily="49" charset="-122"/>
                <a:ea typeface="SimHei" pitchFamily="49" charset="-122"/>
                <a:cs typeface="+mn-cs"/>
              </a:rPr>
              <a:t>沒有良善</a:t>
            </a:r>
            <a:r>
              <a:rPr kumimoji="0" lang="zh-CN" altLang="en-US" sz="2400" b="0" i="0" u="none" strike="noStrike" kern="1200" cap="none" spc="0" normalizeH="0" baseline="0" noProof="0" dirty="0">
                <a:ln>
                  <a:noFill/>
                </a:ln>
                <a:solidFill>
                  <a:prstClr val="black"/>
                </a:solidFill>
                <a:effectLst/>
                <a:uLnTx/>
                <a:uFillTx/>
                <a:latin typeface="SimHei" pitchFamily="49" charset="-122"/>
                <a:ea typeface="SimHei" pitchFamily="49" charset="-122"/>
                <a:cs typeface="+mn-cs"/>
              </a:rPr>
              <a:t>的</a:t>
            </a:r>
            <a:r>
              <a:rPr kumimoji="0" lang="zh-TW" altLang="en-US" sz="2400" b="0" i="0" u="none" strike="noStrike" kern="1200" cap="none" spc="0" normalizeH="0" baseline="0" noProof="0" dirty="0">
                <a:ln>
                  <a:noFill/>
                </a:ln>
                <a:solidFill>
                  <a:prstClr val="black"/>
                </a:solidFill>
                <a:effectLst/>
                <a:uLnTx/>
                <a:uFillTx/>
                <a:latin typeface="SimHei" pitchFamily="49" charset="-122"/>
                <a:ea typeface="SimHei" pitchFamily="49" charset="-122"/>
                <a:cs typeface="+mn-cs"/>
              </a:rPr>
              <a:t>。」</a:t>
            </a:r>
            <a:endParaRPr kumimoji="0" lang="en-AU" altLang="zh-TW" sz="2400" b="0" i="0" u="none" strike="noStrike" kern="1200" cap="none" spc="0" normalizeH="0" baseline="0" noProof="0" dirty="0">
              <a:ln>
                <a:noFill/>
              </a:ln>
              <a:solidFill>
                <a:prstClr val="black"/>
              </a:solidFill>
              <a:effectLst/>
              <a:uLnTx/>
              <a:uFillTx/>
              <a:latin typeface="SimHei" pitchFamily="49" charset="-122"/>
              <a:ea typeface="SimHei" pitchFamily="49" charset="-122"/>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Arial" pitchFamily="34" charset="0"/>
                <a:ea typeface="SimHei" pitchFamily="49" charset="-122"/>
                <a:cs typeface="Arial" pitchFamily="34" charset="0"/>
              </a:rPr>
              <a:t>  </a:t>
            </a:r>
            <a:r>
              <a:rPr kumimoji="0" lang="en-AU" altLang="zh-TW" sz="2400" b="0" i="0" u="none" strike="noStrike" kern="1200" cap="none" spc="0" normalizeH="0" baseline="0" noProof="0" dirty="0">
                <a:ln>
                  <a:noFill/>
                </a:ln>
                <a:solidFill>
                  <a:prstClr val="black"/>
                </a:solidFill>
                <a:effectLst/>
                <a:uLnTx/>
                <a:uFillTx/>
                <a:latin typeface="Arial" pitchFamily="34" charset="0"/>
                <a:ea typeface="SimHei" pitchFamily="49" charset="-122"/>
                <a:cs typeface="Arial" pitchFamily="34" charset="0"/>
              </a:rPr>
              <a:t>“No one is good except God…” </a:t>
            </a:r>
            <a:r>
              <a:rPr kumimoji="0" lang="zh-CN" altLang="en-US" sz="2400" b="0" i="0" u="none" strike="noStrike" kern="1200" cap="none" spc="0" normalizeH="0" baseline="0" noProof="0" dirty="0">
                <a:ln>
                  <a:noFill/>
                </a:ln>
                <a:solidFill>
                  <a:prstClr val="black"/>
                </a:solidFill>
                <a:effectLst/>
                <a:uLnTx/>
                <a:uFillTx/>
                <a:latin typeface="Arial" pitchFamily="34" charset="0"/>
                <a:ea typeface="SimHei" pitchFamily="49" charset="-122"/>
                <a:cs typeface="Arial" pitchFamily="34" charset="0"/>
              </a:rPr>
              <a:t>  路</a:t>
            </a:r>
            <a:r>
              <a:rPr kumimoji="0" lang="en-US" altLang="zh-CN" sz="2400" b="0" i="0" u="none" strike="noStrike" kern="1200" cap="none" spc="0" normalizeH="0" baseline="0" noProof="0" dirty="0">
                <a:ln>
                  <a:noFill/>
                </a:ln>
                <a:solidFill>
                  <a:prstClr val="black"/>
                </a:solidFill>
                <a:effectLst/>
                <a:uLnTx/>
                <a:uFillTx/>
                <a:latin typeface="Arial" pitchFamily="34" charset="0"/>
                <a:ea typeface="SimHei" pitchFamily="49" charset="-122"/>
                <a:cs typeface="Arial" pitchFamily="34" charset="0"/>
              </a:rPr>
              <a:t>18</a:t>
            </a:r>
            <a:r>
              <a:rPr kumimoji="0" lang="en-AU" altLang="zh-CN" sz="2400" b="0" i="0" u="none" strike="noStrike" kern="1200" cap="none" spc="0" normalizeH="0" baseline="0" noProof="0" dirty="0">
                <a:ln>
                  <a:noFill/>
                </a:ln>
                <a:solidFill>
                  <a:prstClr val="black"/>
                </a:solidFill>
                <a:effectLst/>
                <a:uLnTx/>
                <a:uFillTx/>
                <a:latin typeface="Arial" pitchFamily="34" charset="0"/>
                <a:ea typeface="SimHei" pitchFamily="49" charset="-122"/>
                <a:cs typeface="Arial" pitchFamily="34" charset="0"/>
              </a:rPr>
              <a:t>:</a:t>
            </a:r>
            <a:r>
              <a:rPr kumimoji="0" lang="en-US" altLang="zh-CN" sz="2400" b="0" i="0" u="none" strike="noStrike" kern="1200" cap="none" spc="0" normalizeH="0" baseline="0" noProof="0" dirty="0">
                <a:ln>
                  <a:noFill/>
                </a:ln>
                <a:solidFill>
                  <a:prstClr val="black"/>
                </a:solidFill>
                <a:effectLst/>
                <a:uLnTx/>
                <a:uFillTx/>
                <a:latin typeface="Arial" pitchFamily="34" charset="0"/>
                <a:ea typeface="SimHei" pitchFamily="49" charset="-122"/>
                <a:cs typeface="Arial" pitchFamily="34" charset="0"/>
              </a:rPr>
              <a:t>18</a:t>
            </a:r>
            <a:endParaRPr kumimoji="0" lang="en-AU" sz="2400" b="0" i="0" u="none" strike="noStrike" kern="1200" cap="none" spc="0" normalizeH="0" baseline="0" noProof="0" dirty="0">
              <a:ln>
                <a:noFill/>
              </a:ln>
              <a:solidFill>
                <a:prstClr val="black"/>
              </a:solidFill>
              <a:effectLst/>
              <a:uLnTx/>
              <a:uFillTx/>
              <a:latin typeface="Arial" pitchFamily="34" charset="0"/>
              <a:ea typeface="SimHei" pitchFamily="49" charset="-122"/>
              <a:cs typeface="Arial" pitchFamily="34" charset="0"/>
            </a:endParaRPr>
          </a:p>
        </p:txBody>
      </p:sp>
      <p:sp>
        <p:nvSpPr>
          <p:cNvPr id="5" name="Title 1"/>
          <p:cNvSpPr txBox="1">
            <a:spLocks/>
          </p:cNvSpPr>
          <p:nvPr/>
        </p:nvSpPr>
        <p:spPr>
          <a:xfrm>
            <a:off x="1979712" y="4581128"/>
            <a:ext cx="5904656" cy="108012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Arial" pitchFamily="34" charset="0"/>
                <a:ea typeface="SimHei" pitchFamily="49" charset="-122"/>
                <a:cs typeface="Arial" pitchFamily="34" charset="0"/>
              </a:rPr>
              <a:t>提後 </a:t>
            </a:r>
            <a:r>
              <a:rPr kumimoji="0" lang="en-US" altLang="zh-CN" sz="2400" b="0" i="0" u="none" strike="noStrike" kern="1200" cap="none" spc="0" normalizeH="0" baseline="0" noProof="0" dirty="0">
                <a:ln>
                  <a:noFill/>
                </a:ln>
                <a:solidFill>
                  <a:prstClr val="black"/>
                </a:solidFill>
                <a:effectLst/>
                <a:uLnTx/>
                <a:uFillTx/>
                <a:latin typeface="Arial" pitchFamily="34" charset="0"/>
                <a:ea typeface="SimHei" pitchFamily="49" charset="-122"/>
                <a:cs typeface="Arial" pitchFamily="34" charset="0"/>
              </a:rPr>
              <a:t>3</a:t>
            </a:r>
            <a:r>
              <a:rPr kumimoji="0" lang="en-AU" altLang="zh-CN" sz="2400" b="0" i="0" u="none" strike="noStrike" kern="1200" cap="none" spc="0" normalizeH="0" baseline="0" noProof="0" dirty="0">
                <a:ln>
                  <a:noFill/>
                </a:ln>
                <a:solidFill>
                  <a:prstClr val="black"/>
                </a:solidFill>
                <a:effectLst/>
                <a:uLnTx/>
                <a:uFillTx/>
                <a:latin typeface="Arial" pitchFamily="34" charset="0"/>
                <a:ea typeface="SimHei" pitchFamily="49" charset="-122"/>
                <a:cs typeface="Arial" pitchFamily="34" charset="0"/>
              </a:rPr>
              <a:t>:16</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Arial" pitchFamily="34" charset="0"/>
                <a:ea typeface="SimHei" pitchFamily="49" charset="-122"/>
                <a:cs typeface="Arial" pitchFamily="34" charset="0"/>
              </a:rPr>
              <a:t>完備 </a:t>
            </a:r>
            <a:r>
              <a:rPr kumimoji="0" lang="el-GR" sz="2400" b="0" i="0" u="none" strike="noStrike" kern="1200" cap="none" spc="0" normalizeH="0" baseline="0" noProof="0" dirty="0">
                <a:ln>
                  <a:noFill/>
                </a:ln>
                <a:solidFill>
                  <a:prstClr val="black"/>
                </a:solidFill>
                <a:effectLst/>
                <a:uLnTx/>
                <a:uFillTx/>
                <a:latin typeface="Calibri"/>
                <a:ea typeface="+mn-ea"/>
                <a:cs typeface="+mn-cs"/>
              </a:rPr>
              <a:t>άρτιος, </a:t>
            </a:r>
            <a:r>
              <a:rPr kumimoji="0" lang="en-AU" sz="2400" b="0" i="0" u="none" strike="noStrike" kern="1200" cap="none" spc="0" normalizeH="0" baseline="0" noProof="0" dirty="0">
                <a:ln>
                  <a:noFill/>
                </a:ln>
                <a:solidFill>
                  <a:prstClr val="black"/>
                </a:solidFill>
                <a:effectLst/>
                <a:uLnTx/>
                <a:uFillTx/>
                <a:latin typeface="Calibri"/>
                <a:ea typeface="+mn-ea"/>
                <a:cs typeface="+mn-cs"/>
              </a:rPr>
              <a:t>competent, capable </a:t>
            </a:r>
            <a:r>
              <a:rPr kumimoji="0" lang="zh-CN" altLang="en-US" sz="2400" b="0" i="0" u="none" strike="noStrike" kern="1200" cap="none" spc="0" normalizeH="0" baseline="0" noProof="0" dirty="0">
                <a:ln>
                  <a:noFill/>
                </a:ln>
                <a:solidFill>
                  <a:prstClr val="black"/>
                </a:solidFill>
                <a:effectLst/>
                <a:uLnTx/>
                <a:uFillTx/>
                <a:latin typeface="Arial" pitchFamily="34" charset="0"/>
                <a:ea typeface="SimHei" pitchFamily="49" charset="-122"/>
                <a:cs typeface="Arial" pitchFamily="34" charset="0"/>
              </a:rPr>
              <a:t>有能力</a:t>
            </a:r>
            <a:endParaRPr kumimoji="0" lang="en-AU" altLang="en-US" sz="2400" b="0" i="0" u="none" strike="noStrike" kern="1200" cap="none" spc="0" normalizeH="0" baseline="0" noProof="0" dirty="0">
              <a:ln>
                <a:noFill/>
              </a:ln>
              <a:solidFill>
                <a:prstClr val="black"/>
              </a:solidFill>
              <a:effectLst/>
              <a:uLnTx/>
              <a:uFillTx/>
              <a:latin typeface="Arial" pitchFamily="34" charset="0"/>
              <a:ea typeface="SimHei" pitchFamily="49" charset="-122"/>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14F6058F-FA84-48F6-A36E-5A1B97C35D80}" type="slidenum">
              <a:rPr lang="en-AU"/>
              <a:pPr>
                <a:defRPr/>
              </a:pPr>
              <a:t>5</a:t>
            </a:fld>
            <a:endParaRPr lang="en-AU" dirty="0"/>
          </a:p>
        </p:txBody>
      </p:sp>
      <p:sp>
        <p:nvSpPr>
          <p:cNvPr id="13" name="TextBox 12"/>
          <p:cNvSpPr txBox="1"/>
          <p:nvPr/>
        </p:nvSpPr>
        <p:spPr>
          <a:xfrm>
            <a:off x="2771800" y="692696"/>
            <a:ext cx="4800600" cy="1169987"/>
          </a:xfrm>
          <a:prstGeom prst="rect">
            <a:avLst/>
          </a:prstGeom>
          <a:noFill/>
        </p:spPr>
        <p:txBody>
          <a:bodyPr wrap="none">
            <a:spAutoFit/>
          </a:bodyPr>
          <a:lstStyle/>
          <a:p>
            <a:pPr fontAlgn="auto">
              <a:spcBef>
                <a:spcPts val="0"/>
              </a:spcBef>
              <a:spcAft>
                <a:spcPts val="0"/>
              </a:spcAft>
              <a:defRPr/>
            </a:pPr>
            <a:r>
              <a:rPr lang="en-US" altLang="en-US" sz="7000" spc="2000" dirty="0">
                <a:latin typeface="HanWangYenLight" pitchFamily="18" charset="-120"/>
                <a:ea typeface="HanWangYenLight" pitchFamily="18" charset="-120"/>
                <a:cs typeface="+mn-cs"/>
              </a:rPr>
              <a:t>齊來讚美</a:t>
            </a:r>
            <a:endParaRPr lang="en-AU" sz="7000" spc="2000" dirty="0">
              <a:latin typeface="HanWangYenLight" pitchFamily="18" charset="-120"/>
              <a:ea typeface="HanWangYenLight" pitchFamily="18" charset="-120"/>
              <a:cs typeface="+mn-cs"/>
            </a:endParaRPr>
          </a:p>
        </p:txBody>
      </p:sp>
      <p:pic>
        <p:nvPicPr>
          <p:cNvPr id="4" name="Picture 11" descr="singing.JPG"/>
          <p:cNvPicPr>
            <a:picLocks noChangeAspect="1"/>
          </p:cNvPicPr>
          <p:nvPr/>
        </p:nvPicPr>
        <p:blipFill>
          <a:blip r:embed="rId2" cstate="print"/>
          <a:srcRect/>
          <a:stretch>
            <a:fillRect/>
          </a:stretch>
        </p:blipFill>
        <p:spPr bwMode="auto">
          <a:xfrm>
            <a:off x="4716016" y="2060848"/>
            <a:ext cx="3767979" cy="2508101"/>
          </a:xfrm>
          <a:prstGeom prst="rect">
            <a:avLst/>
          </a:prstGeom>
          <a:noFill/>
          <a:ln w="9525">
            <a:noFill/>
            <a:miter lim="800000"/>
            <a:headEnd/>
            <a:tailEnd/>
          </a:ln>
        </p:spPr>
      </p:pic>
    </p:spTree>
    <p:extLst>
      <p:ext uri="{BB962C8B-B14F-4D97-AF65-F5344CB8AC3E}">
        <p14:creationId xmlns:p14="http://schemas.microsoft.com/office/powerpoint/2010/main" val="12665394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1196752"/>
            <a:ext cx="4896544" cy="1080120"/>
          </a:xfrm>
        </p:spPr>
        <p:txBody>
          <a:bodyPr>
            <a:normAutofit/>
          </a:bodyPr>
          <a:lstStyle/>
          <a:p>
            <a:r>
              <a:rPr lang="zh-TW" altLang="en-US" sz="4500" b="1" dirty="0">
                <a:latin typeface="SimHei" pitchFamily="49" charset="-122"/>
                <a:ea typeface="SimHei" pitchFamily="49" charset="-122"/>
              </a:rPr>
              <a:t>只要你行公義</a:t>
            </a:r>
            <a:r>
              <a:rPr lang="en-AU" altLang="zh-CN" sz="4500" b="1" dirty="0">
                <a:latin typeface="SimHei" pitchFamily="49" charset="-122"/>
                <a:ea typeface="SimHei" pitchFamily="49" charset="-122"/>
              </a:rPr>
              <a:t>,</a:t>
            </a:r>
            <a:endParaRPr lang="en-AU" sz="4500" b="1" dirty="0">
              <a:latin typeface="SimHei" pitchFamily="49" charset="-122"/>
              <a:ea typeface="SimHei" pitchFamily="49" charset="-122"/>
            </a:endParaRPr>
          </a:p>
        </p:txBody>
      </p:sp>
      <p:sp>
        <p:nvSpPr>
          <p:cNvPr id="10" name="Title 1"/>
          <p:cNvSpPr txBox="1">
            <a:spLocks/>
          </p:cNvSpPr>
          <p:nvPr/>
        </p:nvSpPr>
        <p:spPr>
          <a:xfrm>
            <a:off x="4211960" y="2060848"/>
            <a:ext cx="3024336" cy="86409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4500" b="1" i="0" u="none" strike="noStrike" kern="1200" cap="none" spc="0" normalizeH="0" baseline="0" noProof="0" dirty="0">
                <a:ln>
                  <a:noFill/>
                </a:ln>
                <a:solidFill>
                  <a:prstClr val="black"/>
                </a:solidFill>
                <a:effectLst/>
                <a:uLnTx/>
                <a:uFillTx/>
                <a:latin typeface="SimHei" pitchFamily="49" charset="-122"/>
                <a:ea typeface="SimHei" pitchFamily="49" charset="-122"/>
                <a:cs typeface="+mn-cs"/>
              </a:rPr>
              <a:t>好憐憫</a:t>
            </a:r>
            <a:r>
              <a:rPr kumimoji="0" lang="en-AU" altLang="zh-CN" sz="4500" b="1" i="0" u="none" strike="noStrike" kern="1200" cap="none" spc="0" normalizeH="0" baseline="0" noProof="0" dirty="0">
                <a:ln>
                  <a:noFill/>
                </a:ln>
                <a:solidFill>
                  <a:prstClr val="black"/>
                </a:solidFill>
                <a:effectLst/>
                <a:uLnTx/>
                <a:uFillTx/>
                <a:latin typeface="SimHei" pitchFamily="49" charset="-122"/>
                <a:ea typeface="SimHei" pitchFamily="49" charset="-122"/>
                <a:cs typeface="+mn-cs"/>
              </a:rPr>
              <a:t>,</a:t>
            </a:r>
            <a:endParaRPr kumimoji="0" lang="en-AU" sz="4500" b="0" i="0" u="none" strike="noStrike" kern="1200" cap="none" spc="0" normalizeH="0" baseline="0" noProof="0" dirty="0">
              <a:ln>
                <a:noFill/>
              </a:ln>
              <a:solidFill>
                <a:prstClr val="black"/>
              </a:solidFill>
              <a:effectLst/>
              <a:uLnTx/>
              <a:uFillTx/>
              <a:latin typeface="SimHei" pitchFamily="49" charset="-122"/>
              <a:ea typeface="SimHei" pitchFamily="49" charset="-122"/>
              <a:cs typeface="+mn-cs"/>
            </a:endParaRPr>
          </a:p>
        </p:txBody>
      </p:sp>
      <p:sp>
        <p:nvSpPr>
          <p:cNvPr id="11" name="Title 1"/>
          <p:cNvSpPr txBox="1">
            <a:spLocks/>
          </p:cNvSpPr>
          <p:nvPr/>
        </p:nvSpPr>
        <p:spPr>
          <a:xfrm>
            <a:off x="3275856" y="2852936"/>
            <a:ext cx="3816424" cy="79208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4500" b="1" i="0" u="none" strike="noStrike" kern="1200" cap="none" spc="0" normalizeH="0" baseline="0" noProof="0" dirty="0">
                <a:ln>
                  <a:noFill/>
                </a:ln>
                <a:solidFill>
                  <a:prstClr val="black"/>
                </a:solidFill>
                <a:effectLst/>
                <a:uLnTx/>
                <a:uFillTx/>
                <a:latin typeface="SimHei" pitchFamily="49" charset="-122"/>
                <a:ea typeface="SimHei" pitchFamily="49" charset="-122"/>
                <a:cs typeface="+mn-cs"/>
              </a:rPr>
              <a:t>存謙卑的心</a:t>
            </a:r>
            <a:r>
              <a:rPr kumimoji="0" lang="en-AU" altLang="zh-CN" sz="4500" b="1" i="0" u="none" strike="noStrike" kern="1200" cap="none" spc="0" normalizeH="0" baseline="0" noProof="0" dirty="0">
                <a:ln>
                  <a:noFill/>
                </a:ln>
                <a:solidFill>
                  <a:prstClr val="black"/>
                </a:solidFill>
                <a:effectLst/>
                <a:uLnTx/>
                <a:uFillTx/>
                <a:latin typeface="SimHei" pitchFamily="49" charset="-122"/>
                <a:ea typeface="SimHei" pitchFamily="49" charset="-122"/>
                <a:cs typeface="+mn-cs"/>
              </a:rPr>
              <a:t>,</a:t>
            </a:r>
            <a:endParaRPr kumimoji="0" lang="en-AU" sz="4500" b="1" i="0" u="none" strike="noStrike" kern="1200" cap="none" spc="0" normalizeH="0" baseline="0" noProof="0" dirty="0">
              <a:ln>
                <a:noFill/>
              </a:ln>
              <a:solidFill>
                <a:prstClr val="black"/>
              </a:solidFill>
              <a:effectLst/>
              <a:uLnTx/>
              <a:uFillTx/>
              <a:latin typeface="SimHei" pitchFamily="49" charset="-122"/>
              <a:ea typeface="SimHei" pitchFamily="49" charset="-122"/>
              <a:cs typeface="+mn-cs"/>
            </a:endParaRPr>
          </a:p>
        </p:txBody>
      </p:sp>
      <p:sp>
        <p:nvSpPr>
          <p:cNvPr id="9" name="Title 1"/>
          <p:cNvSpPr txBox="1">
            <a:spLocks/>
          </p:cNvSpPr>
          <p:nvPr/>
        </p:nvSpPr>
        <p:spPr>
          <a:xfrm>
            <a:off x="3851920" y="4221088"/>
            <a:ext cx="3096344" cy="129614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600" b="1" i="0" u="none" strike="noStrike" kern="1200" cap="none" spc="0" normalizeH="0" baseline="0" noProof="0" dirty="0">
                <a:ln>
                  <a:noFill/>
                </a:ln>
                <a:solidFill>
                  <a:prstClr val="black"/>
                </a:solidFill>
                <a:effectLst/>
                <a:uLnTx/>
                <a:uFillTx/>
                <a:latin typeface="SimHei" pitchFamily="49" charset="-122"/>
                <a:ea typeface="SimHei" pitchFamily="49" charset="-122"/>
                <a:cs typeface="+mn-cs"/>
              </a:rPr>
              <a:t>彌迦書 </a:t>
            </a:r>
            <a:r>
              <a:rPr kumimoji="0" lang="en-US" altLang="zh-CN" sz="3600" b="1" i="0" u="none" strike="noStrike" kern="1200" cap="none" spc="0" normalizeH="0" baseline="0" noProof="0" dirty="0">
                <a:ln>
                  <a:noFill/>
                </a:ln>
                <a:solidFill>
                  <a:prstClr val="black"/>
                </a:solidFill>
                <a:effectLst/>
                <a:uLnTx/>
                <a:uFillTx/>
                <a:latin typeface="SimHei" pitchFamily="49" charset="-122"/>
                <a:ea typeface="SimHei" pitchFamily="49" charset="-122"/>
                <a:cs typeface="+mn-cs"/>
              </a:rPr>
              <a:t>6</a:t>
            </a:r>
            <a:r>
              <a:rPr kumimoji="0" lang="en-AU" altLang="zh-CN" sz="3600" b="1" i="0" u="none" strike="noStrike" kern="1200" cap="none" spc="0" normalizeH="0" baseline="0" noProof="0" dirty="0">
                <a:ln>
                  <a:noFill/>
                </a:ln>
                <a:solidFill>
                  <a:prstClr val="black"/>
                </a:solidFill>
                <a:effectLst/>
                <a:uLnTx/>
                <a:uFillTx/>
                <a:latin typeface="SimHei" pitchFamily="49" charset="-122"/>
                <a:ea typeface="SimHei" pitchFamily="49" charset="-122"/>
                <a:cs typeface="+mn-cs"/>
              </a:rPr>
              <a:t>:</a:t>
            </a:r>
            <a:r>
              <a:rPr kumimoji="0" lang="en-US" altLang="zh-CN" sz="3600" b="1" i="0" u="none" strike="noStrike" kern="1200" cap="none" spc="0" normalizeH="0" baseline="0" noProof="0" dirty="0">
                <a:ln>
                  <a:noFill/>
                </a:ln>
                <a:solidFill>
                  <a:prstClr val="black"/>
                </a:solidFill>
                <a:effectLst/>
                <a:uLnTx/>
                <a:uFillTx/>
                <a:latin typeface="SimHei" pitchFamily="49" charset="-122"/>
                <a:ea typeface="SimHei" pitchFamily="49" charset="-122"/>
                <a:cs typeface="+mn-cs"/>
              </a:rPr>
              <a:t>8</a:t>
            </a:r>
            <a:endParaRPr kumimoji="0" lang="en-AU" sz="3600" b="1" i="0" u="none" strike="noStrike" kern="1200" cap="none" spc="0" normalizeH="0" baseline="0" noProof="0" dirty="0">
              <a:ln>
                <a:noFill/>
              </a:ln>
              <a:solidFill>
                <a:prstClr val="black"/>
              </a:solidFill>
              <a:effectLst/>
              <a:uLnTx/>
              <a:uFillTx/>
              <a:latin typeface="SimHei" pitchFamily="49" charset="-122"/>
              <a:ea typeface="SimHei" pitchFamily="49" charset="-122"/>
              <a:cs typeface="+mn-cs"/>
            </a:endParaRPr>
          </a:p>
        </p:txBody>
      </p:sp>
      <p:sp>
        <p:nvSpPr>
          <p:cNvPr id="6" name="Title 1"/>
          <p:cNvSpPr txBox="1">
            <a:spLocks/>
          </p:cNvSpPr>
          <p:nvPr/>
        </p:nvSpPr>
        <p:spPr>
          <a:xfrm>
            <a:off x="3131840" y="3645024"/>
            <a:ext cx="3816424" cy="79208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4500" b="1" i="0" u="none" strike="noStrike" kern="1200" cap="none" spc="0" normalizeH="0" baseline="0" noProof="0" dirty="0">
                <a:ln>
                  <a:noFill/>
                </a:ln>
                <a:solidFill>
                  <a:prstClr val="black"/>
                </a:solidFill>
                <a:effectLst/>
                <a:uLnTx/>
                <a:uFillTx/>
                <a:latin typeface="SimHei" pitchFamily="49" charset="-122"/>
                <a:ea typeface="SimHei" pitchFamily="49" charset="-122"/>
                <a:cs typeface="+mn-cs"/>
              </a:rPr>
              <a:t>與你的神同行</a:t>
            </a:r>
            <a:r>
              <a:rPr kumimoji="0" lang="zh-TW" altLang="en-US" sz="4500" b="0" i="0" u="none" strike="noStrike" kern="1200" cap="none" spc="0" normalizeH="0" baseline="0" noProof="0" dirty="0">
                <a:ln>
                  <a:noFill/>
                </a:ln>
                <a:solidFill>
                  <a:prstClr val="black"/>
                </a:solidFill>
                <a:effectLst/>
                <a:uLnTx/>
                <a:uFillTx/>
                <a:latin typeface="SimHei" pitchFamily="49" charset="-122"/>
                <a:ea typeface="SimHei" pitchFamily="49" charset="-122"/>
                <a:cs typeface="+mn-cs"/>
              </a:rPr>
              <a:t>。</a:t>
            </a:r>
            <a:endParaRPr kumimoji="0" lang="en-AU" sz="4500" b="0" i="0" u="none" strike="noStrike" kern="1200" cap="none" spc="0" normalizeH="0" baseline="0" noProof="0" dirty="0">
              <a:ln>
                <a:noFill/>
              </a:ln>
              <a:solidFill>
                <a:prstClr val="black"/>
              </a:solidFill>
              <a:effectLst/>
              <a:uLnTx/>
              <a:uFillTx/>
              <a:latin typeface="SimHei" pitchFamily="49" charset="-122"/>
              <a:ea typeface="SimHei" pitchFamily="49" charset="-122"/>
              <a:cs typeface="+mn-cs"/>
            </a:endParaRPr>
          </a:p>
        </p:txBody>
      </p:sp>
      <p:sp>
        <p:nvSpPr>
          <p:cNvPr id="8" name="Rectangle 7"/>
          <p:cNvSpPr/>
          <p:nvPr/>
        </p:nvSpPr>
        <p:spPr>
          <a:xfrm>
            <a:off x="6876256" y="1916832"/>
            <a:ext cx="1082348" cy="63094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0" normalizeH="0" baseline="0" noProof="0" dirty="0">
                <a:ln>
                  <a:noFill/>
                </a:ln>
                <a:solidFill>
                  <a:srgbClr val="4BACC6">
                    <a:lumMod val="75000"/>
                  </a:srgbClr>
                </a:solidFill>
                <a:effectLst/>
                <a:uLnTx/>
                <a:uFillTx/>
                <a:latin typeface="Arial" pitchFamily="34" charset="0"/>
                <a:ea typeface="SimHei" pitchFamily="49" charset="-122"/>
                <a:cs typeface="Arial" pitchFamily="34" charset="0"/>
              </a:rPr>
              <a:t>對人</a:t>
            </a:r>
            <a:endParaRPr kumimoji="0" lang="en-AU" altLang="en-US" sz="3500" b="1" i="0" u="none" strike="noStrike" kern="1200" cap="none" spc="0" normalizeH="0" baseline="0" noProof="0" dirty="0">
              <a:ln>
                <a:noFill/>
              </a:ln>
              <a:solidFill>
                <a:srgbClr val="4BACC6">
                  <a:lumMod val="75000"/>
                </a:srgbClr>
              </a:solidFill>
              <a:effectLst/>
              <a:uLnTx/>
              <a:uFillTx/>
              <a:latin typeface="Arial" pitchFamily="34" charset="0"/>
              <a:ea typeface="SimHei" pitchFamily="49" charset="-122"/>
              <a:cs typeface="Arial" pitchFamily="34" charset="0"/>
            </a:endParaRPr>
          </a:p>
        </p:txBody>
      </p:sp>
      <p:sp>
        <p:nvSpPr>
          <p:cNvPr id="12" name="Rectangle 11"/>
          <p:cNvSpPr/>
          <p:nvPr/>
        </p:nvSpPr>
        <p:spPr>
          <a:xfrm>
            <a:off x="6876256" y="2924944"/>
            <a:ext cx="1531188" cy="63094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0" normalizeH="0" baseline="0" noProof="0" dirty="0">
                <a:ln>
                  <a:noFill/>
                </a:ln>
                <a:solidFill>
                  <a:srgbClr val="4BACC6">
                    <a:lumMod val="75000"/>
                  </a:srgbClr>
                </a:solidFill>
                <a:effectLst/>
                <a:uLnTx/>
                <a:uFillTx/>
                <a:latin typeface="Arial" pitchFamily="34" charset="0"/>
                <a:ea typeface="SimHei" pitchFamily="49" charset="-122"/>
                <a:cs typeface="Arial" pitchFamily="34" charset="0"/>
              </a:rPr>
              <a:t>對自己</a:t>
            </a:r>
            <a:endParaRPr kumimoji="0" lang="en-AU" altLang="en-US" sz="3500" b="1" i="0" u="none" strike="noStrike" kern="1200" cap="none" spc="0" normalizeH="0" baseline="0" noProof="0" dirty="0">
              <a:ln>
                <a:noFill/>
              </a:ln>
              <a:solidFill>
                <a:srgbClr val="4BACC6">
                  <a:lumMod val="75000"/>
                </a:srgbClr>
              </a:solidFill>
              <a:effectLst/>
              <a:uLnTx/>
              <a:uFillTx/>
              <a:latin typeface="Arial" pitchFamily="34" charset="0"/>
              <a:ea typeface="SimHei" pitchFamily="49" charset="-122"/>
              <a:cs typeface="Arial" pitchFamily="34" charset="0"/>
            </a:endParaRPr>
          </a:p>
        </p:txBody>
      </p:sp>
      <p:sp>
        <p:nvSpPr>
          <p:cNvPr id="13" name="Rectangle 12"/>
          <p:cNvSpPr/>
          <p:nvPr/>
        </p:nvSpPr>
        <p:spPr>
          <a:xfrm>
            <a:off x="6876256" y="3734162"/>
            <a:ext cx="1082348" cy="63094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0" normalizeH="0" baseline="0" noProof="0" dirty="0">
                <a:ln>
                  <a:noFill/>
                </a:ln>
                <a:solidFill>
                  <a:srgbClr val="4BACC6">
                    <a:lumMod val="75000"/>
                  </a:srgbClr>
                </a:solidFill>
                <a:effectLst/>
                <a:uLnTx/>
                <a:uFillTx/>
                <a:latin typeface="Arial" pitchFamily="34" charset="0"/>
                <a:ea typeface="SimHei" pitchFamily="49" charset="-122"/>
                <a:cs typeface="Arial" pitchFamily="34" charset="0"/>
              </a:rPr>
              <a:t>對神</a:t>
            </a:r>
            <a:endParaRPr kumimoji="0" lang="en-AU" altLang="en-US" sz="3500" b="1" i="0" u="none" strike="noStrike" kern="1200" cap="none" spc="0" normalizeH="0" baseline="0" noProof="0" dirty="0">
              <a:ln>
                <a:noFill/>
              </a:ln>
              <a:solidFill>
                <a:srgbClr val="4BACC6">
                  <a:lumMod val="75000"/>
                </a:srgbClr>
              </a:solidFill>
              <a:effectLst/>
              <a:uLnTx/>
              <a:uFillTx/>
              <a:latin typeface="Arial" pitchFamily="34" charset="0"/>
              <a:ea typeface="SimHei" pitchFamily="49" charset="-122"/>
              <a:cs typeface="Arial" pitchFamily="34" charset="0"/>
            </a:endParaRPr>
          </a:p>
        </p:txBody>
      </p:sp>
      <p:sp>
        <p:nvSpPr>
          <p:cNvPr id="14" name="Title 1"/>
          <p:cNvSpPr txBox="1">
            <a:spLocks/>
          </p:cNvSpPr>
          <p:nvPr/>
        </p:nvSpPr>
        <p:spPr>
          <a:xfrm>
            <a:off x="179512" y="2132856"/>
            <a:ext cx="3240360" cy="108012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Arial" pitchFamily="34" charset="0"/>
                <a:ea typeface="SimHei" pitchFamily="49" charset="-122"/>
                <a:cs typeface="Arial" pitchFamily="34" charset="0"/>
              </a:rPr>
              <a:t>...</a:t>
            </a:r>
            <a:r>
              <a:rPr kumimoji="0" lang="zh-TW" altLang="en-US" sz="2400" b="0" i="0" u="none" strike="noStrike" kern="1200" cap="none" spc="0" normalizeH="0" baseline="0" noProof="0" dirty="0">
                <a:ln>
                  <a:noFill/>
                </a:ln>
                <a:solidFill>
                  <a:prstClr val="black"/>
                </a:solidFill>
                <a:effectLst/>
                <a:uLnTx/>
                <a:uFillTx/>
                <a:latin typeface="Arial" pitchFamily="34" charset="0"/>
                <a:ea typeface="SimHei" pitchFamily="49" charset="-122"/>
                <a:cs typeface="Arial" pitchFamily="34" charset="0"/>
              </a:rPr>
              <a:t>聽命勝於獻祭，</a:t>
            </a:r>
            <a:endParaRPr kumimoji="0" lang="en-US" altLang="zh-TW" sz="2400" b="0" i="0" u="none" strike="noStrike" kern="1200" cap="none" spc="0" normalizeH="0" baseline="0" noProof="0" dirty="0">
              <a:ln>
                <a:noFill/>
              </a:ln>
              <a:solidFill>
                <a:prstClr val="black"/>
              </a:solidFill>
              <a:effectLst/>
              <a:uLnTx/>
              <a:uFillTx/>
              <a:latin typeface="Arial" pitchFamily="34" charset="0"/>
              <a:ea typeface="SimHei" pitchFamily="49" charset="-122"/>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Arial" pitchFamily="34" charset="0"/>
                <a:ea typeface="SimHei" pitchFamily="49" charset="-122"/>
                <a:cs typeface="Arial" pitchFamily="34" charset="0"/>
              </a:rPr>
              <a:t>順從勝於公羊的脂油。  </a:t>
            </a:r>
            <a:endParaRPr kumimoji="0" lang="en-US" altLang="zh-TW" sz="2400" b="0" i="0" u="none" strike="noStrike" kern="1200" cap="none" spc="0" normalizeH="0" baseline="0" noProof="0" dirty="0">
              <a:ln>
                <a:noFill/>
              </a:ln>
              <a:solidFill>
                <a:prstClr val="black"/>
              </a:solidFill>
              <a:effectLst/>
              <a:uLnTx/>
              <a:uFillTx/>
              <a:latin typeface="Arial" pitchFamily="34" charset="0"/>
              <a:ea typeface="SimHei" pitchFamily="49" charset="-122"/>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Arial" pitchFamily="34" charset="0"/>
                <a:ea typeface="SimHei" pitchFamily="49" charset="-122"/>
                <a:cs typeface="Arial" pitchFamily="34" charset="0"/>
              </a:rPr>
              <a:t>撒上</a:t>
            </a:r>
            <a:r>
              <a:rPr kumimoji="0" lang="en-US" altLang="zh-TW" sz="2400" b="0" i="0" u="none" strike="noStrike" kern="1200" cap="none" spc="0" normalizeH="0" baseline="0" noProof="0" dirty="0">
                <a:ln>
                  <a:noFill/>
                </a:ln>
                <a:solidFill>
                  <a:prstClr val="black"/>
                </a:solidFill>
                <a:effectLst/>
                <a:uLnTx/>
                <a:uFillTx/>
                <a:latin typeface="Arial" pitchFamily="34" charset="0"/>
                <a:ea typeface="SimHei" pitchFamily="49" charset="-122"/>
                <a:cs typeface="Arial" pitchFamily="34" charset="0"/>
              </a:rPr>
              <a:t>15:22</a:t>
            </a:r>
            <a:endParaRPr kumimoji="0" lang="en-AU" altLang="en-US" sz="2400" b="0" i="0" u="none" strike="noStrike" kern="1200" cap="none" spc="0" normalizeH="0" baseline="0" noProof="0" dirty="0">
              <a:ln>
                <a:noFill/>
              </a:ln>
              <a:solidFill>
                <a:prstClr val="black"/>
              </a:solidFill>
              <a:effectLst/>
              <a:uLnTx/>
              <a:uFillTx/>
              <a:latin typeface="Arial" pitchFamily="34" charset="0"/>
              <a:ea typeface="SimHei" pitchFamily="49" charset="-122"/>
              <a:cs typeface="Arial" pitchFamily="34" charset="0"/>
            </a:endParaRPr>
          </a:p>
        </p:txBody>
      </p:sp>
      <p:sp>
        <p:nvSpPr>
          <p:cNvPr id="15" name="Title 1"/>
          <p:cNvSpPr txBox="1">
            <a:spLocks/>
          </p:cNvSpPr>
          <p:nvPr/>
        </p:nvSpPr>
        <p:spPr>
          <a:xfrm>
            <a:off x="179512" y="3933056"/>
            <a:ext cx="2664296" cy="136815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Arial" pitchFamily="34" charset="0"/>
                <a:ea typeface="SimHei" pitchFamily="49" charset="-122"/>
                <a:cs typeface="Arial" pitchFamily="34" charset="0"/>
              </a:rPr>
              <a:t>行事為人</a:t>
            </a:r>
            <a:endParaRPr kumimoji="0" lang="en-US" altLang="zh-TW" sz="2400" b="0" i="0" u="none" strike="noStrike" kern="1200" cap="none" spc="0" normalizeH="0" baseline="0" noProof="0" dirty="0">
              <a:ln>
                <a:noFill/>
              </a:ln>
              <a:solidFill>
                <a:prstClr val="black"/>
              </a:solidFill>
              <a:effectLst/>
              <a:uLnTx/>
              <a:uFillTx/>
              <a:latin typeface="Arial" pitchFamily="34" charset="0"/>
              <a:ea typeface="SimHei" pitchFamily="49" charset="-122"/>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Arial" pitchFamily="34" charset="0"/>
                <a:ea typeface="SimHei" pitchFamily="49" charset="-122"/>
                <a:cs typeface="Arial" pitchFamily="34" charset="0"/>
              </a:rPr>
              <a:t>與蒙召的恩相稱 。  </a:t>
            </a:r>
            <a:endParaRPr kumimoji="0" lang="en-US" altLang="zh-TW" sz="2400" b="0" i="0" u="none" strike="noStrike" kern="1200" cap="none" spc="0" normalizeH="0" baseline="0" noProof="0" dirty="0">
              <a:ln>
                <a:noFill/>
              </a:ln>
              <a:solidFill>
                <a:prstClr val="black"/>
              </a:solidFill>
              <a:effectLst/>
              <a:uLnTx/>
              <a:uFillTx/>
              <a:latin typeface="Arial" pitchFamily="34" charset="0"/>
              <a:ea typeface="SimHei" pitchFamily="49" charset="-122"/>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Arial" pitchFamily="34" charset="0"/>
                <a:ea typeface="SimHei" pitchFamily="49" charset="-122"/>
                <a:cs typeface="Arial" pitchFamily="34" charset="0"/>
              </a:rPr>
              <a:t>弗</a:t>
            </a:r>
            <a:r>
              <a:rPr kumimoji="0" lang="en-US" altLang="zh-TW" sz="2400" b="0" i="0" u="none" strike="noStrike" kern="1200" cap="none" spc="0" normalizeH="0" baseline="0" noProof="0" dirty="0">
                <a:ln>
                  <a:noFill/>
                </a:ln>
                <a:solidFill>
                  <a:prstClr val="black"/>
                </a:solidFill>
                <a:effectLst/>
                <a:uLnTx/>
                <a:uFillTx/>
                <a:latin typeface="Arial" pitchFamily="34" charset="0"/>
                <a:ea typeface="SimHei" pitchFamily="49" charset="-122"/>
                <a:cs typeface="Arial" pitchFamily="34" charset="0"/>
              </a:rPr>
              <a:t>4:1</a:t>
            </a:r>
            <a:endParaRPr kumimoji="0" lang="en-AU" altLang="en-US" sz="2400" b="0" i="0" u="none" strike="noStrike" kern="1200" cap="none" spc="0" normalizeH="0" baseline="0" noProof="0" dirty="0">
              <a:ln>
                <a:noFill/>
              </a:ln>
              <a:solidFill>
                <a:prstClr val="black"/>
              </a:solidFill>
              <a:effectLst/>
              <a:uLnTx/>
              <a:uFillTx/>
              <a:latin typeface="Arial" pitchFamily="34" charset="0"/>
              <a:ea typeface="SimHei" pitchFamily="49" charset="-122"/>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9" grpId="0"/>
      <p:bldP spid="6" grpId="0"/>
      <p:bldP spid="14" grpId="0"/>
      <p:bldP spid="1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3481E014-5F95-4561-96F9-A4BEF4A3C893}" type="slidenum">
              <a:rPr lang="en-AU"/>
              <a:pPr>
                <a:defRPr/>
              </a:pPr>
              <a:t>51</a:t>
            </a:fld>
            <a:endParaRPr lang="en-AU"/>
          </a:p>
        </p:txBody>
      </p:sp>
      <p:sp>
        <p:nvSpPr>
          <p:cNvPr id="18" name="TextBox 17"/>
          <p:cNvSpPr txBox="1"/>
          <p:nvPr/>
        </p:nvSpPr>
        <p:spPr>
          <a:xfrm>
            <a:off x="4067944" y="548680"/>
            <a:ext cx="2592288" cy="1938992"/>
          </a:xfrm>
          <a:prstGeom prst="rect">
            <a:avLst/>
          </a:prstGeom>
          <a:noFill/>
        </p:spPr>
        <p:txBody>
          <a:bodyPr wrap="square">
            <a:spAutoFit/>
          </a:bodyPr>
          <a:lstStyle/>
          <a:p>
            <a:pPr fontAlgn="auto">
              <a:lnSpc>
                <a:spcPct val="150000"/>
              </a:lnSpc>
              <a:spcBef>
                <a:spcPts val="0"/>
              </a:spcBef>
              <a:spcAft>
                <a:spcPts val="0"/>
              </a:spcAft>
              <a:defRPr/>
            </a:pPr>
            <a:r>
              <a:rPr lang="en-US" altLang="en-US" sz="8000" b="1" dirty="0" err="1">
                <a:latin typeface="HanWangYenLight" pitchFamily="18" charset="-120"/>
                <a:ea typeface="HanWangYenLight" pitchFamily="18" charset="-120"/>
                <a:cs typeface="+mn-cs"/>
              </a:rPr>
              <a:t>讀經</a:t>
            </a:r>
            <a:endParaRPr lang="en-AU" sz="12000" spc="2000" dirty="0">
              <a:latin typeface="HanWangYenHeavy" pitchFamily="18" charset="-120"/>
              <a:ea typeface="HanWangYenHeavy" pitchFamily="18" charset="-120"/>
              <a:cs typeface="+mn-cs"/>
            </a:endParaRPr>
          </a:p>
        </p:txBody>
      </p:sp>
      <p:sp>
        <p:nvSpPr>
          <p:cNvPr id="2" name="Rectangle 1"/>
          <p:cNvSpPr/>
          <p:nvPr/>
        </p:nvSpPr>
        <p:spPr>
          <a:xfrm>
            <a:off x="2627784" y="2564904"/>
            <a:ext cx="5328592" cy="1754326"/>
          </a:xfrm>
          <a:prstGeom prst="rect">
            <a:avLst/>
          </a:prstGeom>
        </p:spPr>
        <p:txBody>
          <a:bodyPr wrap="square">
            <a:spAutoFit/>
          </a:bodyPr>
          <a:lstStyle/>
          <a:p>
            <a:pPr algn="ctr"/>
            <a:r>
              <a:rPr lang="ja-JP" altLang="en-US" sz="5400" dirty="0">
                <a:latin typeface="Arial" panose="020B0604020202020204" pitchFamily="34" charset="0"/>
              </a:rPr>
              <a:t>使徒行傳 </a:t>
            </a:r>
            <a:endParaRPr lang="en-AU" altLang="ja-JP" sz="5400" dirty="0">
              <a:latin typeface="Arial" panose="020B0604020202020204" pitchFamily="34" charset="0"/>
            </a:endParaRPr>
          </a:p>
          <a:p>
            <a:pPr algn="ctr"/>
            <a:r>
              <a:rPr lang="en-US" altLang="ja-JP" sz="5400" dirty="0">
                <a:latin typeface="Arial" panose="020B0604020202020204" pitchFamily="34" charset="0"/>
              </a:rPr>
              <a:t>10:9-21 (Acts)</a:t>
            </a:r>
            <a:endParaRPr lang="en-AU" sz="5400" dirty="0"/>
          </a:p>
        </p:txBody>
      </p:sp>
    </p:spTree>
    <p:extLst>
      <p:ext uri="{BB962C8B-B14F-4D97-AF65-F5344CB8AC3E}">
        <p14:creationId xmlns:p14="http://schemas.microsoft.com/office/powerpoint/2010/main" val="20406012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52</a:t>
            </a:fld>
            <a:endParaRPr lang="en-AU" dirty="0"/>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t>使徒行傳 </a:t>
            </a:r>
            <a:r>
              <a:rPr lang="en-AU" altLang="zh-TW" sz="2800" dirty="0"/>
              <a:t>10</a:t>
            </a:r>
            <a:r>
              <a:rPr lang="en-US" altLang="zh-TW" sz="2800" dirty="0"/>
              <a:t>:9-21 (</a:t>
            </a:r>
            <a:r>
              <a:rPr lang="en-AU" altLang="zh-TW" sz="2800" dirty="0"/>
              <a:t>Acts)</a:t>
            </a:r>
            <a:endParaRPr lang="en-US" altLang="zh-TW" sz="2800" dirty="0"/>
          </a:p>
        </p:txBody>
      </p:sp>
      <p:sp>
        <p:nvSpPr>
          <p:cNvPr id="5" name="Rectangle 4"/>
          <p:cNvSpPr>
            <a:spLocks noChangeArrowheads="1"/>
          </p:cNvSpPr>
          <p:nvPr/>
        </p:nvSpPr>
        <p:spPr bwMode="auto">
          <a:xfrm>
            <a:off x="13115" y="764704"/>
            <a:ext cx="8735349"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z="3200" dirty="0">
              <a:ea typeface="HanWangYenLight" pitchFamily="18" charset="-120"/>
            </a:endParaRPr>
          </a:p>
          <a:p>
            <a:pPr algn="just"/>
            <a:r>
              <a:rPr lang="en-US" altLang="zh-TW" sz="3200" dirty="0">
                <a:ea typeface="HanWangYenLight" pitchFamily="18" charset="-120"/>
              </a:rPr>
              <a:t>10:9-10 </a:t>
            </a:r>
            <a:r>
              <a:rPr lang="zh-TW" altLang="en-US" sz="4800" dirty="0">
                <a:latin typeface="HanWangYenLight" pitchFamily="18" charset="-120"/>
                <a:ea typeface="HanWangYenLight" pitchFamily="18" charset="-120"/>
              </a:rPr>
              <a:t>第二天，他們行路將近那城。</a:t>
            </a:r>
            <a:r>
              <a:rPr lang="zh-TW" altLang="en-US" sz="4800" u="sng" dirty="0">
                <a:latin typeface="HanWangYenLight" pitchFamily="18" charset="-120"/>
                <a:ea typeface="HanWangYenLight" pitchFamily="18" charset="-120"/>
              </a:rPr>
              <a:t>彼得</a:t>
            </a:r>
            <a:r>
              <a:rPr lang="zh-TW" altLang="en-US" sz="4800" dirty="0">
                <a:latin typeface="HanWangYenLight" pitchFamily="18" charset="-120"/>
                <a:ea typeface="HanWangYenLight" pitchFamily="18" charset="-120"/>
              </a:rPr>
              <a:t>約在午正，上房頂去禱告</a:t>
            </a:r>
            <a:r>
              <a:rPr lang="en-US" altLang="zh-TW" sz="4800" dirty="0">
                <a:latin typeface="HanWangYenLight" pitchFamily="18" charset="-120"/>
                <a:ea typeface="HanWangYenLight" pitchFamily="18" charset="-120"/>
              </a:rPr>
              <a:t>, </a:t>
            </a:r>
            <a:r>
              <a:rPr lang="zh-TW" altLang="en-US" sz="4800" dirty="0">
                <a:latin typeface="HanWangYenLight" pitchFamily="18" charset="-120"/>
                <a:ea typeface="HanWangYenLight" pitchFamily="18" charset="-120"/>
              </a:rPr>
              <a:t>覺得餓了，想要喫。那家的人正預備飯的時候，</a:t>
            </a:r>
            <a:r>
              <a:rPr lang="zh-TW" altLang="en-US" sz="4800" u="sng" dirty="0">
                <a:latin typeface="HanWangYenLight" pitchFamily="18" charset="-120"/>
                <a:ea typeface="HanWangYenLight" pitchFamily="18" charset="-120"/>
              </a:rPr>
              <a:t>彼得</a:t>
            </a:r>
            <a:r>
              <a:rPr lang="zh-TW" altLang="en-US" sz="4800" dirty="0">
                <a:latin typeface="HanWangYenLight" pitchFamily="18" charset="-120"/>
                <a:ea typeface="HanWangYenLight" pitchFamily="18" charset="-120"/>
              </a:rPr>
              <a:t>魂遊象外，</a:t>
            </a:r>
            <a:endParaRPr lang="en-US" altLang="zh-TW" sz="4800" dirty="0">
              <a:latin typeface="HanWangYenLight" pitchFamily="18" charset="-120"/>
              <a:ea typeface="HanWangYenLight" pitchFamily="18" charset="-120"/>
            </a:endParaRPr>
          </a:p>
        </p:txBody>
      </p:sp>
    </p:spTree>
    <p:extLst>
      <p:ext uri="{BB962C8B-B14F-4D97-AF65-F5344CB8AC3E}">
        <p14:creationId xmlns:p14="http://schemas.microsoft.com/office/powerpoint/2010/main" val="39484087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53</a:t>
            </a:fld>
            <a:endParaRPr lang="en-AU" dirty="0"/>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t>使徒行傳 </a:t>
            </a:r>
            <a:r>
              <a:rPr lang="en-AU" altLang="zh-TW" sz="2800" dirty="0"/>
              <a:t>10</a:t>
            </a:r>
            <a:r>
              <a:rPr lang="en-US" altLang="zh-TW" sz="2800" dirty="0"/>
              <a:t>:9-21 (</a:t>
            </a:r>
            <a:r>
              <a:rPr lang="en-AU" altLang="zh-TW" sz="2800" dirty="0"/>
              <a:t>Acts)</a:t>
            </a:r>
            <a:endParaRPr lang="en-US" altLang="zh-TW" sz="2800" dirty="0"/>
          </a:p>
        </p:txBody>
      </p:sp>
      <p:sp>
        <p:nvSpPr>
          <p:cNvPr id="5" name="Rectangle 4"/>
          <p:cNvSpPr>
            <a:spLocks noChangeArrowheads="1"/>
          </p:cNvSpPr>
          <p:nvPr/>
        </p:nvSpPr>
        <p:spPr bwMode="auto">
          <a:xfrm>
            <a:off x="13115" y="548680"/>
            <a:ext cx="8807357"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z="3200" dirty="0">
              <a:ea typeface="HanWangYenLight" pitchFamily="18" charset="-120"/>
            </a:endParaRPr>
          </a:p>
          <a:p>
            <a:pPr algn="just"/>
            <a:r>
              <a:rPr lang="en-US" altLang="zh-TW" sz="3200" dirty="0">
                <a:ea typeface="HanWangYenLight" pitchFamily="18" charset="-120"/>
              </a:rPr>
              <a:t>10:11-13 </a:t>
            </a:r>
            <a:r>
              <a:rPr lang="zh-TW" altLang="en-US" sz="4800" dirty="0">
                <a:latin typeface="HanWangYenLight" pitchFamily="18" charset="-120"/>
                <a:ea typeface="HanWangYenLight" pitchFamily="18" charset="-120"/>
              </a:rPr>
              <a:t>看見天開了，有一物降下，好像一塊大布，繫著四角，縋在地上</a:t>
            </a:r>
            <a:r>
              <a:rPr lang="en-US" altLang="zh-TW" sz="4800" dirty="0">
                <a:latin typeface="HanWangYenLight" pitchFamily="18" charset="-120"/>
                <a:ea typeface="HanWangYenLight" pitchFamily="18" charset="-120"/>
              </a:rPr>
              <a:t>,</a:t>
            </a:r>
            <a:r>
              <a:rPr lang="en-US" altLang="zh-TW" sz="3200" dirty="0">
                <a:ea typeface="HanWangYenLight" pitchFamily="18" charset="-120"/>
              </a:rPr>
              <a:t> </a:t>
            </a:r>
            <a:r>
              <a:rPr lang="zh-TW" altLang="en-US" sz="4800" dirty="0">
                <a:latin typeface="HanWangYenLight" pitchFamily="18" charset="-120"/>
                <a:ea typeface="HanWangYenLight" pitchFamily="18" charset="-120"/>
              </a:rPr>
              <a:t>裡面有地上各樣四足的走獸和昆蟲，並天上的飛鳥；又有聲音向他說：「</a:t>
            </a:r>
            <a:r>
              <a:rPr lang="zh-TW" altLang="en-US" sz="4800" u="sng" dirty="0">
                <a:latin typeface="HanWangYenLight" pitchFamily="18" charset="-120"/>
                <a:ea typeface="HanWangYenLight" pitchFamily="18" charset="-120"/>
              </a:rPr>
              <a:t>彼得</a:t>
            </a:r>
            <a:r>
              <a:rPr lang="zh-TW" altLang="en-US" sz="4800" dirty="0">
                <a:latin typeface="HanWangYenLight" pitchFamily="18" charset="-120"/>
                <a:ea typeface="HanWangYenLight" pitchFamily="18" charset="-120"/>
              </a:rPr>
              <a:t>，起來，宰了喫！」 </a:t>
            </a:r>
            <a:endParaRPr lang="en-US" altLang="zh-TW" sz="4800" dirty="0">
              <a:latin typeface="HanWangYenLight" pitchFamily="18" charset="-120"/>
              <a:ea typeface="HanWangYenLight" pitchFamily="18" charset="-120"/>
            </a:endParaRPr>
          </a:p>
        </p:txBody>
      </p:sp>
    </p:spTree>
    <p:extLst>
      <p:ext uri="{BB962C8B-B14F-4D97-AF65-F5344CB8AC3E}">
        <p14:creationId xmlns:p14="http://schemas.microsoft.com/office/powerpoint/2010/main" val="19644836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54</a:t>
            </a:fld>
            <a:endParaRPr lang="en-AU" dirty="0"/>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t>使徒行傳 </a:t>
            </a:r>
            <a:r>
              <a:rPr lang="en-AU" altLang="zh-TW" sz="2800" dirty="0"/>
              <a:t>10</a:t>
            </a:r>
            <a:r>
              <a:rPr lang="en-US" altLang="zh-TW" sz="2800" dirty="0"/>
              <a:t>:9-21 (</a:t>
            </a:r>
            <a:r>
              <a:rPr lang="en-AU" altLang="zh-TW" sz="2800" dirty="0"/>
              <a:t>Acts)</a:t>
            </a:r>
            <a:endParaRPr lang="en-US" altLang="zh-TW" sz="2800" dirty="0"/>
          </a:p>
        </p:txBody>
      </p:sp>
      <p:sp>
        <p:nvSpPr>
          <p:cNvPr id="5" name="Rectangle 4"/>
          <p:cNvSpPr>
            <a:spLocks noChangeArrowheads="1"/>
          </p:cNvSpPr>
          <p:nvPr/>
        </p:nvSpPr>
        <p:spPr bwMode="auto">
          <a:xfrm>
            <a:off x="13115" y="548680"/>
            <a:ext cx="9059480"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z="3200" dirty="0">
              <a:ea typeface="HanWangYenLight" pitchFamily="18" charset="-120"/>
            </a:endParaRPr>
          </a:p>
          <a:p>
            <a:pPr algn="just"/>
            <a:r>
              <a:rPr lang="en-US" altLang="zh-TW" sz="3200" dirty="0">
                <a:ea typeface="HanWangYenLight" pitchFamily="18" charset="-120"/>
              </a:rPr>
              <a:t>10:14-16 </a:t>
            </a:r>
            <a:r>
              <a:rPr lang="zh-TW" altLang="en-US" sz="4800" u="sng" dirty="0">
                <a:latin typeface="HanWangYenLight" pitchFamily="18" charset="-120"/>
                <a:ea typeface="HanWangYenLight" pitchFamily="18" charset="-120"/>
              </a:rPr>
              <a:t>彼得</a:t>
            </a:r>
            <a:r>
              <a:rPr lang="zh-TW" altLang="en-US" sz="4800" dirty="0">
                <a:latin typeface="HanWangYenLight" pitchFamily="18" charset="-120"/>
                <a:ea typeface="HanWangYenLight" pitchFamily="18" charset="-120"/>
              </a:rPr>
              <a:t>卻說：「主啊，這是不可的！凡俗物和不潔淨的物，我從來沒有喫過。」第二次有聲音向他說：「神所潔淨的，你不可當作俗物。」這樣一連三次，那物隨即收回天上去了。</a:t>
            </a:r>
            <a:endParaRPr lang="en-US" altLang="zh-TW" sz="4800" dirty="0">
              <a:latin typeface="HanWangYenLight" pitchFamily="18" charset="-120"/>
              <a:ea typeface="HanWangYenLight" pitchFamily="18" charset="-120"/>
            </a:endParaRPr>
          </a:p>
        </p:txBody>
      </p:sp>
    </p:spTree>
    <p:extLst>
      <p:ext uri="{BB962C8B-B14F-4D97-AF65-F5344CB8AC3E}">
        <p14:creationId xmlns:p14="http://schemas.microsoft.com/office/powerpoint/2010/main" val="37584946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55</a:t>
            </a:fld>
            <a:endParaRPr lang="en-AU" dirty="0"/>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t>使徒行傳 </a:t>
            </a:r>
            <a:r>
              <a:rPr lang="en-AU" altLang="zh-TW" sz="2800" dirty="0"/>
              <a:t>10</a:t>
            </a:r>
            <a:r>
              <a:rPr lang="en-US" altLang="zh-TW" sz="2800" dirty="0"/>
              <a:t>:9-21 (</a:t>
            </a:r>
            <a:r>
              <a:rPr lang="en-AU" altLang="zh-TW" sz="2800" dirty="0"/>
              <a:t>Acts)</a:t>
            </a:r>
            <a:endParaRPr lang="en-US" altLang="zh-TW" sz="2800" dirty="0"/>
          </a:p>
        </p:txBody>
      </p:sp>
      <p:sp>
        <p:nvSpPr>
          <p:cNvPr id="5" name="Rectangle 4"/>
          <p:cNvSpPr>
            <a:spLocks noChangeArrowheads="1"/>
          </p:cNvSpPr>
          <p:nvPr/>
        </p:nvSpPr>
        <p:spPr bwMode="auto">
          <a:xfrm>
            <a:off x="13671" y="476672"/>
            <a:ext cx="9058924"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z="3200" dirty="0">
              <a:ea typeface="HanWangYenLight" pitchFamily="18" charset="-120"/>
            </a:endParaRPr>
          </a:p>
          <a:p>
            <a:pPr algn="just"/>
            <a:r>
              <a:rPr lang="en-US" altLang="zh-TW" sz="3200" dirty="0">
                <a:ea typeface="HanWangYenLight" pitchFamily="18" charset="-120"/>
              </a:rPr>
              <a:t>10:17-18 </a:t>
            </a:r>
            <a:r>
              <a:rPr lang="zh-TW" altLang="en-US" sz="4800" u="sng" dirty="0">
                <a:latin typeface="HanWangYenLight" pitchFamily="18" charset="-120"/>
                <a:ea typeface="HanWangYenLight" pitchFamily="18" charset="-120"/>
              </a:rPr>
              <a:t>彼得</a:t>
            </a:r>
            <a:r>
              <a:rPr lang="zh-TW" altLang="en-US" sz="4800" dirty="0">
                <a:latin typeface="HanWangYenLight" pitchFamily="18" charset="-120"/>
                <a:ea typeface="HanWangYenLight" pitchFamily="18" charset="-120"/>
              </a:rPr>
              <a:t>心裡正在猜疑之間，不知所看見的異象是甚麼意思。</a:t>
            </a:r>
            <a:r>
              <a:rPr lang="zh-TW" altLang="en-US" sz="4800" u="sng" dirty="0">
                <a:latin typeface="HanWangYenLight" pitchFamily="18" charset="-120"/>
                <a:ea typeface="HanWangYenLight" pitchFamily="18" charset="-120"/>
              </a:rPr>
              <a:t>哥尼流</a:t>
            </a:r>
            <a:r>
              <a:rPr lang="zh-TW" altLang="en-US" sz="4800" dirty="0">
                <a:latin typeface="HanWangYenLight" pitchFamily="18" charset="-120"/>
                <a:ea typeface="HanWangYenLight" pitchFamily="18" charset="-120"/>
              </a:rPr>
              <a:t>所差來的人已經訪問到</a:t>
            </a:r>
            <a:r>
              <a:rPr lang="zh-TW" altLang="en-US" sz="4800" u="sng" dirty="0">
                <a:latin typeface="HanWangYenLight" pitchFamily="18" charset="-120"/>
                <a:ea typeface="HanWangYenLight" pitchFamily="18" charset="-120"/>
              </a:rPr>
              <a:t>西門</a:t>
            </a:r>
            <a:r>
              <a:rPr lang="zh-TW" altLang="en-US" sz="4800" dirty="0">
                <a:latin typeface="HanWangYenLight" pitchFamily="18" charset="-120"/>
                <a:ea typeface="HanWangYenLight" pitchFamily="18" charset="-120"/>
              </a:rPr>
              <a:t>的家，站在門外，喊著問：「有稱呼</a:t>
            </a:r>
            <a:r>
              <a:rPr lang="zh-TW" altLang="en-US" sz="4800" u="sng" dirty="0">
                <a:latin typeface="HanWangYenLight" pitchFamily="18" charset="-120"/>
                <a:ea typeface="HanWangYenLight" pitchFamily="18" charset="-120"/>
              </a:rPr>
              <a:t>彼得</a:t>
            </a:r>
            <a:r>
              <a:rPr lang="zh-TW" altLang="en-US" sz="4800" dirty="0">
                <a:latin typeface="HanWangYenLight" pitchFamily="18" charset="-120"/>
                <a:ea typeface="HanWangYenLight" pitchFamily="18" charset="-120"/>
              </a:rPr>
              <a:t>的</a:t>
            </a:r>
            <a:r>
              <a:rPr lang="zh-TW" altLang="en-US" sz="4800" u="sng" dirty="0">
                <a:latin typeface="HanWangYenLight" pitchFamily="18" charset="-120"/>
                <a:ea typeface="HanWangYenLight" pitchFamily="18" charset="-120"/>
              </a:rPr>
              <a:t>西門</a:t>
            </a:r>
            <a:r>
              <a:rPr lang="zh-TW" altLang="en-US" sz="4800" dirty="0">
                <a:latin typeface="HanWangYenLight" pitchFamily="18" charset="-120"/>
                <a:ea typeface="HanWangYenLight" pitchFamily="18" charset="-120"/>
              </a:rPr>
              <a:t>住在這裡沒有？」</a:t>
            </a:r>
            <a:endParaRPr lang="en-US" altLang="zh-TW" sz="4800" dirty="0">
              <a:latin typeface="HanWangYenLight" pitchFamily="18" charset="-120"/>
              <a:ea typeface="HanWangYenLight" pitchFamily="18" charset="-120"/>
            </a:endParaRPr>
          </a:p>
        </p:txBody>
      </p:sp>
    </p:spTree>
    <p:extLst>
      <p:ext uri="{BB962C8B-B14F-4D97-AF65-F5344CB8AC3E}">
        <p14:creationId xmlns:p14="http://schemas.microsoft.com/office/powerpoint/2010/main" val="40346970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56</a:t>
            </a:fld>
            <a:endParaRPr lang="en-AU" dirty="0"/>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t>使徒行傳 </a:t>
            </a:r>
            <a:r>
              <a:rPr lang="en-AU" altLang="zh-TW" sz="2800" dirty="0"/>
              <a:t>10</a:t>
            </a:r>
            <a:r>
              <a:rPr lang="en-US" altLang="zh-TW" sz="2800" dirty="0"/>
              <a:t>:9-21 (</a:t>
            </a:r>
            <a:r>
              <a:rPr lang="en-AU" altLang="zh-TW" sz="2800" dirty="0"/>
              <a:t>Acts)</a:t>
            </a:r>
            <a:endParaRPr lang="en-US" altLang="zh-TW" sz="2800" dirty="0"/>
          </a:p>
        </p:txBody>
      </p:sp>
      <p:sp>
        <p:nvSpPr>
          <p:cNvPr id="5" name="Rectangle 4"/>
          <p:cNvSpPr>
            <a:spLocks noChangeArrowheads="1"/>
          </p:cNvSpPr>
          <p:nvPr/>
        </p:nvSpPr>
        <p:spPr bwMode="auto">
          <a:xfrm>
            <a:off x="13115" y="764704"/>
            <a:ext cx="8735349"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z="3200" dirty="0">
              <a:ea typeface="HanWangYenLight" pitchFamily="18" charset="-120"/>
            </a:endParaRPr>
          </a:p>
          <a:p>
            <a:pPr algn="just"/>
            <a:r>
              <a:rPr lang="en-US" altLang="zh-TW" sz="3200" dirty="0">
                <a:ea typeface="HanWangYenLight" pitchFamily="18" charset="-120"/>
              </a:rPr>
              <a:t>10:19-20 </a:t>
            </a:r>
            <a:r>
              <a:rPr lang="zh-TW" altLang="en-US" sz="4800" u="sng" dirty="0">
                <a:latin typeface="HanWangYenLight" pitchFamily="18" charset="-120"/>
                <a:ea typeface="HanWangYenLight" pitchFamily="18" charset="-120"/>
              </a:rPr>
              <a:t>彼得</a:t>
            </a:r>
            <a:r>
              <a:rPr lang="zh-TW" altLang="en-US" sz="4800" dirty="0">
                <a:latin typeface="HanWangYenLight" pitchFamily="18" charset="-120"/>
                <a:ea typeface="HanWangYenLight" pitchFamily="18" charset="-120"/>
              </a:rPr>
              <a:t>還思想那異象的時候，聖靈向他說：「有三個人來找你。」來</a:t>
            </a:r>
            <a:r>
              <a:rPr lang="en-US" altLang="zh-TW" sz="4800" dirty="0">
                <a:latin typeface="HanWangYenLight" pitchFamily="18" charset="-120"/>
                <a:ea typeface="HanWangYenLight" pitchFamily="18" charset="-120"/>
              </a:rPr>
              <a:t>,</a:t>
            </a:r>
            <a:r>
              <a:rPr lang="zh-TW" altLang="en-US" sz="4800" dirty="0">
                <a:latin typeface="HanWangYenLight" pitchFamily="18" charset="-120"/>
                <a:ea typeface="HanWangYenLight" pitchFamily="18" charset="-120"/>
              </a:rPr>
              <a:t>下去</a:t>
            </a:r>
            <a:r>
              <a:rPr lang="en-US" altLang="zh-TW" sz="4800" dirty="0">
                <a:latin typeface="HanWangYenLight" pitchFamily="18" charset="-120"/>
                <a:ea typeface="HanWangYenLight" pitchFamily="18" charset="-120"/>
              </a:rPr>
              <a:t>,</a:t>
            </a:r>
            <a:r>
              <a:rPr lang="zh-TW" altLang="en-US" sz="4800" dirty="0">
                <a:latin typeface="HanWangYenLight" pitchFamily="18" charset="-120"/>
                <a:ea typeface="HanWangYenLight" pitchFamily="18" charset="-120"/>
              </a:rPr>
              <a:t>和他們同往，不要疑惑，因為是我差他們來的。」</a:t>
            </a:r>
            <a:endParaRPr lang="en-US" altLang="zh-TW" sz="4800" dirty="0">
              <a:latin typeface="HanWangYenLight" pitchFamily="18" charset="-120"/>
              <a:ea typeface="HanWangYenLight" pitchFamily="18" charset="-120"/>
            </a:endParaRPr>
          </a:p>
        </p:txBody>
      </p:sp>
    </p:spTree>
    <p:extLst>
      <p:ext uri="{BB962C8B-B14F-4D97-AF65-F5344CB8AC3E}">
        <p14:creationId xmlns:p14="http://schemas.microsoft.com/office/powerpoint/2010/main" val="4532314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57</a:t>
            </a:fld>
            <a:endParaRPr lang="en-AU" dirty="0"/>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t>使徒行傳 </a:t>
            </a:r>
            <a:r>
              <a:rPr lang="en-AU" altLang="zh-TW" sz="2800" dirty="0"/>
              <a:t>10</a:t>
            </a:r>
            <a:r>
              <a:rPr lang="en-US" altLang="zh-TW" sz="2800" dirty="0"/>
              <a:t>:9-21 (</a:t>
            </a:r>
            <a:r>
              <a:rPr lang="en-AU" altLang="zh-TW" sz="2800" dirty="0"/>
              <a:t>Acts)</a:t>
            </a:r>
            <a:endParaRPr lang="en-US" altLang="zh-TW" sz="2800" dirty="0"/>
          </a:p>
        </p:txBody>
      </p:sp>
      <p:sp>
        <p:nvSpPr>
          <p:cNvPr id="5" name="Rectangle 4"/>
          <p:cNvSpPr>
            <a:spLocks noChangeArrowheads="1"/>
          </p:cNvSpPr>
          <p:nvPr/>
        </p:nvSpPr>
        <p:spPr bwMode="auto">
          <a:xfrm>
            <a:off x="13115" y="908720"/>
            <a:ext cx="8735349"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z="3200" dirty="0">
              <a:ea typeface="HanWangYenLight" pitchFamily="18" charset="-120"/>
            </a:endParaRPr>
          </a:p>
          <a:p>
            <a:pPr algn="just"/>
            <a:r>
              <a:rPr lang="en-US" altLang="zh-TW" sz="3200" dirty="0">
                <a:ea typeface="HanWangYenLight" pitchFamily="18" charset="-120"/>
              </a:rPr>
              <a:t>10:21 </a:t>
            </a:r>
            <a:r>
              <a:rPr lang="zh-TW" altLang="en-US" sz="4800" dirty="0">
                <a:latin typeface="HanWangYenLight" pitchFamily="18" charset="-120"/>
                <a:ea typeface="HanWangYenLight" pitchFamily="18" charset="-120"/>
              </a:rPr>
              <a:t>於是</a:t>
            </a:r>
            <a:r>
              <a:rPr lang="zh-TW" altLang="en-US" sz="4800" u="sng" dirty="0">
                <a:latin typeface="HanWangYenLight" pitchFamily="18" charset="-120"/>
                <a:ea typeface="HanWangYenLight" pitchFamily="18" charset="-120"/>
              </a:rPr>
              <a:t>彼得</a:t>
            </a:r>
            <a:r>
              <a:rPr lang="zh-TW" altLang="en-US" sz="4800" dirty="0">
                <a:latin typeface="HanWangYenLight" pitchFamily="18" charset="-120"/>
                <a:ea typeface="HanWangYenLight" pitchFamily="18" charset="-120"/>
              </a:rPr>
              <a:t>下去見那些人</a:t>
            </a:r>
            <a:r>
              <a:rPr lang="en-US" altLang="zh-TW" sz="4800" dirty="0">
                <a:latin typeface="HanWangYenLight" pitchFamily="18" charset="-120"/>
                <a:ea typeface="HanWangYenLight" pitchFamily="18" charset="-120"/>
              </a:rPr>
              <a:t>,</a:t>
            </a:r>
            <a:r>
              <a:rPr lang="zh-TW" altLang="en-US" sz="4800" dirty="0">
                <a:latin typeface="HanWangYenLight" pitchFamily="18" charset="-120"/>
                <a:ea typeface="HanWangYenLight" pitchFamily="18" charset="-120"/>
              </a:rPr>
              <a:t>說：「我就是你們所找的人。你們來是為甚麼緣故？」</a:t>
            </a:r>
            <a:endParaRPr lang="en-US" altLang="zh-TW" sz="4800" dirty="0">
              <a:latin typeface="HanWangYenLight" pitchFamily="18" charset="-120"/>
              <a:ea typeface="HanWangYenLight" pitchFamily="18" charset="-120"/>
            </a:endParaRPr>
          </a:p>
        </p:txBody>
      </p:sp>
    </p:spTree>
    <p:extLst>
      <p:ext uri="{BB962C8B-B14F-4D97-AF65-F5344CB8AC3E}">
        <p14:creationId xmlns:p14="http://schemas.microsoft.com/office/powerpoint/2010/main" val="26702152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1566255C-C172-4097-8760-ECCEBBB20EF8}" type="slidenum">
              <a:rPr lang="en-AU"/>
              <a:pPr>
                <a:defRPr/>
              </a:pPr>
              <a:t>58</a:t>
            </a:fld>
            <a:endParaRPr lang="en-AU" dirty="0"/>
          </a:p>
        </p:txBody>
      </p:sp>
      <p:sp>
        <p:nvSpPr>
          <p:cNvPr id="12" name="TextBox 11"/>
          <p:cNvSpPr txBox="1"/>
          <p:nvPr/>
        </p:nvSpPr>
        <p:spPr>
          <a:xfrm>
            <a:off x="1691680" y="1196752"/>
            <a:ext cx="5832648" cy="1107996"/>
          </a:xfrm>
          <a:prstGeom prst="rect">
            <a:avLst/>
          </a:prstGeom>
          <a:noFill/>
        </p:spPr>
        <p:txBody>
          <a:bodyPr wrap="square">
            <a:spAutoFit/>
          </a:bodyPr>
          <a:lstStyle/>
          <a:p>
            <a:pPr algn="r">
              <a:defRPr/>
            </a:pPr>
            <a:r>
              <a:rPr lang="en-US" altLang="en-US" sz="6600" b="1" dirty="0" err="1">
                <a:latin typeface="HanWangYenLight" pitchFamily="18" charset="-120"/>
                <a:ea typeface="HanWangYenLight" pitchFamily="18" charset="-120"/>
              </a:rPr>
              <a:t>信息</a:t>
            </a:r>
            <a:r>
              <a:rPr lang="en-US" altLang="en-US" sz="6600" b="1" dirty="0">
                <a:latin typeface="HanWangYenLight" pitchFamily="18" charset="-120"/>
                <a:ea typeface="HanWangYenLight" pitchFamily="18" charset="-120"/>
              </a:rPr>
              <a:t> </a:t>
            </a:r>
            <a:r>
              <a:rPr lang="zh-TW" altLang="en-US" sz="4500" dirty="0">
                <a:latin typeface="HanWangYenHeavy" pitchFamily="18" charset="-120"/>
                <a:ea typeface="HanWangYenHeavy" pitchFamily="18" charset="-120"/>
              </a:rPr>
              <a:t>梁明生牧師</a:t>
            </a:r>
          </a:p>
        </p:txBody>
      </p:sp>
      <p:sp>
        <p:nvSpPr>
          <p:cNvPr id="2" name="Rectangle 1"/>
          <p:cNvSpPr/>
          <p:nvPr/>
        </p:nvSpPr>
        <p:spPr>
          <a:xfrm>
            <a:off x="2123728" y="3114834"/>
            <a:ext cx="5616624" cy="923330"/>
          </a:xfrm>
          <a:prstGeom prst="rect">
            <a:avLst/>
          </a:prstGeom>
        </p:spPr>
        <p:txBody>
          <a:bodyPr wrap="square">
            <a:spAutoFit/>
          </a:bodyPr>
          <a:lstStyle/>
          <a:p>
            <a:pPr algn="ctr"/>
            <a:r>
              <a:rPr lang="zh-TW" altLang="en-US" sz="5400" dirty="0"/>
              <a:t>異像與召命</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857250"/>
            <a:ext cx="8182719" cy="51435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a:extLst>
              <a:ext uri="{FF2B5EF4-FFF2-40B4-BE49-F238E27FC236}">
                <a16:creationId xmlns:a16="http://schemas.microsoft.com/office/drawing/2014/main" id="{2780FD5E-32BF-B348-89F2-5D164B5342E1}"/>
              </a:ext>
            </a:extLst>
          </p:cNvPr>
          <p:cNvSpPr>
            <a:spLocks noGrp="1"/>
          </p:cNvSpPr>
          <p:nvPr>
            <p:ph type="ctrTitle"/>
          </p:nvPr>
        </p:nvSpPr>
        <p:spPr>
          <a:xfrm>
            <a:off x="2284026" y="2389997"/>
            <a:ext cx="4578896" cy="1871760"/>
          </a:xfrm>
        </p:spPr>
        <p:txBody>
          <a:bodyPr>
            <a:normAutofit fontScale="90000"/>
          </a:bodyPr>
          <a:lstStyle/>
          <a:p>
            <a:r>
              <a:rPr lang="zh-TW" altLang="en-US" sz="3975" dirty="0">
                <a:solidFill>
                  <a:srgbClr val="FFFFFF"/>
                </a:solidFill>
                <a:latin typeface="Songti TC" panose="02010600040101010101" pitchFamily="2" charset="-120"/>
                <a:ea typeface="Songti TC" panose="02010600040101010101" pitchFamily="2" charset="-120"/>
              </a:rPr>
              <a:t>異像與召命</a:t>
            </a:r>
            <a:br>
              <a:rPr lang="en-AU" sz="3525" dirty="0">
                <a:solidFill>
                  <a:srgbClr val="FFFFFF"/>
                </a:solidFill>
                <a:latin typeface="Songti TC" panose="02010600040101010101" pitchFamily="2" charset="-120"/>
                <a:ea typeface="Songti TC" panose="02010600040101010101" pitchFamily="2" charset="-120"/>
              </a:rPr>
            </a:br>
            <a:br>
              <a:rPr lang="en-AU" sz="3525" dirty="0">
                <a:solidFill>
                  <a:srgbClr val="FFFFFF"/>
                </a:solidFill>
                <a:latin typeface="Songti TC" panose="02010600040101010101" pitchFamily="2" charset="-120"/>
                <a:ea typeface="Songti TC" panose="02010600040101010101" pitchFamily="2" charset="-120"/>
              </a:rPr>
            </a:br>
            <a:r>
              <a:rPr lang="zh-TW" altLang="en-US" sz="2700" dirty="0">
                <a:solidFill>
                  <a:srgbClr val="FFFFFF"/>
                </a:solidFill>
                <a:latin typeface="Songti TC" panose="02010600040101010101" pitchFamily="2" charset="-120"/>
                <a:ea typeface="Songti TC" panose="02010600040101010101" pitchFamily="2" charset="-120"/>
              </a:rPr>
              <a:t>徒</a:t>
            </a:r>
            <a:r>
              <a:rPr lang="en-GB" sz="2700" dirty="0">
                <a:solidFill>
                  <a:srgbClr val="FFFFFF"/>
                </a:solidFill>
                <a:latin typeface="Songti TC" panose="02010600040101010101" pitchFamily="2" charset="-120"/>
                <a:ea typeface="Songti TC" panose="02010600040101010101" pitchFamily="2" charset="-120"/>
              </a:rPr>
              <a:t>10</a:t>
            </a:r>
            <a:r>
              <a:rPr lang="zh-TW" altLang="en-US" sz="2700" dirty="0">
                <a:solidFill>
                  <a:srgbClr val="FFFFFF"/>
                </a:solidFill>
                <a:latin typeface="Songti TC" panose="02010600040101010101" pitchFamily="2" charset="-120"/>
                <a:ea typeface="Songti TC" panose="02010600040101010101" pitchFamily="2" charset="-120"/>
              </a:rPr>
              <a:t>：</a:t>
            </a:r>
            <a:r>
              <a:rPr lang="en-GB" sz="2700" dirty="0">
                <a:solidFill>
                  <a:srgbClr val="FFFFFF"/>
                </a:solidFill>
                <a:latin typeface="Songti TC" panose="02010600040101010101" pitchFamily="2" charset="-120"/>
                <a:ea typeface="Songti TC" panose="02010600040101010101" pitchFamily="2" charset="-120"/>
              </a:rPr>
              <a:t>9-21</a:t>
            </a:r>
            <a:br>
              <a:rPr lang="en-GB" sz="3600" dirty="0">
                <a:solidFill>
                  <a:srgbClr val="FFFFFF"/>
                </a:solidFill>
                <a:latin typeface="Songti TC" panose="02010600040101010101" pitchFamily="2" charset="-120"/>
                <a:ea typeface="Songti TC" panose="02010600040101010101" pitchFamily="2" charset="-120"/>
              </a:rPr>
            </a:br>
            <a:endParaRPr lang="en-US" sz="3525" dirty="0">
              <a:solidFill>
                <a:srgbClr val="FFFFFF"/>
              </a:solidFill>
              <a:latin typeface="Songti TC" panose="02010600040101010101" pitchFamily="2" charset="-120"/>
              <a:ea typeface="Songti TC" panose="02010600040101010101" pitchFamily="2" charset="-120"/>
            </a:endParaRPr>
          </a:p>
        </p:txBody>
      </p:sp>
      <p:sp>
        <p:nvSpPr>
          <p:cNvPr id="3" name="Subtitle 2">
            <a:extLst>
              <a:ext uri="{FF2B5EF4-FFF2-40B4-BE49-F238E27FC236}">
                <a16:creationId xmlns:a16="http://schemas.microsoft.com/office/drawing/2014/main" id="{870B1A61-FBCA-6740-AC26-95F856481002}"/>
              </a:ext>
            </a:extLst>
          </p:cNvPr>
          <p:cNvSpPr>
            <a:spLocks noGrp="1"/>
          </p:cNvSpPr>
          <p:nvPr>
            <p:ph type="subTitle" idx="1"/>
          </p:nvPr>
        </p:nvSpPr>
        <p:spPr>
          <a:xfrm>
            <a:off x="2284026" y="3913289"/>
            <a:ext cx="4578896" cy="1523291"/>
          </a:xfrm>
        </p:spPr>
        <p:txBody>
          <a:bodyPr>
            <a:normAutofit/>
          </a:bodyPr>
          <a:lstStyle/>
          <a:p>
            <a:endParaRPr lang="en-GB" sz="1125" dirty="0">
              <a:solidFill>
                <a:srgbClr val="FFFFFF"/>
              </a:solidFill>
              <a:latin typeface="Songti TC" panose="02010600040101010101" pitchFamily="2" charset="-120"/>
              <a:ea typeface="Songti TC" panose="02010600040101010101" pitchFamily="2" charset="-120"/>
            </a:endParaRPr>
          </a:p>
          <a:p>
            <a:endParaRPr lang="en-GB" sz="1125" dirty="0">
              <a:solidFill>
                <a:srgbClr val="FFFFFF"/>
              </a:solidFill>
              <a:latin typeface="Songti TC" panose="02010600040101010101" pitchFamily="2" charset="-120"/>
              <a:ea typeface="Songti TC" panose="02010600040101010101" pitchFamily="2" charset="-120"/>
            </a:endParaRPr>
          </a:p>
          <a:p>
            <a:r>
              <a:rPr lang="zh-TW" altLang="en-US" sz="2100" dirty="0">
                <a:solidFill>
                  <a:srgbClr val="FFFFFF"/>
                </a:solidFill>
                <a:latin typeface="Songti TC" panose="02010600040101010101" pitchFamily="2" charset="-120"/>
                <a:ea typeface="Songti TC" panose="02010600040101010101" pitchFamily="2" charset="-120"/>
              </a:rPr>
              <a:t>梁明生牧師</a:t>
            </a:r>
            <a:endParaRPr lang="en-US" sz="2100" dirty="0">
              <a:solidFill>
                <a:srgbClr val="FFFFFF"/>
              </a:solidFill>
              <a:latin typeface="Songti TC" panose="02010600040101010101" pitchFamily="2" charset="-120"/>
              <a:ea typeface="Songti TC" panose="02010600040101010101" pitchFamily="2" charset="-120"/>
            </a:endParaRPr>
          </a:p>
        </p:txBody>
      </p:sp>
    </p:spTree>
    <p:extLst>
      <p:ext uri="{BB962C8B-B14F-4D97-AF65-F5344CB8AC3E}">
        <p14:creationId xmlns:p14="http://schemas.microsoft.com/office/powerpoint/2010/main" val="1104076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3046988"/>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再次記起海邊的破曉　</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我聽見祢呼召</a:t>
            </a:r>
          </a:p>
          <a:p>
            <a:pPr algn="ctr"/>
            <a:r>
              <a:rPr lang="zh-TW" altLang="en-US" sz="4800" dirty="0">
                <a:latin typeface="HanWangYenLight" pitchFamily="18" charset="-120"/>
                <a:ea typeface="HanWangYenLight" pitchFamily="18" charset="-120"/>
              </a:rPr>
              <a:t>然而誰又會想衝動如我　</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是祢揀選的一個</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V1a</a:t>
            </a: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646331"/>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海邊的破曉 </a:t>
            </a:r>
            <a:r>
              <a:rPr lang="en-US" altLang="zh-TW" sz="2400" dirty="0">
                <a:latin typeface="HanWangYenLight" panose="02020300000000000000" pitchFamily="18" charset="-120"/>
                <a:ea typeface="HanWangYenLight" panose="02020300000000000000" pitchFamily="18" charset="-120"/>
              </a:rPr>
              <a:t>(</a:t>
            </a:r>
            <a:r>
              <a:rPr lang="en-AU" altLang="zh-TW" sz="2400" dirty="0">
                <a:latin typeface="HanWangYenLight" panose="02020300000000000000" pitchFamily="18" charset="-120"/>
                <a:ea typeface="HanWangYenLight" panose="02020300000000000000" pitchFamily="18" charset="-120"/>
              </a:rPr>
              <a:t>Daybreak by the Sea)</a:t>
            </a:r>
            <a:r>
              <a:rPr lang="zh-TW" altLang="en-US" sz="2400" dirty="0">
                <a:latin typeface="HanWangYenLight" panose="02020300000000000000" pitchFamily="18" charset="-120"/>
                <a:ea typeface="HanWangYenLight" panose="02020300000000000000" pitchFamily="18" charset="-120"/>
              </a:rPr>
              <a:t> </a:t>
            </a:r>
            <a:endParaRPr lang="en-US" altLang="zh-TW" sz="2400" dirty="0">
              <a:latin typeface="HanWangYenLight" panose="02020300000000000000" pitchFamily="18" charset="-120"/>
              <a:ea typeface="HanWangYenLight" panose="02020300000000000000" pitchFamily="18" charset="-120"/>
            </a:endParaRPr>
          </a:p>
          <a:p>
            <a:pPr lvl="0" algn="ctr"/>
            <a:r>
              <a:rPr lang="zh-TW" altLang="en-US" sz="1200" dirty="0">
                <a:latin typeface="HanWangYenLight" panose="02020300000000000000" pitchFamily="18" charset="-120"/>
                <a:ea typeface="HanWangYenLight" panose="02020300000000000000" pitchFamily="18" charset="-120"/>
              </a:rPr>
              <a:t>曲：歐詠恩　詞：朱浩廉 </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角聲使團</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源來有祢</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專輯</a:t>
            </a:r>
            <a:r>
              <a:rPr lang="en-US" altLang="zh-TW" sz="1200" dirty="0">
                <a:latin typeface="HanWangYenLight" panose="02020300000000000000" pitchFamily="18" charset="-120"/>
                <a:ea typeface="HanWangYenLight" panose="02020300000000000000" pitchFamily="18" charset="-120"/>
              </a:rPr>
              <a:t>)</a:t>
            </a:r>
          </a:p>
        </p:txBody>
      </p:sp>
    </p:spTree>
    <p:extLst>
      <p:ext uri="{BB962C8B-B14F-4D97-AF65-F5344CB8AC3E}">
        <p14:creationId xmlns:p14="http://schemas.microsoft.com/office/powerpoint/2010/main" val="3454685791"/>
      </p:ext>
    </p:extLst>
  </p:cSld>
  <p:clrMapOvr>
    <a:masterClrMapping/>
  </p:clrMapOvr>
  <p:transition>
    <p:cut/>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1" y="857250"/>
            <a:ext cx="8610371" cy="2065452"/>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 name="Picture 16">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a:extLst>
              <a:ext uri="{FF2B5EF4-FFF2-40B4-BE49-F238E27FC236}">
                <a16:creationId xmlns:a16="http://schemas.microsoft.com/office/drawing/2014/main" id="{6EBF8DE3-0318-5548-B725-C4A53A43FD93}"/>
              </a:ext>
            </a:extLst>
          </p:cNvPr>
          <p:cNvSpPr>
            <a:spLocks noGrp="1"/>
          </p:cNvSpPr>
          <p:nvPr>
            <p:ph type="title"/>
          </p:nvPr>
        </p:nvSpPr>
        <p:spPr>
          <a:xfrm>
            <a:off x="884420" y="1477261"/>
            <a:ext cx="7375161" cy="994172"/>
          </a:xfrm>
        </p:spPr>
        <p:txBody>
          <a:bodyPr>
            <a:normAutofit/>
          </a:bodyPr>
          <a:lstStyle/>
          <a:p>
            <a:pPr algn="ctr"/>
            <a:r>
              <a:rPr lang="zh-TW" altLang="en-US" sz="3000" dirty="0">
                <a:solidFill>
                  <a:srgbClr val="FFFFFF"/>
                </a:solidFill>
                <a:latin typeface="Songti TC" panose="02010600040101010101" pitchFamily="2" charset="-120"/>
                <a:ea typeface="Songti TC" panose="02010600040101010101" pitchFamily="2" charset="-120"/>
              </a:rPr>
              <a:t>（一）神的呼召是祂計劃一部分</a:t>
            </a:r>
            <a:br>
              <a:rPr lang="en-AU" sz="3000" dirty="0">
                <a:solidFill>
                  <a:srgbClr val="FFFFFF"/>
                </a:solidFill>
                <a:latin typeface="Songti TC" panose="02010600040101010101" pitchFamily="2" charset="-120"/>
                <a:ea typeface="Songti TC" panose="02010600040101010101" pitchFamily="2" charset="-120"/>
              </a:rPr>
            </a:br>
            <a:endParaRPr lang="en-US" sz="3000" dirty="0">
              <a:solidFill>
                <a:srgbClr val="FFFFFF"/>
              </a:solidFill>
              <a:latin typeface="Songti TC" panose="02010600040101010101" pitchFamily="2" charset="-120"/>
              <a:ea typeface="Songti TC" panose="02010600040101010101" pitchFamily="2" charset="-120"/>
            </a:endParaRPr>
          </a:p>
        </p:txBody>
      </p:sp>
      <p:pic>
        <p:nvPicPr>
          <p:cNvPr id="5" name="Picture 4" descr="A screenshot of a cell phone&#10;&#10;Description automatically generated">
            <a:extLst>
              <a:ext uri="{FF2B5EF4-FFF2-40B4-BE49-F238E27FC236}">
                <a16:creationId xmlns:a16="http://schemas.microsoft.com/office/drawing/2014/main" id="{F90DEB32-FC8D-DC4C-91D1-F692D9E835A2}"/>
              </a:ext>
            </a:extLst>
          </p:cNvPr>
          <p:cNvPicPr>
            <a:picLocks noChangeAspect="1"/>
          </p:cNvPicPr>
          <p:nvPr/>
        </p:nvPicPr>
        <p:blipFill rotWithShape="1">
          <a:blip r:embed="rId4"/>
          <a:srcRect t="2696" r="2" b="2"/>
          <a:stretch/>
        </p:blipFill>
        <p:spPr>
          <a:xfrm>
            <a:off x="94956" y="2619229"/>
            <a:ext cx="4378570" cy="3049172"/>
          </a:xfrm>
          <a:prstGeom prst="rect">
            <a:avLst/>
          </a:prstGeom>
        </p:spPr>
      </p:pic>
      <p:pic>
        <p:nvPicPr>
          <p:cNvPr id="6" name="Content Placeholder 5" descr="A close up of a logo&#10;&#10;Description automatically generated">
            <a:extLst>
              <a:ext uri="{FF2B5EF4-FFF2-40B4-BE49-F238E27FC236}">
                <a16:creationId xmlns:a16="http://schemas.microsoft.com/office/drawing/2014/main" id="{437398D8-336C-F841-9C21-4841B66B1715}"/>
              </a:ext>
            </a:extLst>
          </p:cNvPr>
          <p:cNvPicPr>
            <a:picLocks noGrp="1" noChangeAspect="1"/>
          </p:cNvPicPr>
          <p:nvPr>
            <p:ph idx="1"/>
          </p:nvPr>
        </p:nvPicPr>
        <p:blipFill>
          <a:blip r:embed="rId5"/>
          <a:stretch>
            <a:fillRect/>
          </a:stretch>
        </p:blipFill>
        <p:spPr>
          <a:xfrm>
            <a:off x="4571886" y="3088651"/>
            <a:ext cx="4211241" cy="2287191"/>
          </a:xfrm>
        </p:spPr>
      </p:pic>
    </p:spTree>
    <p:extLst>
      <p:ext uri="{BB962C8B-B14F-4D97-AF65-F5344CB8AC3E}">
        <p14:creationId xmlns:p14="http://schemas.microsoft.com/office/powerpoint/2010/main" val="6725708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group of people standing in front of a crowd&#10;&#10;Description automatically generated">
            <a:extLst>
              <a:ext uri="{FF2B5EF4-FFF2-40B4-BE49-F238E27FC236}">
                <a16:creationId xmlns:a16="http://schemas.microsoft.com/office/drawing/2014/main" id="{1169DB45-75C4-A243-9C2E-4FC8193BEF42}"/>
              </a:ext>
            </a:extLst>
          </p:cNvPr>
          <p:cNvPicPr>
            <a:picLocks noChangeAspect="1"/>
          </p:cNvPicPr>
          <p:nvPr/>
        </p:nvPicPr>
        <p:blipFill rotWithShape="1">
          <a:blip r:embed="rId3">
            <a:alphaModFix/>
          </a:blip>
          <a:srcRect l="15208" r="22556" b="-1"/>
          <a:stretch/>
        </p:blipFill>
        <p:spPr>
          <a:xfrm>
            <a:off x="4348157" y="857257"/>
            <a:ext cx="4795614" cy="5143493"/>
          </a:xfrm>
          <a:prstGeom prst="rect">
            <a:avLst/>
          </a:prstGeom>
        </p:spPr>
      </p:pic>
      <p:pic>
        <p:nvPicPr>
          <p:cNvPr id="13" name="Picture 12">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857250"/>
            <a:ext cx="9144000" cy="5143500"/>
          </a:xfrm>
          <a:prstGeom prst="rect">
            <a:avLst/>
          </a:prstGeom>
        </p:spPr>
      </p:pic>
      <p:sp>
        <p:nvSpPr>
          <p:cNvPr id="2" name="Title 1">
            <a:extLst>
              <a:ext uri="{FF2B5EF4-FFF2-40B4-BE49-F238E27FC236}">
                <a16:creationId xmlns:a16="http://schemas.microsoft.com/office/drawing/2014/main" id="{941F221E-2A5C-B54D-B60F-75756B297226}"/>
              </a:ext>
            </a:extLst>
          </p:cNvPr>
          <p:cNvSpPr>
            <a:spLocks noGrp="1"/>
          </p:cNvSpPr>
          <p:nvPr>
            <p:ph type="title"/>
          </p:nvPr>
        </p:nvSpPr>
        <p:spPr>
          <a:xfrm>
            <a:off x="603749" y="857251"/>
            <a:ext cx="4407867" cy="1444752"/>
          </a:xfrm>
        </p:spPr>
        <p:txBody>
          <a:bodyPr>
            <a:normAutofit/>
          </a:bodyPr>
          <a:lstStyle/>
          <a:p>
            <a:r>
              <a:rPr lang="zh-TW" altLang="en-US" dirty="0">
                <a:solidFill>
                  <a:srgbClr val="000000"/>
                </a:solidFill>
                <a:latin typeface="Songti TC" panose="02010600040101010101" pitchFamily="2" charset="-120"/>
                <a:ea typeface="Songti TC" panose="02010600040101010101" pitchFamily="2" charset="-120"/>
              </a:rPr>
              <a:t>耶穌基督對門徒的吩咐</a:t>
            </a:r>
            <a:endParaRPr lang="en-US" dirty="0">
              <a:solidFill>
                <a:srgbClr val="000000"/>
              </a:solidFill>
              <a:latin typeface="Songti TC" panose="02010600040101010101" pitchFamily="2" charset="-120"/>
              <a:ea typeface="Songti TC" panose="02010600040101010101" pitchFamily="2" charset="-120"/>
            </a:endParaRPr>
          </a:p>
        </p:txBody>
      </p:sp>
      <p:sp>
        <p:nvSpPr>
          <p:cNvPr id="10" name="Content Placeholder 9">
            <a:extLst>
              <a:ext uri="{FF2B5EF4-FFF2-40B4-BE49-F238E27FC236}">
                <a16:creationId xmlns:a16="http://schemas.microsoft.com/office/drawing/2014/main" id="{0D6930C7-8F8F-4C09-A7BA-27C097B20512}"/>
              </a:ext>
            </a:extLst>
          </p:cNvPr>
          <p:cNvSpPr>
            <a:spLocks noGrp="1"/>
          </p:cNvSpPr>
          <p:nvPr>
            <p:ph idx="1"/>
          </p:nvPr>
        </p:nvSpPr>
        <p:spPr>
          <a:xfrm>
            <a:off x="603748" y="2561357"/>
            <a:ext cx="3530102" cy="2841623"/>
          </a:xfrm>
        </p:spPr>
        <p:txBody>
          <a:bodyPr anchor="ctr">
            <a:normAutofit/>
          </a:bodyPr>
          <a:lstStyle/>
          <a:p>
            <a:endParaRPr lang="en-US" sz="1500" dirty="0">
              <a:solidFill>
                <a:srgbClr val="000000"/>
              </a:solidFill>
            </a:endParaRPr>
          </a:p>
        </p:txBody>
      </p:sp>
      <p:sp>
        <p:nvSpPr>
          <p:cNvPr id="4" name="Rectangle 3">
            <a:extLst>
              <a:ext uri="{FF2B5EF4-FFF2-40B4-BE49-F238E27FC236}">
                <a16:creationId xmlns:a16="http://schemas.microsoft.com/office/drawing/2014/main" id="{E6BD095F-3FB3-6E4F-B605-9E3B65D4843C}"/>
              </a:ext>
            </a:extLst>
          </p:cNvPr>
          <p:cNvSpPr/>
          <p:nvPr/>
        </p:nvSpPr>
        <p:spPr>
          <a:xfrm>
            <a:off x="0" y="4313682"/>
            <a:ext cx="4795614" cy="1687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spcAft>
                <a:spcPts val="450"/>
              </a:spcAft>
            </a:pPr>
            <a:r>
              <a:rPr lang="zh-TW" altLang="en-US" sz="2100" dirty="0">
                <a:solidFill>
                  <a:prstClr val="white"/>
                </a:solidFill>
                <a:latin typeface="Songti TC" panose="02010600040101010101" pitchFamily="2" charset="-120"/>
                <a:ea typeface="Songti TC" panose="02010600040101010101" pitchFamily="2" charset="-120"/>
              </a:rPr>
              <a:t>但聖靈降臨在你們身上，你們就必得着能力，並要在耶路撒冷、猶太全地和撒瑪利亞，直到地極作我的見證（</a:t>
            </a:r>
            <a:r>
              <a:rPr lang="en-AU" sz="2100" dirty="0">
                <a:solidFill>
                  <a:prstClr val="white"/>
                </a:solidFill>
                <a:latin typeface="Songti TC" panose="02010600040101010101" pitchFamily="2" charset="-120"/>
                <a:ea typeface="Songti TC" panose="02010600040101010101" pitchFamily="2" charset="-120"/>
              </a:rPr>
              <a:t>1</a:t>
            </a:r>
            <a:r>
              <a:rPr lang="zh-TW" altLang="en-US" sz="2100" dirty="0">
                <a:solidFill>
                  <a:prstClr val="white"/>
                </a:solidFill>
                <a:latin typeface="Songti TC" panose="02010600040101010101" pitchFamily="2" charset="-120"/>
                <a:ea typeface="Songti TC" panose="02010600040101010101" pitchFamily="2" charset="-120"/>
              </a:rPr>
              <a:t>：</a:t>
            </a:r>
            <a:r>
              <a:rPr lang="en-AU" sz="2100" dirty="0">
                <a:solidFill>
                  <a:prstClr val="white"/>
                </a:solidFill>
                <a:latin typeface="Songti TC" panose="02010600040101010101" pitchFamily="2" charset="-120"/>
                <a:ea typeface="Songti TC" panose="02010600040101010101" pitchFamily="2" charset="-120"/>
              </a:rPr>
              <a:t>8</a:t>
            </a:r>
            <a:r>
              <a:rPr lang="zh-TW" altLang="en-US" sz="2100" dirty="0">
                <a:solidFill>
                  <a:prstClr val="white"/>
                </a:solidFill>
                <a:latin typeface="Songti TC" panose="02010600040101010101" pitchFamily="2" charset="-120"/>
                <a:ea typeface="Songti TC" panose="02010600040101010101" pitchFamily="2" charset="-120"/>
              </a:rPr>
              <a:t>）。</a:t>
            </a:r>
            <a:endParaRPr lang="en-US" sz="2100" dirty="0">
              <a:solidFill>
                <a:prstClr val="white"/>
              </a:solidFill>
              <a:latin typeface="Songti TC" panose="02010600040101010101" pitchFamily="2" charset="-120"/>
              <a:ea typeface="Songti TC" panose="02010600040101010101" pitchFamily="2" charset="-120"/>
            </a:endParaRPr>
          </a:p>
        </p:txBody>
      </p:sp>
    </p:spTree>
    <p:extLst>
      <p:ext uri="{BB962C8B-B14F-4D97-AF65-F5344CB8AC3E}">
        <p14:creationId xmlns:p14="http://schemas.microsoft.com/office/powerpoint/2010/main" val="1763363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4211156" cy="51435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a:extLst>
              <a:ext uri="{FF2B5EF4-FFF2-40B4-BE49-F238E27FC236}">
                <a16:creationId xmlns:a16="http://schemas.microsoft.com/office/drawing/2014/main" id="{CADBAC8E-01C7-FF40-84BE-1910EA3A6170}"/>
              </a:ext>
            </a:extLst>
          </p:cNvPr>
          <p:cNvSpPr>
            <a:spLocks noGrp="1"/>
          </p:cNvSpPr>
          <p:nvPr>
            <p:ph type="title"/>
          </p:nvPr>
        </p:nvSpPr>
        <p:spPr>
          <a:xfrm>
            <a:off x="4092904" y="1459467"/>
            <a:ext cx="5051081" cy="1090538"/>
          </a:xfrm>
        </p:spPr>
        <p:txBody>
          <a:bodyPr>
            <a:normAutofit/>
          </a:bodyPr>
          <a:lstStyle/>
          <a:p>
            <a:r>
              <a:rPr lang="zh-TW" altLang="en-US" dirty="0">
                <a:solidFill>
                  <a:srgbClr val="000000"/>
                </a:solidFill>
                <a:latin typeface="Songti TC" panose="02010600040101010101" pitchFamily="2" charset="-120"/>
                <a:ea typeface="Songti TC" panose="02010600040101010101" pitchFamily="2" charset="-120"/>
              </a:rPr>
              <a:t>上帝與亞伯拉罕所立的約</a:t>
            </a:r>
            <a:endParaRPr lang="en-US" dirty="0">
              <a:solidFill>
                <a:srgbClr val="000000"/>
              </a:solidFill>
              <a:latin typeface="Songti TC" panose="02010600040101010101" pitchFamily="2" charset="-120"/>
              <a:ea typeface="Songti TC" panose="02010600040101010101" pitchFamily="2" charset="-120"/>
            </a:endParaRP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11214"/>
            <a:ext cx="3750329" cy="405072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pic>
        <p:nvPicPr>
          <p:cNvPr id="5" name="Picture 4" descr="A picture containing person, man, holding, stage&#10;&#10;Description automatically generated">
            <a:extLst>
              <a:ext uri="{FF2B5EF4-FFF2-40B4-BE49-F238E27FC236}">
                <a16:creationId xmlns:a16="http://schemas.microsoft.com/office/drawing/2014/main" id="{08E7C632-C243-6748-8DD1-36934FB04382}"/>
              </a:ext>
            </a:extLst>
          </p:cNvPr>
          <p:cNvPicPr>
            <a:picLocks noChangeAspect="1"/>
          </p:cNvPicPr>
          <p:nvPr/>
        </p:nvPicPr>
        <p:blipFill rotWithShape="1">
          <a:blip r:embed="rId4">
            <a:alphaModFix/>
          </a:blip>
          <a:srcRect l="12352" r="19813"/>
          <a:stretch/>
        </p:blipFill>
        <p:spPr>
          <a:xfrm>
            <a:off x="15" y="1537673"/>
            <a:ext cx="3628516" cy="3797804"/>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243B829A-25AA-D34A-B725-EA580378F920}"/>
              </a:ext>
            </a:extLst>
          </p:cNvPr>
          <p:cNvSpPr>
            <a:spLocks noGrp="1"/>
          </p:cNvSpPr>
          <p:nvPr>
            <p:ph idx="1"/>
          </p:nvPr>
        </p:nvSpPr>
        <p:spPr>
          <a:xfrm>
            <a:off x="3900895" y="2887218"/>
            <a:ext cx="5051081" cy="2935224"/>
          </a:xfrm>
        </p:spPr>
        <p:txBody>
          <a:bodyPr anchor="ctr">
            <a:normAutofit/>
          </a:bodyPr>
          <a:lstStyle/>
          <a:p>
            <a:pPr marL="0" indent="0">
              <a:buNone/>
            </a:pPr>
            <a:r>
              <a:rPr lang="zh-TW" altLang="en-US" dirty="0">
                <a:solidFill>
                  <a:srgbClr val="000000"/>
                </a:solidFill>
                <a:latin typeface="Songti TC" panose="02010600040101010101" pitchFamily="2" charset="-120"/>
                <a:ea typeface="Songti TC" panose="02010600040101010101" pitchFamily="2" charset="-120"/>
              </a:rPr>
              <a:t>耶和華對亞伯蘭說：你要離開本地、本族、父家，往我所要指示你的地去。我必叫你成為大國。我必賜福給你，叫你的名為大；你也要叫別人得福。 為你祝福的，我必賜福與他；那咒詛你的，我必咒詛他。</a:t>
            </a:r>
            <a:r>
              <a:rPr lang="zh-TW" altLang="en-US" dirty="0">
                <a:solidFill>
                  <a:srgbClr val="C00000"/>
                </a:solidFill>
                <a:latin typeface="Songti TC" panose="02010600040101010101" pitchFamily="2" charset="-120"/>
                <a:ea typeface="Songti TC" panose="02010600040101010101" pitchFamily="2" charset="-120"/>
              </a:rPr>
              <a:t>地上的萬族都要因你得福。 </a:t>
            </a:r>
            <a:r>
              <a:rPr lang="zh-TW" altLang="en-US" dirty="0">
                <a:solidFill>
                  <a:srgbClr val="000000"/>
                </a:solidFill>
                <a:latin typeface="Songti TC" panose="02010600040101010101" pitchFamily="2" charset="-120"/>
                <a:ea typeface="Songti TC" panose="02010600040101010101" pitchFamily="2" charset="-120"/>
              </a:rPr>
              <a:t>（創世記</a:t>
            </a:r>
            <a:r>
              <a:rPr lang="en-US" altLang="zh-TW" dirty="0">
                <a:solidFill>
                  <a:srgbClr val="000000"/>
                </a:solidFill>
                <a:latin typeface="Songti TC" panose="02010600040101010101" pitchFamily="2" charset="-120"/>
                <a:ea typeface="Songti TC" panose="02010600040101010101" pitchFamily="2" charset="-120"/>
              </a:rPr>
              <a:t>12</a:t>
            </a:r>
            <a:r>
              <a:rPr lang="zh-TW" altLang="en-US" dirty="0">
                <a:solidFill>
                  <a:srgbClr val="000000"/>
                </a:solidFill>
                <a:latin typeface="Songti TC" panose="02010600040101010101" pitchFamily="2" charset="-120"/>
                <a:ea typeface="Songti TC" panose="02010600040101010101" pitchFamily="2" charset="-120"/>
              </a:rPr>
              <a:t>：</a:t>
            </a:r>
            <a:r>
              <a:rPr lang="en-US" altLang="zh-TW" dirty="0">
                <a:solidFill>
                  <a:srgbClr val="000000"/>
                </a:solidFill>
                <a:latin typeface="Songti TC" panose="02010600040101010101" pitchFamily="2" charset="-120"/>
                <a:ea typeface="Songti TC" panose="02010600040101010101" pitchFamily="2" charset="-120"/>
              </a:rPr>
              <a:t>1-3</a:t>
            </a:r>
            <a:r>
              <a:rPr lang="zh-TW" altLang="en-US" dirty="0">
                <a:solidFill>
                  <a:srgbClr val="000000"/>
                </a:solidFill>
                <a:latin typeface="Songti TC" panose="02010600040101010101" pitchFamily="2" charset="-120"/>
                <a:ea typeface="Songti TC" panose="02010600040101010101" pitchFamily="2" charset="-120"/>
              </a:rPr>
              <a:t>）</a:t>
            </a:r>
          </a:p>
          <a:p>
            <a:endParaRPr lang="en-US" sz="1500" dirty="0">
              <a:solidFill>
                <a:srgbClr val="000000"/>
              </a:solidFill>
              <a:latin typeface="Songti TC" panose="02010600040101010101" pitchFamily="2" charset="-120"/>
              <a:ea typeface="Songti TC" panose="02010600040101010101" pitchFamily="2" charset="-120"/>
            </a:endParaRPr>
          </a:p>
        </p:txBody>
      </p:sp>
    </p:spTree>
    <p:extLst>
      <p:ext uri="{BB962C8B-B14F-4D97-AF65-F5344CB8AC3E}">
        <p14:creationId xmlns:p14="http://schemas.microsoft.com/office/powerpoint/2010/main" val="6107303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CE70423-0778-463C-8446-4E1578A12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21" name="Graphic 20">
            <a:extLst>
              <a:ext uri="{FF2B5EF4-FFF2-40B4-BE49-F238E27FC236}">
                <a16:creationId xmlns:a16="http://schemas.microsoft.com/office/drawing/2014/main" id="{E6D82619-77CA-45D8-B905-87DC658D1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2515743" y="-1674122"/>
            <a:ext cx="4114800" cy="9141714"/>
          </a:xfrm>
          <a:prstGeom prst="rect">
            <a:avLst/>
          </a:prstGeom>
        </p:spPr>
      </p:pic>
      <p:sp>
        <p:nvSpPr>
          <p:cNvPr id="2" name="Title 1">
            <a:extLst>
              <a:ext uri="{FF2B5EF4-FFF2-40B4-BE49-F238E27FC236}">
                <a16:creationId xmlns:a16="http://schemas.microsoft.com/office/drawing/2014/main" id="{C23F5470-A7B0-CF4E-8275-B5AD6330CF53}"/>
              </a:ext>
            </a:extLst>
          </p:cNvPr>
          <p:cNvSpPr>
            <a:spLocks noGrp="1"/>
          </p:cNvSpPr>
          <p:nvPr>
            <p:ph type="title"/>
          </p:nvPr>
        </p:nvSpPr>
        <p:spPr>
          <a:xfrm>
            <a:off x="1052724" y="995503"/>
            <a:ext cx="6962836" cy="811317"/>
          </a:xfrm>
        </p:spPr>
        <p:txBody>
          <a:bodyPr vert="horz" lIns="68580" tIns="34290" rIns="68580" bIns="34290" rtlCol="0" anchor="b">
            <a:normAutofit/>
          </a:bodyPr>
          <a:lstStyle/>
          <a:p>
            <a:pPr algn="ctr"/>
            <a:r>
              <a:rPr lang="zh-TW" altLang="en-US" sz="3750" dirty="0">
                <a:latin typeface="Songti TC" panose="02010600040101010101" pitchFamily="2" charset="-120"/>
                <a:ea typeface="Songti TC" panose="02010600040101010101" pitchFamily="2" charset="-120"/>
              </a:rPr>
              <a:t>醫病、使死人復活</a:t>
            </a:r>
            <a:endParaRPr lang="en-US" sz="3750" dirty="0">
              <a:latin typeface="Songti TC" panose="02010600040101010101" pitchFamily="2" charset="-120"/>
              <a:ea typeface="Songti TC" panose="02010600040101010101" pitchFamily="2" charset="-120"/>
            </a:endParaRPr>
          </a:p>
        </p:txBody>
      </p:sp>
      <p:sp>
        <p:nvSpPr>
          <p:cNvPr id="3" name="Content Placeholder 2">
            <a:extLst>
              <a:ext uri="{FF2B5EF4-FFF2-40B4-BE49-F238E27FC236}">
                <a16:creationId xmlns:a16="http://schemas.microsoft.com/office/drawing/2014/main" id="{99D1C274-CB32-0D42-8DEF-5AE141E13408}"/>
              </a:ext>
            </a:extLst>
          </p:cNvPr>
          <p:cNvSpPr>
            <a:spLocks noGrp="1"/>
          </p:cNvSpPr>
          <p:nvPr>
            <p:ph idx="1"/>
          </p:nvPr>
        </p:nvSpPr>
        <p:spPr>
          <a:xfrm>
            <a:off x="73152" y="2100835"/>
            <a:ext cx="9141714" cy="958889"/>
          </a:xfrm>
        </p:spPr>
        <p:txBody>
          <a:bodyPr vert="horz" lIns="68580" tIns="34290" rIns="68580" bIns="34290" rtlCol="0">
            <a:normAutofit/>
          </a:bodyPr>
          <a:lstStyle/>
          <a:p>
            <a:pPr marL="0" indent="0" algn="ctr">
              <a:buNone/>
            </a:pPr>
            <a:r>
              <a:rPr lang="zh-TW" altLang="en-US" kern="1200" dirty="0">
                <a:solidFill>
                  <a:srgbClr val="C00000"/>
                </a:solidFill>
                <a:latin typeface="Songti TC" panose="02010600040101010101" pitchFamily="2" charset="-120"/>
                <a:ea typeface="Songti TC" panose="02010600040101010101" pitchFamily="2" charset="-120"/>
              </a:rPr>
              <a:t>在醫治了以尼雅以後：凡住呂大和沙崙的人都看見了他，就歸服主。（</a:t>
            </a:r>
            <a:r>
              <a:rPr lang="en-US" kern="1200" dirty="0">
                <a:solidFill>
                  <a:srgbClr val="C00000"/>
                </a:solidFill>
                <a:latin typeface="Songti TC" panose="02010600040101010101" pitchFamily="2" charset="-120"/>
                <a:ea typeface="Songti TC" panose="02010600040101010101" pitchFamily="2" charset="-120"/>
              </a:rPr>
              <a:t>8</a:t>
            </a:r>
            <a:r>
              <a:rPr lang="zh-TW" altLang="en-US" kern="1200" dirty="0">
                <a:solidFill>
                  <a:srgbClr val="C00000"/>
                </a:solidFill>
                <a:latin typeface="Songti TC" panose="02010600040101010101" pitchFamily="2" charset="-120"/>
                <a:ea typeface="Songti TC" panose="02010600040101010101" pitchFamily="2" charset="-120"/>
              </a:rPr>
              <a:t>：</a:t>
            </a:r>
            <a:r>
              <a:rPr lang="en-US" kern="1200" dirty="0">
                <a:solidFill>
                  <a:srgbClr val="C00000"/>
                </a:solidFill>
                <a:latin typeface="Songti TC" panose="02010600040101010101" pitchFamily="2" charset="-120"/>
                <a:ea typeface="Songti TC" panose="02010600040101010101" pitchFamily="2" charset="-120"/>
              </a:rPr>
              <a:t>35</a:t>
            </a:r>
            <a:r>
              <a:rPr lang="zh-TW" altLang="en-US" kern="1200" dirty="0">
                <a:solidFill>
                  <a:srgbClr val="C00000"/>
                </a:solidFill>
                <a:latin typeface="Songti TC" panose="02010600040101010101" pitchFamily="2" charset="-120"/>
                <a:ea typeface="Songti TC" panose="02010600040101010101" pitchFamily="2" charset="-120"/>
              </a:rPr>
              <a:t>）</a:t>
            </a:r>
            <a:endParaRPr lang="en-AU" altLang="zh-TW" kern="1200" dirty="0">
              <a:solidFill>
                <a:srgbClr val="C00000"/>
              </a:solidFill>
              <a:latin typeface="Songti TC" panose="02010600040101010101" pitchFamily="2" charset="-120"/>
              <a:ea typeface="Songti TC" panose="02010600040101010101" pitchFamily="2" charset="-120"/>
            </a:endParaRPr>
          </a:p>
          <a:p>
            <a:pPr marL="0" indent="0" algn="ctr">
              <a:buNone/>
            </a:pPr>
            <a:r>
              <a:rPr lang="zh-TW" altLang="en-US" kern="1200" dirty="0">
                <a:solidFill>
                  <a:srgbClr val="C00000"/>
                </a:solidFill>
                <a:latin typeface="Songti TC" panose="02010600040101010101" pitchFamily="2" charset="-120"/>
                <a:ea typeface="Songti TC" panose="02010600040101010101" pitchFamily="2" charset="-120"/>
              </a:rPr>
              <a:t>在大比大復活之後：這事傳遍了約帕，就有許多人信了主。（</a:t>
            </a:r>
            <a:r>
              <a:rPr lang="en-US" kern="1200" dirty="0">
                <a:solidFill>
                  <a:srgbClr val="C00000"/>
                </a:solidFill>
                <a:latin typeface="Songti TC" panose="02010600040101010101" pitchFamily="2" charset="-120"/>
                <a:ea typeface="Songti TC" panose="02010600040101010101" pitchFamily="2" charset="-120"/>
              </a:rPr>
              <a:t>8</a:t>
            </a:r>
            <a:r>
              <a:rPr lang="zh-TW" altLang="en-US" kern="1200" dirty="0">
                <a:solidFill>
                  <a:srgbClr val="C00000"/>
                </a:solidFill>
                <a:latin typeface="Songti TC" panose="02010600040101010101" pitchFamily="2" charset="-120"/>
                <a:ea typeface="Songti TC" panose="02010600040101010101" pitchFamily="2" charset="-120"/>
              </a:rPr>
              <a:t>：</a:t>
            </a:r>
            <a:r>
              <a:rPr lang="en-US" kern="1200" dirty="0">
                <a:solidFill>
                  <a:srgbClr val="C00000"/>
                </a:solidFill>
                <a:latin typeface="Songti TC" panose="02010600040101010101" pitchFamily="2" charset="-120"/>
                <a:ea typeface="Songti TC" panose="02010600040101010101" pitchFamily="2" charset="-120"/>
              </a:rPr>
              <a:t>42</a:t>
            </a:r>
            <a:r>
              <a:rPr lang="zh-TW" altLang="en-US" kern="1200" dirty="0">
                <a:solidFill>
                  <a:srgbClr val="C00000"/>
                </a:solidFill>
                <a:latin typeface="Songti TC" panose="02010600040101010101" pitchFamily="2" charset="-120"/>
                <a:ea typeface="Songti TC" panose="02010600040101010101" pitchFamily="2" charset="-120"/>
              </a:rPr>
              <a:t>）</a:t>
            </a:r>
            <a:endParaRPr lang="en-US" kern="1200" dirty="0">
              <a:solidFill>
                <a:srgbClr val="C00000"/>
              </a:solidFill>
              <a:latin typeface="Songti TC" panose="02010600040101010101" pitchFamily="2" charset="-120"/>
              <a:ea typeface="Songti TC" panose="02010600040101010101" pitchFamily="2" charset="-120"/>
            </a:endParaRPr>
          </a:p>
        </p:txBody>
      </p:sp>
      <p:pic>
        <p:nvPicPr>
          <p:cNvPr id="7" name="Picture 6" descr="A group of people in a room&#10;&#10;Description automatically generated">
            <a:extLst>
              <a:ext uri="{FF2B5EF4-FFF2-40B4-BE49-F238E27FC236}">
                <a16:creationId xmlns:a16="http://schemas.microsoft.com/office/drawing/2014/main" id="{4832FAF1-4CC7-0745-BE9F-02CF98E30503}"/>
              </a:ext>
            </a:extLst>
          </p:cNvPr>
          <p:cNvPicPr>
            <a:picLocks noChangeAspect="1"/>
          </p:cNvPicPr>
          <p:nvPr/>
        </p:nvPicPr>
        <p:blipFill rotWithShape="1">
          <a:blip r:embed="rId5"/>
          <a:srcRect t="5390" r="2" b="12123"/>
          <a:stretch/>
        </p:blipFill>
        <p:spPr>
          <a:xfrm>
            <a:off x="-809" y="3164891"/>
            <a:ext cx="4572809" cy="2338668"/>
          </a:xfrm>
          <a:prstGeom prst="rect">
            <a:avLst/>
          </a:prstGeom>
        </p:spPr>
      </p:pic>
      <p:pic>
        <p:nvPicPr>
          <p:cNvPr id="5" name="Picture 4" descr="A picture containing text, old, man, sitting&#10;&#10;Description automatically generated">
            <a:extLst>
              <a:ext uri="{FF2B5EF4-FFF2-40B4-BE49-F238E27FC236}">
                <a16:creationId xmlns:a16="http://schemas.microsoft.com/office/drawing/2014/main" id="{56FC30BB-0685-1E46-A752-9B6323812565}"/>
              </a:ext>
            </a:extLst>
          </p:cNvPr>
          <p:cNvPicPr>
            <a:picLocks noChangeAspect="1"/>
          </p:cNvPicPr>
          <p:nvPr/>
        </p:nvPicPr>
        <p:blipFill rotWithShape="1">
          <a:blip r:embed="rId6"/>
          <a:srcRect t="40774" b="23471"/>
          <a:stretch/>
        </p:blipFill>
        <p:spPr>
          <a:xfrm>
            <a:off x="4571921" y="3164892"/>
            <a:ext cx="4562051" cy="2338578"/>
          </a:xfrm>
          <a:prstGeom prst="rect">
            <a:avLst/>
          </a:prstGeom>
        </p:spPr>
      </p:pic>
      <p:sp>
        <p:nvSpPr>
          <p:cNvPr id="23" name="Rectangle 22">
            <a:extLst>
              <a:ext uri="{FF2B5EF4-FFF2-40B4-BE49-F238E27FC236}">
                <a16:creationId xmlns:a16="http://schemas.microsoft.com/office/drawing/2014/main" id="{DC72DD6E-CF37-4BDC-8738-051CC6E9A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4846" y="5486401"/>
            <a:ext cx="89154" cy="514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18529159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 name="Rectangle 10">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1217295"/>
            <a:ext cx="8428482" cy="442341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3" name="Rectangle 12">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1339851"/>
            <a:ext cx="8178800" cy="4178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aphicFrame>
        <p:nvGraphicFramePr>
          <p:cNvPr id="4" name="Table 3">
            <a:extLst>
              <a:ext uri="{FF2B5EF4-FFF2-40B4-BE49-F238E27FC236}">
                <a16:creationId xmlns:a16="http://schemas.microsoft.com/office/drawing/2014/main" id="{F132E39A-776D-5647-BD23-BD6017B76BF6}"/>
              </a:ext>
            </a:extLst>
          </p:cNvPr>
          <p:cNvGraphicFramePr>
            <a:graphicFrameLocks noGrp="1"/>
          </p:cNvGraphicFramePr>
          <p:nvPr/>
        </p:nvGraphicFramePr>
        <p:xfrm>
          <a:off x="862954" y="1699895"/>
          <a:ext cx="7418090" cy="3453602"/>
        </p:xfrm>
        <a:graphic>
          <a:graphicData uri="http://schemas.openxmlformats.org/drawingml/2006/table">
            <a:tbl>
              <a:tblPr firstRow="1" firstCol="1" bandRow="1">
                <a:tableStyleId>{5C22544A-7EE6-4342-B048-85BDC9FD1C3A}</a:tableStyleId>
              </a:tblPr>
              <a:tblGrid>
                <a:gridCol w="770276">
                  <a:extLst>
                    <a:ext uri="{9D8B030D-6E8A-4147-A177-3AD203B41FA5}">
                      <a16:colId xmlns:a16="http://schemas.microsoft.com/office/drawing/2014/main" val="3687323850"/>
                    </a:ext>
                  </a:extLst>
                </a:gridCol>
                <a:gridCol w="351649">
                  <a:extLst>
                    <a:ext uri="{9D8B030D-6E8A-4147-A177-3AD203B41FA5}">
                      <a16:colId xmlns:a16="http://schemas.microsoft.com/office/drawing/2014/main" val="2804226368"/>
                    </a:ext>
                  </a:extLst>
                </a:gridCol>
                <a:gridCol w="6296165">
                  <a:extLst>
                    <a:ext uri="{9D8B030D-6E8A-4147-A177-3AD203B41FA5}">
                      <a16:colId xmlns:a16="http://schemas.microsoft.com/office/drawing/2014/main" val="2269002300"/>
                    </a:ext>
                  </a:extLst>
                </a:gridCol>
              </a:tblGrid>
              <a:tr h="1151201">
                <a:tc>
                  <a:txBody>
                    <a:bodyPr/>
                    <a:lstStyle/>
                    <a:p>
                      <a:pPr>
                        <a:spcAft>
                          <a:spcPts val="0"/>
                        </a:spcAft>
                      </a:pPr>
                      <a:r>
                        <a:rPr lang="en-AU" sz="2400">
                          <a:effectLst/>
                        </a:rPr>
                        <a:t>6:8</a:t>
                      </a:r>
                      <a:endParaRPr lang="en-AU" sz="2000">
                        <a:effectLst/>
                        <a:latin typeface="Calibri" panose="020F0502020204030204" pitchFamily="34" charset="0"/>
                        <a:ea typeface="PMingLiU" panose="02020500000000000000" pitchFamily="18" charset="-120"/>
                        <a:cs typeface="Arial" panose="020B0604020202020204" pitchFamily="34" charset="0"/>
                      </a:endParaRPr>
                    </a:p>
                  </a:txBody>
                  <a:tcPr marL="0" marR="0" marT="0" marB="0"/>
                </a:tc>
                <a:tc>
                  <a:txBody>
                    <a:bodyPr/>
                    <a:lstStyle/>
                    <a:p>
                      <a:pPr>
                        <a:spcAft>
                          <a:spcPts val="0"/>
                        </a:spcAft>
                      </a:pPr>
                      <a:r>
                        <a:rPr lang="en-AU" sz="2400">
                          <a:effectLst/>
                        </a:rPr>
                        <a:t>  </a:t>
                      </a:r>
                      <a:endParaRPr lang="en-AU" sz="2000">
                        <a:effectLst/>
                        <a:latin typeface="Calibri" panose="020F0502020204030204" pitchFamily="34" charset="0"/>
                        <a:ea typeface="PMingLiU" panose="02020500000000000000" pitchFamily="18" charset="-120"/>
                        <a:cs typeface="Arial" panose="020B0604020202020204" pitchFamily="34" charset="0"/>
                      </a:endParaRPr>
                    </a:p>
                  </a:txBody>
                  <a:tcPr marL="0" marR="0" marT="0" marB="0"/>
                </a:tc>
                <a:tc>
                  <a:txBody>
                    <a:bodyPr/>
                    <a:lstStyle/>
                    <a:p>
                      <a:pPr>
                        <a:spcAft>
                          <a:spcPts val="0"/>
                        </a:spcAft>
                      </a:pPr>
                      <a:r>
                        <a:rPr lang="zh-TW" sz="2400">
                          <a:effectLst/>
                        </a:rPr>
                        <a:t>我 又 聽 見 主 的 聲 音 說 、 我 可 以 差 遣 誰 呢 、 誰 肯 為 我 們 去 呢 ． 我 說 、 我 在 這 裡 、 請 差 遣 我 。</a:t>
                      </a:r>
                      <a:endParaRPr lang="en-AU" sz="2000">
                        <a:effectLst/>
                        <a:latin typeface="Calibri" panose="020F0502020204030204" pitchFamily="34" charset="0"/>
                        <a:ea typeface="PMingLiU" panose="02020500000000000000" pitchFamily="18" charset="-120"/>
                        <a:cs typeface="Arial" panose="020B0604020202020204" pitchFamily="34" charset="0"/>
                      </a:endParaRPr>
                    </a:p>
                  </a:txBody>
                  <a:tcPr marL="0" marR="0" marT="0" marB="0" anchor="ctr"/>
                </a:tc>
                <a:extLst>
                  <a:ext uri="{0D108BD9-81ED-4DB2-BD59-A6C34878D82A}">
                    <a16:rowId xmlns:a16="http://schemas.microsoft.com/office/drawing/2014/main" val="698523133"/>
                  </a:ext>
                </a:extLst>
              </a:tr>
              <a:tr h="1151201">
                <a:tc>
                  <a:txBody>
                    <a:bodyPr/>
                    <a:lstStyle/>
                    <a:p>
                      <a:pPr>
                        <a:spcAft>
                          <a:spcPts val="0"/>
                        </a:spcAft>
                      </a:pPr>
                      <a:r>
                        <a:rPr lang="en-AU" sz="2400">
                          <a:effectLst/>
                        </a:rPr>
                        <a:t>6:9</a:t>
                      </a:r>
                      <a:endParaRPr lang="en-AU" sz="2000">
                        <a:effectLst/>
                        <a:latin typeface="Calibri" panose="020F0502020204030204" pitchFamily="34" charset="0"/>
                        <a:ea typeface="PMingLiU" panose="02020500000000000000" pitchFamily="18" charset="-120"/>
                        <a:cs typeface="Arial" panose="020B0604020202020204" pitchFamily="34" charset="0"/>
                      </a:endParaRPr>
                    </a:p>
                  </a:txBody>
                  <a:tcPr marL="0" marR="0" marT="0" marB="0"/>
                </a:tc>
                <a:tc>
                  <a:txBody>
                    <a:bodyPr/>
                    <a:lstStyle/>
                    <a:p>
                      <a:pPr>
                        <a:spcAft>
                          <a:spcPts val="0"/>
                        </a:spcAft>
                      </a:pPr>
                      <a:r>
                        <a:rPr lang="en-AU" sz="2400">
                          <a:effectLst/>
                        </a:rPr>
                        <a:t>  </a:t>
                      </a:r>
                      <a:endParaRPr lang="en-AU" sz="2000">
                        <a:effectLst/>
                        <a:latin typeface="Calibri" panose="020F0502020204030204" pitchFamily="34" charset="0"/>
                        <a:ea typeface="PMingLiU" panose="02020500000000000000" pitchFamily="18" charset="-120"/>
                        <a:cs typeface="Arial" panose="020B0604020202020204" pitchFamily="34" charset="0"/>
                      </a:endParaRPr>
                    </a:p>
                  </a:txBody>
                  <a:tcPr marL="0" marR="0" marT="0" marB="0"/>
                </a:tc>
                <a:tc>
                  <a:txBody>
                    <a:bodyPr/>
                    <a:lstStyle/>
                    <a:p>
                      <a:pPr>
                        <a:spcAft>
                          <a:spcPts val="0"/>
                        </a:spcAft>
                      </a:pPr>
                      <a:r>
                        <a:rPr lang="zh-TW" sz="2400">
                          <a:effectLst/>
                        </a:rPr>
                        <a:t>他 說 、 你 去 告 訴 這 百 姓 說 、 你 們 聽 是 要 聽 見 、 卻 不 明 白 ． 看 是 要 看 見 、 卻 不 曉 得 。</a:t>
                      </a:r>
                      <a:endParaRPr lang="en-AU" sz="2000">
                        <a:effectLst/>
                        <a:latin typeface="Calibri" panose="020F0502020204030204" pitchFamily="34" charset="0"/>
                        <a:ea typeface="PMingLiU" panose="02020500000000000000" pitchFamily="18" charset="-120"/>
                        <a:cs typeface="Arial" panose="020B0604020202020204" pitchFamily="34" charset="0"/>
                      </a:endParaRPr>
                    </a:p>
                  </a:txBody>
                  <a:tcPr marL="0" marR="0" marT="0" marB="0" anchor="ctr"/>
                </a:tc>
                <a:extLst>
                  <a:ext uri="{0D108BD9-81ED-4DB2-BD59-A6C34878D82A}">
                    <a16:rowId xmlns:a16="http://schemas.microsoft.com/office/drawing/2014/main" val="2916778747"/>
                  </a:ext>
                </a:extLst>
              </a:tr>
              <a:tr h="1151201">
                <a:tc>
                  <a:txBody>
                    <a:bodyPr/>
                    <a:lstStyle/>
                    <a:p>
                      <a:pPr>
                        <a:spcAft>
                          <a:spcPts val="0"/>
                        </a:spcAft>
                      </a:pPr>
                      <a:r>
                        <a:rPr lang="en-AU" sz="2400">
                          <a:effectLst/>
                        </a:rPr>
                        <a:t>6:10</a:t>
                      </a:r>
                      <a:endParaRPr lang="en-AU" sz="2000">
                        <a:effectLst/>
                        <a:latin typeface="Calibri" panose="020F0502020204030204" pitchFamily="34" charset="0"/>
                        <a:ea typeface="PMingLiU" panose="02020500000000000000" pitchFamily="18" charset="-120"/>
                        <a:cs typeface="Arial" panose="020B0604020202020204" pitchFamily="34" charset="0"/>
                      </a:endParaRPr>
                    </a:p>
                  </a:txBody>
                  <a:tcPr marL="0" marR="0" marT="0" marB="0"/>
                </a:tc>
                <a:tc>
                  <a:txBody>
                    <a:bodyPr/>
                    <a:lstStyle/>
                    <a:p>
                      <a:pPr>
                        <a:spcAft>
                          <a:spcPts val="0"/>
                        </a:spcAft>
                      </a:pPr>
                      <a:r>
                        <a:rPr lang="en-AU" sz="2400">
                          <a:effectLst/>
                        </a:rPr>
                        <a:t>  </a:t>
                      </a:r>
                      <a:endParaRPr lang="en-AU" sz="2000">
                        <a:effectLst/>
                        <a:latin typeface="Calibri" panose="020F0502020204030204" pitchFamily="34" charset="0"/>
                        <a:ea typeface="PMingLiU" panose="02020500000000000000" pitchFamily="18" charset="-120"/>
                        <a:cs typeface="Arial" panose="020B0604020202020204" pitchFamily="34" charset="0"/>
                      </a:endParaRPr>
                    </a:p>
                  </a:txBody>
                  <a:tcPr marL="0" marR="0" marT="0" marB="0"/>
                </a:tc>
                <a:tc>
                  <a:txBody>
                    <a:bodyPr/>
                    <a:lstStyle/>
                    <a:p>
                      <a:pPr>
                        <a:spcAft>
                          <a:spcPts val="0"/>
                        </a:spcAft>
                      </a:pPr>
                      <a:r>
                        <a:rPr lang="zh-TW" sz="2400" dirty="0">
                          <a:effectLst/>
                        </a:rPr>
                        <a:t>要 使 這 百 姓 心 蒙 脂 油 、 耳 朵 發 沉 、 眼 睛 昏 迷 ． 恐 怕 眼 睛 看 見 、 耳 朵 聽 見 、 心 裡 明 白 、 回 轉 過 來 、 便 得 醫 治 。</a:t>
                      </a:r>
                      <a:endParaRPr lang="en-AU" sz="2000" dirty="0">
                        <a:effectLst/>
                        <a:latin typeface="Calibri" panose="020F0502020204030204" pitchFamily="34" charset="0"/>
                        <a:ea typeface="PMingLiU" panose="02020500000000000000" pitchFamily="18" charset="-120"/>
                        <a:cs typeface="Arial" panose="020B0604020202020204" pitchFamily="34" charset="0"/>
                      </a:endParaRPr>
                    </a:p>
                  </a:txBody>
                  <a:tcPr marL="0" marR="0" marT="0" marB="0" anchor="ctr"/>
                </a:tc>
                <a:extLst>
                  <a:ext uri="{0D108BD9-81ED-4DB2-BD59-A6C34878D82A}">
                    <a16:rowId xmlns:a16="http://schemas.microsoft.com/office/drawing/2014/main" val="364724475"/>
                  </a:ext>
                </a:extLst>
              </a:tr>
            </a:tbl>
          </a:graphicData>
        </a:graphic>
      </p:graphicFrame>
    </p:spTree>
    <p:extLst>
      <p:ext uri="{BB962C8B-B14F-4D97-AF65-F5344CB8AC3E}">
        <p14:creationId xmlns:p14="http://schemas.microsoft.com/office/powerpoint/2010/main" val="26607566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nvGrpSpPr>
          <p:cNvPr id="13" name="Group 1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3" y="1334036"/>
            <a:ext cx="8356656" cy="1861602"/>
            <a:chOff x="409710" y="635715"/>
            <a:chExt cx="11142208" cy="2482136"/>
          </a:xfrm>
        </p:grpSpPr>
        <p:sp>
          <p:nvSpPr>
            <p:cNvPr id="1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1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1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1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18" name="Rectangle 1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grpSp>
      <p:sp>
        <p:nvSpPr>
          <p:cNvPr id="2" name="Title 1">
            <a:extLst>
              <a:ext uri="{FF2B5EF4-FFF2-40B4-BE49-F238E27FC236}">
                <a16:creationId xmlns:a16="http://schemas.microsoft.com/office/drawing/2014/main" id="{323FBC1E-A0A2-9944-9FC8-578C56A8CE4A}"/>
              </a:ext>
            </a:extLst>
          </p:cNvPr>
          <p:cNvSpPr>
            <a:spLocks noGrp="1"/>
          </p:cNvSpPr>
          <p:nvPr>
            <p:ph type="title"/>
          </p:nvPr>
        </p:nvSpPr>
        <p:spPr>
          <a:xfrm>
            <a:off x="785460" y="1427104"/>
            <a:ext cx="7729890" cy="994172"/>
          </a:xfrm>
        </p:spPr>
        <p:txBody>
          <a:bodyPr vert="horz" lIns="68580" tIns="34290" rIns="68580" bIns="34290" rtlCol="0" anchor="ctr">
            <a:normAutofit/>
          </a:bodyPr>
          <a:lstStyle/>
          <a:p>
            <a:r>
              <a:rPr lang="zh-TW" altLang="en-US" sz="3000">
                <a:solidFill>
                  <a:srgbClr val="FFFFFF"/>
                </a:solidFill>
              </a:rPr>
              <a:t>（二）神的呼召顛覆我們的思維</a:t>
            </a:r>
            <a:br>
              <a:rPr lang="en-US" sz="3000">
                <a:solidFill>
                  <a:srgbClr val="FFFFFF"/>
                </a:solidFill>
              </a:rPr>
            </a:br>
            <a:endParaRPr lang="en-US" sz="3000">
              <a:solidFill>
                <a:srgbClr val="FFFFFF"/>
              </a:solidFill>
            </a:endParaRPr>
          </a:p>
        </p:txBody>
      </p:sp>
      <p:sp>
        <p:nvSpPr>
          <p:cNvPr id="6" name="Rectangle 5">
            <a:extLst>
              <a:ext uri="{FF2B5EF4-FFF2-40B4-BE49-F238E27FC236}">
                <a16:creationId xmlns:a16="http://schemas.microsoft.com/office/drawing/2014/main" id="{3FDD2FFB-F1F7-834C-A518-D3A2C19584C0}"/>
              </a:ext>
            </a:extLst>
          </p:cNvPr>
          <p:cNvSpPr/>
          <p:nvPr/>
        </p:nvSpPr>
        <p:spPr>
          <a:xfrm>
            <a:off x="1068678" y="2728088"/>
            <a:ext cx="3014470" cy="2672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ormAutofit/>
          </a:bodyPr>
          <a:lstStyle/>
          <a:p>
            <a:pPr indent="-171450" defTabSz="685800">
              <a:lnSpc>
                <a:spcPct val="90000"/>
              </a:lnSpc>
              <a:spcAft>
                <a:spcPts val="450"/>
              </a:spcAft>
              <a:buFont typeface="Arial" panose="020B0604020202020204" pitchFamily="34" charset="0"/>
              <a:buChar char="•"/>
            </a:pPr>
            <a:r>
              <a:rPr lang="en-US" altLang="zh-TW" sz="2100" b="1" baseline="30000" dirty="0">
                <a:solidFill>
                  <a:srgbClr val="FFFF00"/>
                </a:solidFill>
                <a:latin typeface="Calibri" panose="020F0502020204030204"/>
                <a:ea typeface="新細明體" panose="02020500000000000000" pitchFamily="18" charset="-120"/>
              </a:rPr>
              <a:t>4</a:t>
            </a:r>
            <a:r>
              <a:rPr lang="en-US" altLang="zh-TW" sz="2100" dirty="0">
                <a:solidFill>
                  <a:srgbClr val="FFFF00"/>
                </a:solidFill>
                <a:latin typeface="Calibri" panose="020F0502020204030204"/>
                <a:ea typeface="新細明體" panose="02020500000000000000" pitchFamily="18" charset="-120"/>
              </a:rPr>
              <a:t> </a:t>
            </a:r>
            <a:r>
              <a:rPr lang="zh-TW" altLang="en-US" sz="2100" dirty="0">
                <a:solidFill>
                  <a:srgbClr val="FFFF00"/>
                </a:solidFill>
                <a:latin typeface="Calibri" panose="020F0502020204030204"/>
                <a:ea typeface="新細明體" panose="02020500000000000000" pitchFamily="18" charset="-120"/>
              </a:rPr>
              <a:t>彼得卻說：主阿，這是不可（</a:t>
            </a:r>
            <a:r>
              <a:rPr lang="en-US" sz="2100" dirty="0">
                <a:solidFill>
                  <a:srgbClr val="FFFF00"/>
                </a:solidFill>
                <a:latin typeface="Calibri" panose="020F0502020204030204"/>
              </a:rPr>
              <a:t> </a:t>
            </a:r>
            <a:r>
              <a:rPr lang="en-US" sz="2100" b="1" dirty="0" err="1">
                <a:solidFill>
                  <a:srgbClr val="FFFF00"/>
                </a:solidFill>
                <a:latin typeface="Helena" pitchFamily="2" charset="0"/>
              </a:rPr>
              <a:t>mhdamw◊ß</a:t>
            </a:r>
            <a:r>
              <a:rPr lang="en-US" altLang="zh-TW" sz="2100" b="1" dirty="0">
                <a:solidFill>
                  <a:srgbClr val="FFFF00"/>
                </a:solidFill>
                <a:latin typeface="Helena" pitchFamily="2" charset="0"/>
                <a:ea typeface="新細明體" panose="02020500000000000000" pitchFamily="18" charset="-120"/>
              </a:rPr>
              <a:t>,</a:t>
            </a:r>
            <a:r>
              <a:rPr lang="en-US" altLang="zh-TW" sz="2100" b="1" dirty="0">
                <a:solidFill>
                  <a:srgbClr val="FFFF00"/>
                </a:solidFill>
                <a:latin typeface="Calibri" panose="020F0502020204030204"/>
                <a:ea typeface="新細明體" panose="02020500000000000000" pitchFamily="18" charset="-120"/>
              </a:rPr>
              <a:t> No way</a:t>
            </a:r>
            <a:r>
              <a:rPr lang="zh-TW" altLang="en-US" sz="2100" dirty="0">
                <a:solidFill>
                  <a:srgbClr val="FFFF00"/>
                </a:solidFill>
                <a:latin typeface="Calibri" panose="020F0502020204030204"/>
                <a:ea typeface="新細明體" panose="02020500000000000000" pitchFamily="18" charset="-120"/>
              </a:rPr>
              <a:t>）的！凡俗物和不潔淨的物，我從來沒有（</a:t>
            </a:r>
            <a:r>
              <a:rPr lang="en-US" sz="2100" b="1" dirty="0" err="1">
                <a:solidFill>
                  <a:srgbClr val="FFFF00"/>
                </a:solidFill>
                <a:latin typeface="Helena" pitchFamily="2" charset="0"/>
              </a:rPr>
              <a:t>oujde÷pote</a:t>
            </a:r>
            <a:r>
              <a:rPr lang="en-US" altLang="zh-TW" sz="2100" b="1" dirty="0">
                <a:solidFill>
                  <a:srgbClr val="FFFF00"/>
                </a:solidFill>
                <a:latin typeface="Helena" pitchFamily="2" charset="0"/>
                <a:ea typeface="新細明體" panose="02020500000000000000" pitchFamily="18" charset="-120"/>
              </a:rPr>
              <a:t> </a:t>
            </a:r>
            <a:r>
              <a:rPr lang="en-US" altLang="zh-TW" sz="2100" b="1" dirty="0">
                <a:solidFill>
                  <a:srgbClr val="FFFF00"/>
                </a:solidFill>
                <a:latin typeface="Calibri" panose="020F0502020204030204"/>
                <a:ea typeface="新細明體" panose="02020500000000000000" pitchFamily="18" charset="-120"/>
              </a:rPr>
              <a:t>, never</a:t>
            </a:r>
            <a:r>
              <a:rPr lang="en-US" sz="2100" b="1" dirty="0">
                <a:solidFill>
                  <a:srgbClr val="FFFF00"/>
                </a:solidFill>
                <a:latin typeface="Calibri" panose="020F0502020204030204"/>
              </a:rPr>
              <a:t> </a:t>
            </a:r>
            <a:r>
              <a:rPr lang="zh-TW" altLang="en-US" sz="2100" dirty="0">
                <a:solidFill>
                  <a:srgbClr val="FFFF00"/>
                </a:solidFill>
                <a:latin typeface="Calibri" panose="020F0502020204030204"/>
                <a:ea typeface="新細明體" panose="02020500000000000000" pitchFamily="18" charset="-120"/>
              </a:rPr>
              <a:t>）吃過。</a:t>
            </a:r>
          </a:p>
        </p:txBody>
      </p:sp>
      <p:pic>
        <p:nvPicPr>
          <p:cNvPr id="5" name="Content Placeholder 4" descr="A statue of a person&#10;&#10;Description automatically generated">
            <a:extLst>
              <a:ext uri="{FF2B5EF4-FFF2-40B4-BE49-F238E27FC236}">
                <a16:creationId xmlns:a16="http://schemas.microsoft.com/office/drawing/2014/main" id="{277E54B1-25A8-3F43-83C6-AC299D9A339A}"/>
              </a:ext>
            </a:extLst>
          </p:cNvPr>
          <p:cNvPicPr>
            <a:picLocks noGrp="1" noChangeAspect="1"/>
          </p:cNvPicPr>
          <p:nvPr>
            <p:ph idx="1"/>
          </p:nvPr>
        </p:nvPicPr>
        <p:blipFill rotWithShape="1">
          <a:blip r:embed="rId2"/>
          <a:srcRect r="12063" b="2"/>
          <a:stretch/>
        </p:blipFill>
        <p:spPr>
          <a:xfrm>
            <a:off x="4574169" y="2726532"/>
            <a:ext cx="3601803" cy="2672529"/>
          </a:xfrm>
          <a:prstGeom prst="rect">
            <a:avLst/>
          </a:prstGeom>
        </p:spPr>
      </p:pic>
    </p:spTree>
    <p:extLst>
      <p:ext uri="{BB962C8B-B14F-4D97-AF65-F5344CB8AC3E}">
        <p14:creationId xmlns:p14="http://schemas.microsoft.com/office/powerpoint/2010/main" val="13460899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93844EA-0D22-410F-A01B-F4F29533D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4" name="Picture 3" descr="A picture containing cup, table, indoor, water&#10;&#10;Description automatically generated">
            <a:extLst>
              <a:ext uri="{FF2B5EF4-FFF2-40B4-BE49-F238E27FC236}">
                <a16:creationId xmlns:a16="http://schemas.microsoft.com/office/drawing/2014/main" id="{35489818-A2C5-2346-8FE6-9BC5A18F9549}"/>
              </a:ext>
            </a:extLst>
          </p:cNvPr>
          <p:cNvPicPr>
            <a:picLocks noChangeAspect="1"/>
          </p:cNvPicPr>
          <p:nvPr/>
        </p:nvPicPr>
        <p:blipFill rotWithShape="1">
          <a:blip r:embed="rId3"/>
          <a:srcRect r="18696" b="3"/>
          <a:stretch/>
        </p:blipFill>
        <p:spPr>
          <a:xfrm>
            <a:off x="713809" y="1253264"/>
            <a:ext cx="3858191" cy="2669211"/>
          </a:xfrm>
          <a:prstGeom prst="rect">
            <a:avLst/>
          </a:prstGeom>
        </p:spPr>
      </p:pic>
      <p:pic>
        <p:nvPicPr>
          <p:cNvPr id="5" name="Content Placeholder 4" descr="A close up of an animal&#10;&#10;Description automatically generated">
            <a:extLst>
              <a:ext uri="{FF2B5EF4-FFF2-40B4-BE49-F238E27FC236}">
                <a16:creationId xmlns:a16="http://schemas.microsoft.com/office/drawing/2014/main" id="{594E9F49-9C95-5041-B2B8-81EE8BAC2EAB}"/>
              </a:ext>
            </a:extLst>
          </p:cNvPr>
          <p:cNvPicPr>
            <a:picLocks noGrp="1" noChangeAspect="1"/>
          </p:cNvPicPr>
          <p:nvPr>
            <p:ph idx="1"/>
          </p:nvPr>
        </p:nvPicPr>
        <p:blipFill rotWithShape="1">
          <a:blip r:embed="rId4"/>
          <a:srcRect l="9334" r="9316"/>
          <a:stretch/>
        </p:blipFill>
        <p:spPr>
          <a:xfrm>
            <a:off x="4572001" y="1253264"/>
            <a:ext cx="3858191" cy="2667762"/>
          </a:xfrm>
          <a:prstGeom prst="rect">
            <a:avLst/>
          </a:prstGeom>
        </p:spPr>
      </p:pic>
      <p:cxnSp>
        <p:nvCxnSpPr>
          <p:cNvPr id="23" name="Straight Connector 22">
            <a:extLst>
              <a:ext uri="{FF2B5EF4-FFF2-40B4-BE49-F238E27FC236}">
                <a16:creationId xmlns:a16="http://schemas.microsoft.com/office/drawing/2014/main" id="{3E65E162-F3C5-496E-83F3-35D3847D7E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0379" y="1253264"/>
            <a:ext cx="0" cy="2667762"/>
          </a:xfrm>
          <a:prstGeom prst="line">
            <a:avLst/>
          </a:prstGeom>
          <a:ln w="12700">
            <a:solidFill>
              <a:srgbClr val="FEFFFF"/>
            </a:solidFill>
          </a:ln>
        </p:spPr>
        <p:style>
          <a:lnRef idx="1">
            <a:schemeClr val="accent1"/>
          </a:lnRef>
          <a:fillRef idx="0">
            <a:schemeClr val="accent1"/>
          </a:fillRef>
          <a:effectRef idx="0">
            <a:schemeClr val="accent1"/>
          </a:effectRef>
          <a:fontRef idx="minor">
            <a:schemeClr val="tx1"/>
          </a:fontRef>
        </p:style>
      </p:cxnSp>
      <p:sp>
        <p:nvSpPr>
          <p:cNvPr id="25" name="Freeform 5">
            <a:extLst>
              <a:ext uri="{FF2B5EF4-FFF2-40B4-BE49-F238E27FC236}">
                <a16:creationId xmlns:a16="http://schemas.microsoft.com/office/drawing/2014/main" id="{5240663D-974E-4B54-BEF2-0AEF269A3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91819" y="4140201"/>
            <a:ext cx="406535" cy="1782344"/>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7" name="Freeform 6">
            <a:extLst>
              <a:ext uri="{FF2B5EF4-FFF2-40B4-BE49-F238E27FC236}">
                <a16:creationId xmlns:a16="http://schemas.microsoft.com/office/drawing/2014/main" id="{3E9B34ED-699B-421D-8B75-2235E501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87881" y="4013361"/>
            <a:ext cx="277321" cy="159137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9" name="Freeform 7">
            <a:extLst>
              <a:ext uri="{FF2B5EF4-FFF2-40B4-BE49-F238E27FC236}">
                <a16:creationId xmlns:a16="http://schemas.microsoft.com/office/drawing/2014/main" id="{87427BBD-1323-4FFD-9089-40083FC54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713810" y="3930999"/>
            <a:ext cx="151393" cy="154185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1" name="Freeform 6">
            <a:extLst>
              <a:ext uri="{FF2B5EF4-FFF2-40B4-BE49-F238E27FC236}">
                <a16:creationId xmlns:a16="http://schemas.microsoft.com/office/drawing/2014/main" id="{5754E5A4-4679-40DF-8B05-9029BA0D70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286148" y="4013361"/>
            <a:ext cx="254345" cy="159137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3" name="Freeform 7">
            <a:extLst>
              <a:ext uri="{FF2B5EF4-FFF2-40B4-BE49-F238E27FC236}">
                <a16:creationId xmlns:a16="http://schemas.microsoft.com/office/drawing/2014/main" id="{9FC83CD4-234F-4750-ABF6-5481D9055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290291" y="3931000"/>
            <a:ext cx="151393" cy="154185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5" name="Rectangle 8">
            <a:extLst>
              <a:ext uri="{FF2B5EF4-FFF2-40B4-BE49-F238E27FC236}">
                <a16:creationId xmlns:a16="http://schemas.microsoft.com/office/drawing/2014/main" id="{568D0189-FF37-41B1-A9F5-C564BA47BB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13585" y="3931001"/>
            <a:ext cx="7728099" cy="1470581"/>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 name="Title 1">
            <a:extLst>
              <a:ext uri="{FF2B5EF4-FFF2-40B4-BE49-F238E27FC236}">
                <a16:creationId xmlns:a16="http://schemas.microsoft.com/office/drawing/2014/main" id="{1CE00BB3-849E-604C-804C-0C1C5DB0A50B}"/>
              </a:ext>
            </a:extLst>
          </p:cNvPr>
          <p:cNvSpPr>
            <a:spLocks noGrp="1"/>
          </p:cNvSpPr>
          <p:nvPr>
            <p:ph type="title"/>
          </p:nvPr>
        </p:nvSpPr>
        <p:spPr>
          <a:xfrm>
            <a:off x="964010" y="4058124"/>
            <a:ext cx="7287662" cy="803689"/>
          </a:xfrm>
        </p:spPr>
        <p:txBody>
          <a:bodyPr vert="horz" lIns="68580" tIns="34290" rIns="68580" bIns="34290" rtlCol="0" anchor="b">
            <a:normAutofit/>
          </a:bodyPr>
          <a:lstStyle/>
          <a:p>
            <a:r>
              <a:rPr lang="zh-TW" altLang="en-US" sz="3600">
                <a:solidFill>
                  <a:srgbClr val="FEFFFF"/>
                </a:solidFill>
              </a:rPr>
              <a:t>潔淨與不潔淨</a:t>
            </a:r>
            <a:endParaRPr lang="en-US" sz="3600">
              <a:solidFill>
                <a:srgbClr val="FEFFFF"/>
              </a:solidFill>
            </a:endParaRPr>
          </a:p>
        </p:txBody>
      </p:sp>
      <p:cxnSp>
        <p:nvCxnSpPr>
          <p:cNvPr id="37" name="Straight Connector 36">
            <a:extLst>
              <a:ext uri="{FF2B5EF4-FFF2-40B4-BE49-F238E27FC236}">
                <a16:creationId xmlns:a16="http://schemas.microsoft.com/office/drawing/2014/main" id="{4B60F436-E9B6-463A-BC51-14940E6460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15896" y="3930999"/>
            <a:ext cx="7728966" cy="0"/>
          </a:xfrm>
          <a:prstGeom prst="line">
            <a:avLst/>
          </a:prstGeom>
          <a:ln w="12700">
            <a:solidFill>
              <a:srgbClr val="FEFFFF"/>
            </a:solidFill>
          </a:ln>
        </p:spPr>
        <p:style>
          <a:lnRef idx="1">
            <a:schemeClr val="accent1"/>
          </a:lnRef>
          <a:fillRef idx="0">
            <a:schemeClr val="accent1"/>
          </a:fillRef>
          <a:effectRef idx="0">
            <a:schemeClr val="accent1"/>
          </a:effectRef>
          <a:fontRef idx="minor">
            <a:schemeClr val="tx1"/>
          </a:fontRef>
        </p:style>
      </p:cxnSp>
      <p:sp>
        <p:nvSpPr>
          <p:cNvPr id="39" name="Rectangle 8">
            <a:extLst>
              <a:ext uri="{FF2B5EF4-FFF2-40B4-BE49-F238E27FC236}">
                <a16:creationId xmlns:a16="http://schemas.microsoft.com/office/drawing/2014/main" id="{5B4888BC-D2FB-4207-8548-E0FA7963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540493" y="4140201"/>
            <a:ext cx="601221" cy="1464536"/>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Tree>
    <p:extLst>
      <p:ext uri="{BB962C8B-B14F-4D97-AF65-F5344CB8AC3E}">
        <p14:creationId xmlns:p14="http://schemas.microsoft.com/office/powerpoint/2010/main" val="23941631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4286250"/>
            <a:ext cx="5293730" cy="1473200"/>
          </a:xfrm>
          <a:prstGeom prst="rect">
            <a:avLst/>
          </a:prstGeom>
          <a:solidFill>
            <a:srgbClr val="636421">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C1259A2F-194E-9C4B-AE74-3933E72060A4}"/>
              </a:ext>
            </a:extLst>
          </p:cNvPr>
          <p:cNvSpPr>
            <a:spLocks noGrp="1"/>
          </p:cNvSpPr>
          <p:nvPr>
            <p:ph type="title"/>
          </p:nvPr>
        </p:nvSpPr>
        <p:spPr>
          <a:xfrm>
            <a:off x="393192" y="4432554"/>
            <a:ext cx="4945642" cy="1218908"/>
          </a:xfrm>
        </p:spPr>
        <p:txBody>
          <a:bodyPr>
            <a:normAutofit/>
          </a:bodyPr>
          <a:lstStyle/>
          <a:p>
            <a:pPr algn="r"/>
            <a:endParaRPr lang="en-US">
              <a:solidFill>
                <a:srgbClr val="FFFFFF"/>
              </a:solidFill>
              <a:latin typeface="Songti TC" panose="02010600040101010101" pitchFamily="2" charset="-120"/>
              <a:ea typeface="Songti TC" panose="02010600040101010101" pitchFamily="2" charset="-120"/>
            </a:endParaRPr>
          </a:p>
        </p:txBody>
      </p:sp>
      <p:pic>
        <p:nvPicPr>
          <p:cNvPr id="5" name="Picture 4" descr="A group of people standing in a room&#10;&#10;Description automatically generated">
            <a:extLst>
              <a:ext uri="{FF2B5EF4-FFF2-40B4-BE49-F238E27FC236}">
                <a16:creationId xmlns:a16="http://schemas.microsoft.com/office/drawing/2014/main" id="{F35E3D52-324D-3A4B-B3BF-71187D73AF87}"/>
              </a:ext>
            </a:extLst>
          </p:cNvPr>
          <p:cNvPicPr>
            <a:picLocks noChangeAspect="1"/>
          </p:cNvPicPr>
          <p:nvPr/>
        </p:nvPicPr>
        <p:blipFill rotWithShape="1">
          <a:blip r:embed="rId2"/>
          <a:srcRect t="416" r="1" b="12406"/>
          <a:stretch/>
        </p:blipFill>
        <p:spPr>
          <a:xfrm>
            <a:off x="245660" y="1098550"/>
            <a:ext cx="5293730" cy="3080544"/>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1098549"/>
            <a:ext cx="3251710" cy="4660901"/>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A8E6AF2-4708-3449-B25F-CBC5A6BCFD47}"/>
              </a:ext>
            </a:extLst>
          </p:cNvPr>
          <p:cNvSpPr>
            <a:spLocks noGrp="1"/>
          </p:cNvSpPr>
          <p:nvPr>
            <p:ph idx="1"/>
          </p:nvPr>
        </p:nvSpPr>
        <p:spPr>
          <a:xfrm>
            <a:off x="5779009" y="1545544"/>
            <a:ext cx="3054095" cy="3639272"/>
          </a:xfrm>
        </p:spPr>
        <p:txBody>
          <a:bodyPr anchor="ctr">
            <a:normAutofit/>
          </a:bodyPr>
          <a:lstStyle/>
          <a:p>
            <a:r>
              <a:rPr lang="zh-TW" altLang="en-US" dirty="0">
                <a:solidFill>
                  <a:srgbClr val="FFFFFF"/>
                </a:solidFill>
                <a:latin typeface="Songti TC" panose="02010600040101010101" pitchFamily="2" charset="-120"/>
                <a:ea typeface="Songti TC" panose="02010600040101010101" pitchFamily="2" charset="-120"/>
              </a:rPr>
              <a:t>彼得說：猶太人和別國的人親近來往本是不合例的。（</a:t>
            </a:r>
            <a:r>
              <a:rPr lang="en-AU" dirty="0">
                <a:solidFill>
                  <a:srgbClr val="FFFFFF"/>
                </a:solidFill>
                <a:latin typeface="Songti TC" panose="02010600040101010101" pitchFamily="2" charset="-120"/>
                <a:ea typeface="Songti TC" panose="02010600040101010101" pitchFamily="2" charset="-120"/>
              </a:rPr>
              <a:t> 10</a:t>
            </a:r>
            <a:r>
              <a:rPr lang="zh-TW" altLang="en-US" dirty="0">
                <a:solidFill>
                  <a:srgbClr val="FFFFFF"/>
                </a:solidFill>
                <a:latin typeface="Songti TC" panose="02010600040101010101" pitchFamily="2" charset="-120"/>
                <a:ea typeface="Songti TC" panose="02010600040101010101" pitchFamily="2" charset="-120"/>
              </a:rPr>
              <a:t>：</a:t>
            </a:r>
            <a:r>
              <a:rPr lang="en-AU" dirty="0">
                <a:solidFill>
                  <a:srgbClr val="FFFFFF"/>
                </a:solidFill>
                <a:latin typeface="Songti TC" panose="02010600040101010101" pitchFamily="2" charset="-120"/>
                <a:ea typeface="Songti TC" panose="02010600040101010101" pitchFamily="2" charset="-120"/>
              </a:rPr>
              <a:t>28 </a:t>
            </a:r>
            <a:r>
              <a:rPr lang="zh-TW" altLang="en-US" dirty="0">
                <a:solidFill>
                  <a:srgbClr val="FFFFFF"/>
                </a:solidFill>
                <a:latin typeface="Songti TC" panose="02010600040101010101" pitchFamily="2" charset="-120"/>
                <a:ea typeface="Songti TC" panose="02010600040101010101" pitchFamily="2" charset="-120"/>
              </a:rPr>
              <a:t>）</a:t>
            </a:r>
            <a:endParaRPr lang="en-AU" dirty="0">
              <a:solidFill>
                <a:srgbClr val="FFFFFF"/>
              </a:solidFill>
              <a:latin typeface="Songti TC" panose="02010600040101010101" pitchFamily="2" charset="-120"/>
              <a:ea typeface="Songti TC" panose="02010600040101010101" pitchFamily="2" charset="-120"/>
            </a:endParaRPr>
          </a:p>
          <a:p>
            <a:endParaRPr lang="en-US" sz="1500" dirty="0">
              <a:solidFill>
                <a:srgbClr val="FFFFFF"/>
              </a:solidFill>
              <a:latin typeface="Songti TC" panose="02010600040101010101" pitchFamily="2" charset="-120"/>
              <a:ea typeface="Songti TC" panose="02010600040101010101" pitchFamily="2" charset="-120"/>
            </a:endParaRPr>
          </a:p>
        </p:txBody>
      </p:sp>
    </p:spTree>
    <p:extLst>
      <p:ext uri="{BB962C8B-B14F-4D97-AF65-F5344CB8AC3E}">
        <p14:creationId xmlns:p14="http://schemas.microsoft.com/office/powerpoint/2010/main" val="36986030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1B31F-3131-B349-AEE7-21D14F80BE3D}"/>
              </a:ext>
            </a:extLst>
          </p:cNvPr>
          <p:cNvSpPr>
            <a:spLocks noGrp="1"/>
          </p:cNvSpPr>
          <p:nvPr>
            <p:ph type="title"/>
          </p:nvPr>
        </p:nvSpPr>
        <p:spPr/>
        <p:txBody>
          <a:bodyPr/>
          <a:lstStyle/>
          <a:p>
            <a:r>
              <a:rPr lang="zh-TW" altLang="en-US">
                <a:latin typeface="Songti TC" panose="02010600040101010101" pitchFamily="2" charset="-120"/>
                <a:ea typeface="Songti TC" panose="02010600040101010101" pitchFamily="2" charset="-120"/>
              </a:rPr>
              <a:t>司提反的事件的陰影</a:t>
            </a:r>
            <a:endParaRPr lang="en-US" dirty="0">
              <a:latin typeface="Songti TC" panose="02010600040101010101" pitchFamily="2" charset="-120"/>
              <a:ea typeface="Songti TC" panose="02010600040101010101" pitchFamily="2" charset="-120"/>
            </a:endParaRPr>
          </a:p>
        </p:txBody>
      </p:sp>
      <p:pic>
        <p:nvPicPr>
          <p:cNvPr id="5" name="Content Placeholder 4" descr="A group of people around each other&#10;&#10;Description automatically generated">
            <a:extLst>
              <a:ext uri="{FF2B5EF4-FFF2-40B4-BE49-F238E27FC236}">
                <a16:creationId xmlns:a16="http://schemas.microsoft.com/office/drawing/2014/main" id="{D290AABA-68ED-4543-BCFB-91563C60CC02}"/>
              </a:ext>
            </a:extLst>
          </p:cNvPr>
          <p:cNvPicPr>
            <a:picLocks noGrp="1" noChangeAspect="1"/>
          </p:cNvPicPr>
          <p:nvPr>
            <p:ph idx="1"/>
          </p:nvPr>
        </p:nvPicPr>
        <p:blipFill>
          <a:blip r:embed="rId3"/>
          <a:stretch>
            <a:fillRect/>
          </a:stretch>
        </p:blipFill>
        <p:spPr>
          <a:xfrm>
            <a:off x="1905549" y="2161060"/>
            <a:ext cx="5332902" cy="3839690"/>
          </a:xfrm>
        </p:spPr>
      </p:pic>
    </p:spTree>
    <p:extLst>
      <p:ext uri="{BB962C8B-B14F-4D97-AF65-F5344CB8AC3E}">
        <p14:creationId xmlns:p14="http://schemas.microsoft.com/office/powerpoint/2010/main" val="21471355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1097280"/>
            <a:ext cx="8661654" cy="466344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FB574202-520D-0F44-A490-7F27C107F636}"/>
              </a:ext>
            </a:extLst>
          </p:cNvPr>
          <p:cNvSpPr>
            <a:spLocks noGrp="1"/>
          </p:cNvSpPr>
          <p:nvPr>
            <p:ph type="title"/>
          </p:nvPr>
        </p:nvSpPr>
        <p:spPr>
          <a:xfrm>
            <a:off x="628650" y="1331119"/>
            <a:ext cx="7886700" cy="994172"/>
          </a:xfrm>
        </p:spPr>
        <p:txBody>
          <a:bodyPr>
            <a:normAutofit fontScale="90000"/>
          </a:bodyPr>
          <a:lstStyle/>
          <a:p>
            <a:pPr algn="ctr"/>
            <a:r>
              <a:rPr lang="zh-TW" altLang="en-US" sz="3600" dirty="0">
                <a:latin typeface="Songti TC" panose="02010600040101010101" pitchFamily="2" charset="-120"/>
                <a:ea typeface="Songti TC" panose="02010600040101010101" pitchFamily="2" charset="-120"/>
              </a:rPr>
              <a:t>（三）神的呼召帶來深遠的影響</a:t>
            </a:r>
            <a:br>
              <a:rPr lang="en-AU" dirty="0">
                <a:latin typeface="Songti TC" panose="02010600040101010101" pitchFamily="2" charset="-120"/>
                <a:ea typeface="Songti TC" panose="02010600040101010101" pitchFamily="2" charset="-120"/>
              </a:rPr>
            </a:br>
            <a:endParaRPr lang="en-US" dirty="0">
              <a:latin typeface="Songti TC" panose="02010600040101010101" pitchFamily="2" charset="-120"/>
              <a:ea typeface="Songti TC" panose="02010600040101010101" pitchFamily="2" charset="-120"/>
            </a:endParaRPr>
          </a:p>
        </p:txBody>
      </p:sp>
      <p:cxnSp>
        <p:nvCxnSpPr>
          <p:cNvPr id="10" name="Straight Connector 9">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227" y="2325291"/>
            <a:ext cx="7797546"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F47D866-085B-9840-BFC2-F4BB6822581A}"/>
              </a:ext>
            </a:extLst>
          </p:cNvPr>
          <p:cNvSpPr>
            <a:spLocks noGrp="1"/>
          </p:cNvSpPr>
          <p:nvPr>
            <p:ph idx="1"/>
          </p:nvPr>
        </p:nvSpPr>
        <p:spPr>
          <a:xfrm>
            <a:off x="628650" y="2559130"/>
            <a:ext cx="7886700" cy="2744991"/>
          </a:xfrm>
        </p:spPr>
        <p:txBody>
          <a:bodyPr>
            <a:normAutofit/>
          </a:bodyPr>
          <a:lstStyle/>
          <a:p>
            <a:pPr marL="0" indent="0">
              <a:buNone/>
            </a:pPr>
            <a:r>
              <a:rPr lang="zh-TW" altLang="en-US" sz="2400" dirty="0">
                <a:latin typeface="Songti TC" panose="02010600040101010101" pitchFamily="2" charset="-120"/>
                <a:ea typeface="Songti TC" panose="02010600040101010101" pitchFamily="2" charset="-120"/>
              </a:rPr>
              <a:t>那些因司提反的事遭患難四散的門徒直走到腓尼基和居比路，並安提阿；他們不向別人講道，只向猶太人講。 但內中有居比路和古利奈人，他們到了安提阿也向希臘人傳講主耶穌。 主與他們同在，信而歸主的人就很多了。（</a:t>
            </a:r>
            <a:r>
              <a:rPr lang="en-GB" sz="2400" dirty="0">
                <a:latin typeface="Songti TC" panose="02010600040101010101" pitchFamily="2" charset="-120"/>
                <a:ea typeface="Songti TC" panose="02010600040101010101" pitchFamily="2" charset="-120"/>
              </a:rPr>
              <a:t>11</a:t>
            </a:r>
            <a:r>
              <a:rPr lang="zh-TW" altLang="en-US" sz="2400" dirty="0">
                <a:latin typeface="Songti TC" panose="02010600040101010101" pitchFamily="2" charset="-120"/>
                <a:ea typeface="Songti TC" panose="02010600040101010101" pitchFamily="2" charset="-120"/>
              </a:rPr>
              <a:t>：</a:t>
            </a:r>
            <a:r>
              <a:rPr lang="en-GB" sz="2400" dirty="0">
                <a:latin typeface="Songti TC" panose="02010600040101010101" pitchFamily="2" charset="-120"/>
                <a:ea typeface="Songti TC" panose="02010600040101010101" pitchFamily="2" charset="-120"/>
              </a:rPr>
              <a:t>19-21</a:t>
            </a:r>
            <a:r>
              <a:rPr lang="zh-TW" altLang="en-US" sz="2400" dirty="0">
                <a:latin typeface="Songti TC" panose="02010600040101010101" pitchFamily="2" charset="-120"/>
                <a:ea typeface="Songti TC" panose="02010600040101010101" pitchFamily="2" charset="-120"/>
              </a:rPr>
              <a:t>）</a:t>
            </a:r>
            <a:endParaRPr lang="en-AU" sz="2400" dirty="0">
              <a:latin typeface="Songti TC" panose="02010600040101010101" pitchFamily="2" charset="-120"/>
              <a:ea typeface="Songti TC" panose="02010600040101010101" pitchFamily="2" charset="-120"/>
            </a:endParaRPr>
          </a:p>
          <a:p>
            <a:endParaRPr lang="en-US" sz="1800" dirty="0">
              <a:latin typeface="Songti TC" panose="02010600040101010101" pitchFamily="2" charset="-120"/>
              <a:ea typeface="Songti TC" panose="02010600040101010101" pitchFamily="2" charset="-120"/>
            </a:endParaRPr>
          </a:p>
        </p:txBody>
      </p:sp>
    </p:spTree>
    <p:extLst>
      <p:ext uri="{BB962C8B-B14F-4D97-AF65-F5344CB8AC3E}">
        <p14:creationId xmlns:p14="http://schemas.microsoft.com/office/powerpoint/2010/main" val="3931995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2308324"/>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我說過會一生跟祢走</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卻到重要關頭  從前承諾變更　</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實在沒法勇敢　無情令祢痛心</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V1b</a:t>
            </a: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646331"/>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海邊的破曉 </a:t>
            </a:r>
            <a:r>
              <a:rPr lang="en-US" altLang="zh-TW" sz="2400" dirty="0">
                <a:latin typeface="HanWangYenLight" panose="02020300000000000000" pitchFamily="18" charset="-120"/>
                <a:ea typeface="HanWangYenLight" panose="02020300000000000000" pitchFamily="18" charset="-120"/>
              </a:rPr>
              <a:t>(</a:t>
            </a:r>
            <a:r>
              <a:rPr lang="en-AU" altLang="zh-TW" sz="2400" dirty="0">
                <a:latin typeface="HanWangYenLight" panose="02020300000000000000" pitchFamily="18" charset="-120"/>
                <a:ea typeface="HanWangYenLight" panose="02020300000000000000" pitchFamily="18" charset="-120"/>
              </a:rPr>
              <a:t>Daybreak by the Sea)</a:t>
            </a:r>
            <a:r>
              <a:rPr lang="zh-TW" altLang="en-US" sz="2400" dirty="0">
                <a:latin typeface="HanWangYenLight" panose="02020300000000000000" pitchFamily="18" charset="-120"/>
                <a:ea typeface="HanWangYenLight" panose="02020300000000000000" pitchFamily="18" charset="-120"/>
              </a:rPr>
              <a:t> </a:t>
            </a:r>
            <a:endParaRPr lang="en-US" altLang="zh-TW" sz="2400" dirty="0">
              <a:latin typeface="HanWangYenLight" panose="02020300000000000000" pitchFamily="18" charset="-120"/>
              <a:ea typeface="HanWangYenLight" panose="02020300000000000000" pitchFamily="18" charset="-120"/>
            </a:endParaRPr>
          </a:p>
          <a:p>
            <a:pPr lvl="0" algn="ctr"/>
            <a:r>
              <a:rPr lang="zh-TW" altLang="en-US" sz="1200" dirty="0">
                <a:latin typeface="HanWangYenLight" panose="02020300000000000000" pitchFamily="18" charset="-120"/>
                <a:ea typeface="HanWangYenLight" panose="02020300000000000000" pitchFamily="18" charset="-120"/>
              </a:rPr>
              <a:t>曲：歐詠恩　詞：朱浩廉 </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角聲使團</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源來有祢</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專輯</a:t>
            </a:r>
            <a:r>
              <a:rPr lang="en-US" altLang="zh-TW" sz="1200" dirty="0">
                <a:latin typeface="HanWangYenLight" panose="02020300000000000000" pitchFamily="18" charset="-120"/>
                <a:ea typeface="HanWangYenLight" panose="02020300000000000000" pitchFamily="18" charset="-120"/>
              </a:rPr>
              <a:t>)</a:t>
            </a:r>
          </a:p>
        </p:txBody>
      </p:sp>
    </p:spTree>
    <p:extLst>
      <p:ext uri="{BB962C8B-B14F-4D97-AF65-F5344CB8AC3E}">
        <p14:creationId xmlns:p14="http://schemas.microsoft.com/office/powerpoint/2010/main" val="4129483307"/>
      </p:ext>
    </p:extLst>
  </p:cSld>
  <p:clrMapOvr>
    <a:masterClrMapping/>
  </p:clrMapOvr>
  <p:transition>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B1F10-D871-7242-AB96-6ABA13BF8999}"/>
              </a:ext>
            </a:extLst>
          </p:cNvPr>
          <p:cNvSpPr>
            <a:spLocks noGrp="1"/>
          </p:cNvSpPr>
          <p:nvPr>
            <p:ph type="title"/>
          </p:nvPr>
        </p:nvSpPr>
        <p:spPr/>
        <p:txBody>
          <a:bodyPr/>
          <a:lstStyle/>
          <a:p>
            <a:r>
              <a:rPr lang="zh-TW" altLang="en-US" dirty="0">
                <a:latin typeface="Songti TC" panose="02010600040101010101" pitchFamily="2" charset="-120"/>
                <a:ea typeface="Songti TC" panose="02010600040101010101" pitchFamily="2" charset="-120"/>
              </a:rPr>
              <a:t>耶路撒冷會議</a:t>
            </a:r>
            <a:endParaRPr lang="en-US" dirty="0">
              <a:latin typeface="Songti TC" panose="02010600040101010101" pitchFamily="2" charset="-120"/>
              <a:ea typeface="Songti TC" panose="02010600040101010101" pitchFamily="2" charset="-120"/>
            </a:endParaRPr>
          </a:p>
        </p:txBody>
      </p:sp>
      <p:pic>
        <p:nvPicPr>
          <p:cNvPr id="5" name="Content Placeholder 4" descr="A group of people standing in front of a crowd&#10;&#10;Description automatically generated">
            <a:extLst>
              <a:ext uri="{FF2B5EF4-FFF2-40B4-BE49-F238E27FC236}">
                <a16:creationId xmlns:a16="http://schemas.microsoft.com/office/drawing/2014/main" id="{853FEF13-2267-F942-BB77-B758A5985AE0}"/>
              </a:ext>
            </a:extLst>
          </p:cNvPr>
          <p:cNvPicPr>
            <a:picLocks noGrp="1" noChangeAspect="1"/>
          </p:cNvPicPr>
          <p:nvPr>
            <p:ph idx="1"/>
          </p:nvPr>
        </p:nvPicPr>
        <p:blipFill>
          <a:blip r:embed="rId2"/>
          <a:stretch>
            <a:fillRect/>
          </a:stretch>
        </p:blipFill>
        <p:spPr>
          <a:xfrm>
            <a:off x="1985642" y="2125266"/>
            <a:ext cx="5172717" cy="3875484"/>
          </a:xfrm>
        </p:spPr>
      </p:pic>
    </p:spTree>
    <p:extLst>
      <p:ext uri="{BB962C8B-B14F-4D97-AF65-F5344CB8AC3E}">
        <p14:creationId xmlns:p14="http://schemas.microsoft.com/office/powerpoint/2010/main" val="40809571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1097280"/>
            <a:ext cx="8661654" cy="466344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C3FF6D01-275A-884F-8B0A-3B6EA87CDA37}"/>
              </a:ext>
            </a:extLst>
          </p:cNvPr>
          <p:cNvSpPr>
            <a:spLocks noGrp="1"/>
          </p:cNvSpPr>
          <p:nvPr>
            <p:ph type="title"/>
          </p:nvPr>
        </p:nvSpPr>
        <p:spPr>
          <a:xfrm>
            <a:off x="628650" y="1331119"/>
            <a:ext cx="7886700" cy="994172"/>
          </a:xfrm>
        </p:spPr>
        <p:txBody>
          <a:bodyPr>
            <a:normAutofit/>
          </a:bodyPr>
          <a:lstStyle/>
          <a:p>
            <a:pPr algn="ctr"/>
            <a:r>
              <a:rPr lang="zh-TW" altLang="en-US" sz="3600" dirty="0">
                <a:latin typeface="Songti TC" panose="02010600040101010101" pitchFamily="2" charset="-120"/>
                <a:ea typeface="Songti TC" panose="02010600040101010101" pitchFamily="2" charset="-120"/>
              </a:rPr>
              <a:t>保羅在大馬色的事件</a:t>
            </a:r>
            <a:endParaRPr lang="en-US" sz="3600" dirty="0">
              <a:latin typeface="Songti TC" panose="02010600040101010101" pitchFamily="2" charset="-120"/>
              <a:ea typeface="Songti TC" panose="02010600040101010101" pitchFamily="2" charset="-120"/>
            </a:endParaRPr>
          </a:p>
        </p:txBody>
      </p:sp>
      <p:cxnSp>
        <p:nvCxnSpPr>
          <p:cNvPr id="10" name="Straight Connector 9">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227" y="2325291"/>
            <a:ext cx="7797546"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B43B58C-1F7F-7F4D-913D-F30839375A5F}"/>
              </a:ext>
            </a:extLst>
          </p:cNvPr>
          <p:cNvSpPr>
            <a:spLocks noGrp="1"/>
          </p:cNvSpPr>
          <p:nvPr>
            <p:ph idx="1"/>
          </p:nvPr>
        </p:nvSpPr>
        <p:spPr>
          <a:xfrm>
            <a:off x="628650" y="2559130"/>
            <a:ext cx="7886700" cy="2744991"/>
          </a:xfrm>
        </p:spPr>
        <p:txBody>
          <a:bodyPr>
            <a:normAutofit/>
          </a:bodyPr>
          <a:lstStyle/>
          <a:p>
            <a:r>
              <a:rPr lang="en-GB" sz="2400" b="1" baseline="30000" dirty="0">
                <a:latin typeface="Songti TC" panose="02010600040101010101" pitchFamily="2" charset="-120"/>
                <a:ea typeface="Songti TC" panose="02010600040101010101" pitchFamily="2" charset="-120"/>
              </a:rPr>
              <a:t>10</a:t>
            </a:r>
            <a:r>
              <a:rPr lang="en-GB" sz="2400" dirty="0">
                <a:latin typeface="Songti TC" panose="02010600040101010101" pitchFamily="2" charset="-120"/>
                <a:ea typeface="Songti TC" panose="02010600040101010101" pitchFamily="2" charset="-120"/>
              </a:rPr>
              <a:t> </a:t>
            </a:r>
            <a:r>
              <a:rPr lang="zh-TW" altLang="en-US" sz="2400" dirty="0">
                <a:latin typeface="Songti TC" panose="02010600040101010101" pitchFamily="2" charset="-120"/>
                <a:ea typeface="Songti TC" panose="02010600040101010101" pitchFamily="2" charset="-120"/>
              </a:rPr>
              <a:t>當下，在大馬色有一個門徒，名叫亞拿尼亞。主在異象中對他說：亞拿尼亞。他說：主，我在這裡。</a:t>
            </a:r>
            <a:r>
              <a:rPr lang="en-US" altLang="zh-TW" sz="2400" dirty="0">
                <a:latin typeface="Songti TC" panose="02010600040101010101" pitchFamily="2" charset="-120"/>
                <a:ea typeface="Songti TC" panose="02010600040101010101" pitchFamily="2" charset="-120"/>
              </a:rPr>
              <a:t>…</a:t>
            </a:r>
            <a:r>
              <a:rPr lang="en-GB" sz="2400" b="1" baseline="30000" dirty="0">
                <a:latin typeface="Songti TC" panose="02010600040101010101" pitchFamily="2" charset="-120"/>
                <a:ea typeface="Songti TC" panose="02010600040101010101" pitchFamily="2" charset="-120"/>
              </a:rPr>
              <a:t>13</a:t>
            </a:r>
            <a:r>
              <a:rPr lang="en-GB" sz="2400" dirty="0">
                <a:latin typeface="Songti TC" panose="02010600040101010101" pitchFamily="2" charset="-120"/>
                <a:ea typeface="Songti TC" panose="02010600040101010101" pitchFamily="2" charset="-120"/>
              </a:rPr>
              <a:t> </a:t>
            </a:r>
            <a:r>
              <a:rPr lang="zh-TW" altLang="en-US" sz="2400" dirty="0">
                <a:latin typeface="Songti TC" panose="02010600040101010101" pitchFamily="2" charset="-120"/>
                <a:ea typeface="Songti TC" panose="02010600040101010101" pitchFamily="2" charset="-120"/>
              </a:rPr>
              <a:t>亞拿尼亞回答說：主阿，我聽見許多人說：這人怎樣在耶路撒冷多多苦害你的聖徒， </a:t>
            </a:r>
            <a:r>
              <a:rPr lang="en-GB" sz="2400" b="1" baseline="30000" dirty="0">
                <a:latin typeface="Songti TC" panose="02010600040101010101" pitchFamily="2" charset="-120"/>
                <a:ea typeface="Songti TC" panose="02010600040101010101" pitchFamily="2" charset="-120"/>
              </a:rPr>
              <a:t>14</a:t>
            </a:r>
            <a:r>
              <a:rPr lang="en-GB" sz="2400" dirty="0">
                <a:latin typeface="Songti TC" panose="02010600040101010101" pitchFamily="2" charset="-120"/>
                <a:ea typeface="Songti TC" panose="02010600040101010101" pitchFamily="2" charset="-120"/>
              </a:rPr>
              <a:t> </a:t>
            </a:r>
            <a:r>
              <a:rPr lang="zh-TW" altLang="en-US" sz="2400" dirty="0">
                <a:latin typeface="Songti TC" panose="02010600040101010101" pitchFamily="2" charset="-120"/>
                <a:ea typeface="Songti TC" panose="02010600040101010101" pitchFamily="2" charset="-120"/>
              </a:rPr>
              <a:t>並且他在這裡有從祭司長得來的權柄捆綁一切求告你名的人。 </a:t>
            </a:r>
            <a:r>
              <a:rPr lang="en-GB" sz="2400" b="1" baseline="30000" dirty="0">
                <a:latin typeface="Songti TC" panose="02010600040101010101" pitchFamily="2" charset="-120"/>
                <a:ea typeface="Songti TC" panose="02010600040101010101" pitchFamily="2" charset="-120"/>
              </a:rPr>
              <a:t>15</a:t>
            </a:r>
            <a:r>
              <a:rPr lang="en-GB" sz="2400" dirty="0">
                <a:latin typeface="Songti TC" panose="02010600040101010101" pitchFamily="2" charset="-120"/>
                <a:ea typeface="Songti TC" panose="02010600040101010101" pitchFamily="2" charset="-120"/>
              </a:rPr>
              <a:t> </a:t>
            </a:r>
            <a:r>
              <a:rPr lang="zh-TW" altLang="en-US" sz="2400" dirty="0">
                <a:latin typeface="Songti TC" panose="02010600040101010101" pitchFamily="2" charset="-120"/>
                <a:ea typeface="Songti TC" panose="02010600040101010101" pitchFamily="2" charset="-120"/>
              </a:rPr>
              <a:t>主對亞拿尼亞說：你只管去！他是我所揀選的器皿，要在外邦人和君王，並以色列人面前宣揚我的名。（</a:t>
            </a:r>
            <a:r>
              <a:rPr lang="en-GB" sz="2400" dirty="0">
                <a:latin typeface="Songti TC" panose="02010600040101010101" pitchFamily="2" charset="-120"/>
                <a:ea typeface="Songti TC" panose="02010600040101010101" pitchFamily="2" charset="-120"/>
              </a:rPr>
              <a:t>9:10, 13-15</a:t>
            </a:r>
            <a:r>
              <a:rPr lang="zh-TW" altLang="en-US" sz="2400" dirty="0">
                <a:latin typeface="Songti TC" panose="02010600040101010101" pitchFamily="2" charset="-120"/>
                <a:ea typeface="Songti TC" panose="02010600040101010101" pitchFamily="2" charset="-120"/>
              </a:rPr>
              <a:t>）</a:t>
            </a:r>
            <a:endParaRPr lang="en-AU" sz="2400" dirty="0">
              <a:latin typeface="Songti TC" panose="02010600040101010101" pitchFamily="2" charset="-120"/>
              <a:ea typeface="Songti TC" panose="02010600040101010101" pitchFamily="2" charset="-120"/>
            </a:endParaRPr>
          </a:p>
          <a:p>
            <a:endParaRPr lang="en-US" sz="1800" dirty="0">
              <a:latin typeface="Songti TC" panose="02010600040101010101" pitchFamily="2" charset="-120"/>
              <a:ea typeface="Songti TC" panose="02010600040101010101" pitchFamily="2" charset="-120"/>
            </a:endParaRPr>
          </a:p>
        </p:txBody>
      </p:sp>
    </p:spTree>
    <p:extLst>
      <p:ext uri="{BB962C8B-B14F-4D97-AF65-F5344CB8AC3E}">
        <p14:creationId xmlns:p14="http://schemas.microsoft.com/office/powerpoint/2010/main" val="36315994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1" y="857250"/>
            <a:ext cx="8610371" cy="2065452"/>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26" name="Picture 25">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a:extLst>
              <a:ext uri="{FF2B5EF4-FFF2-40B4-BE49-F238E27FC236}">
                <a16:creationId xmlns:a16="http://schemas.microsoft.com/office/drawing/2014/main" id="{FFD84F6C-C1FC-B345-80CC-D5B4E9F2001F}"/>
              </a:ext>
            </a:extLst>
          </p:cNvPr>
          <p:cNvSpPr>
            <a:spLocks noGrp="1"/>
          </p:cNvSpPr>
          <p:nvPr>
            <p:ph type="title"/>
          </p:nvPr>
        </p:nvSpPr>
        <p:spPr>
          <a:xfrm>
            <a:off x="884420" y="1477261"/>
            <a:ext cx="7375161" cy="994172"/>
          </a:xfrm>
        </p:spPr>
        <p:txBody>
          <a:bodyPr vert="horz" lIns="68580" tIns="34290" rIns="68580" bIns="34290" rtlCol="0" anchor="ctr">
            <a:normAutofit/>
          </a:bodyPr>
          <a:lstStyle/>
          <a:p>
            <a:pPr algn="ctr"/>
            <a:r>
              <a:rPr lang="zh-TW" altLang="en-US" sz="3600" dirty="0">
                <a:solidFill>
                  <a:srgbClr val="FFFFFF"/>
                </a:solidFill>
                <a:latin typeface="Songti TC" panose="02010600040101010101" pitchFamily="2" charset="-120"/>
                <a:ea typeface="Songti TC" panose="02010600040101010101" pitchFamily="2" charset="-120"/>
              </a:rPr>
              <a:t>不要輕看神的呼召！</a:t>
            </a:r>
            <a:br>
              <a:rPr lang="en-US" sz="3000" dirty="0">
                <a:solidFill>
                  <a:srgbClr val="FFFFFF"/>
                </a:solidFill>
              </a:rPr>
            </a:br>
            <a:endParaRPr lang="en-US" sz="3000" dirty="0">
              <a:solidFill>
                <a:srgbClr val="FFFFFF"/>
              </a:solidFill>
            </a:endParaRPr>
          </a:p>
        </p:txBody>
      </p:sp>
      <p:pic>
        <p:nvPicPr>
          <p:cNvPr id="5" name="Content Placeholder 4" descr="A person standing in front of a sunset&#10;&#10;Description automatically generated">
            <a:extLst>
              <a:ext uri="{FF2B5EF4-FFF2-40B4-BE49-F238E27FC236}">
                <a16:creationId xmlns:a16="http://schemas.microsoft.com/office/drawing/2014/main" id="{EB19F1E5-D1C6-C14E-93E2-8ACB49593DA8}"/>
              </a:ext>
            </a:extLst>
          </p:cNvPr>
          <p:cNvPicPr>
            <a:picLocks noChangeAspect="1"/>
          </p:cNvPicPr>
          <p:nvPr/>
        </p:nvPicPr>
        <p:blipFill rotWithShape="1">
          <a:blip r:embed="rId4"/>
          <a:srcRect r="3550" b="-1"/>
          <a:stretch/>
        </p:blipFill>
        <p:spPr>
          <a:xfrm>
            <a:off x="919162" y="3064669"/>
            <a:ext cx="2958704" cy="2287191"/>
          </a:xfrm>
          <a:prstGeom prst="rect">
            <a:avLst/>
          </a:prstGeom>
        </p:spPr>
      </p:pic>
      <p:pic>
        <p:nvPicPr>
          <p:cNvPr id="9" name="Content Placeholder 8" descr="A picture containing dog, animal, mammal, water&#10;&#10;Description automatically generated">
            <a:extLst>
              <a:ext uri="{FF2B5EF4-FFF2-40B4-BE49-F238E27FC236}">
                <a16:creationId xmlns:a16="http://schemas.microsoft.com/office/drawing/2014/main" id="{BD377039-24BF-4D4C-8EB7-7385F241EEE1}"/>
              </a:ext>
            </a:extLst>
          </p:cNvPr>
          <p:cNvPicPr>
            <a:picLocks noGrp="1" noChangeAspect="1"/>
          </p:cNvPicPr>
          <p:nvPr>
            <p:ph idx="1"/>
          </p:nvPr>
        </p:nvPicPr>
        <p:blipFill>
          <a:blip r:embed="rId5"/>
          <a:stretch>
            <a:fillRect/>
          </a:stretch>
        </p:blipFill>
        <p:spPr>
          <a:xfrm>
            <a:off x="3938588" y="3064669"/>
            <a:ext cx="4287441" cy="2287191"/>
          </a:xfrm>
        </p:spPr>
      </p:pic>
    </p:spTree>
    <p:extLst>
      <p:ext uri="{BB962C8B-B14F-4D97-AF65-F5344CB8AC3E}">
        <p14:creationId xmlns:p14="http://schemas.microsoft.com/office/powerpoint/2010/main" val="32410598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951CEF76-AB5E-4EED-BF74-976D57D04A61}" type="slidenum">
              <a:rPr lang="en-AU"/>
              <a:pPr>
                <a:defRPr/>
              </a:pPr>
              <a:t>73</a:t>
            </a:fld>
            <a:endParaRPr lang="en-AU" dirty="0"/>
          </a:p>
        </p:txBody>
      </p:sp>
      <p:sp>
        <p:nvSpPr>
          <p:cNvPr id="16" name="TextBox 15"/>
          <p:cNvSpPr txBox="1"/>
          <p:nvPr/>
        </p:nvSpPr>
        <p:spPr>
          <a:xfrm>
            <a:off x="4827203" y="3136238"/>
            <a:ext cx="3897221" cy="1310615"/>
          </a:xfrm>
          <a:prstGeom prst="rect">
            <a:avLst/>
          </a:prstGeom>
          <a:noFill/>
        </p:spPr>
        <p:txBody>
          <a:bodyPr wrap="none">
            <a:spAutoFit/>
          </a:bodyPr>
          <a:lstStyle/>
          <a:p>
            <a:pPr marL="342900" lvl="1" indent="-342900" algn="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3500" spc="-150" dirty="0">
                <a:solidFill>
                  <a:schemeClr val="accent2">
                    <a:lumMod val="75000"/>
                  </a:schemeClr>
                </a:solidFill>
                <a:latin typeface="HanWangYenHeavy" pitchFamily="18" charset="-120"/>
                <a:ea typeface="HanWangYenHeavy" pitchFamily="18" charset="-120"/>
                <a:cs typeface="+mn-cs"/>
              </a:rPr>
              <a:t>Hymns of Life</a:t>
            </a:r>
          </a:p>
          <a:p>
            <a:pPr marL="342900" lvl="1" indent="-342900" algn="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3500" dirty="0" err="1">
                <a:solidFill>
                  <a:schemeClr val="accent2">
                    <a:lumMod val="75000"/>
                  </a:schemeClr>
                </a:solidFill>
                <a:latin typeface="HanWangYenHeavy" pitchFamily="18" charset="-120"/>
                <a:ea typeface="HanWangYenHeavy" pitchFamily="18" charset="-120"/>
                <a:cs typeface="+mn-cs"/>
              </a:rPr>
              <a:t>生命聖詩</a:t>
            </a:r>
            <a:r>
              <a:rPr lang="zh-TW" altLang="en-US" sz="3500" dirty="0">
                <a:solidFill>
                  <a:schemeClr val="accent2">
                    <a:lumMod val="75000"/>
                  </a:schemeClr>
                </a:solidFill>
                <a:latin typeface="HanWangYenHeavy" pitchFamily="18" charset="-120"/>
                <a:ea typeface="HanWangYenHeavy" pitchFamily="18" charset="-120"/>
                <a:cs typeface="+mn-cs"/>
              </a:rPr>
              <a:t> </a:t>
            </a:r>
            <a:r>
              <a:rPr lang="en-US" altLang="zh-TW" sz="3500" dirty="0">
                <a:solidFill>
                  <a:schemeClr val="accent2">
                    <a:lumMod val="75000"/>
                  </a:schemeClr>
                </a:solidFill>
                <a:latin typeface="HanWangYenHeavy" pitchFamily="18" charset="-120"/>
                <a:ea typeface="HanWangYenHeavy" pitchFamily="18" charset="-120"/>
              </a:rPr>
              <a:t>460</a:t>
            </a:r>
            <a:r>
              <a:rPr lang="zh-TW" altLang="en-US" sz="3500" dirty="0">
                <a:solidFill>
                  <a:schemeClr val="accent2">
                    <a:lumMod val="75000"/>
                  </a:schemeClr>
                </a:solidFill>
                <a:latin typeface="HanWangYenHeavy" pitchFamily="18" charset="-120"/>
                <a:ea typeface="HanWangYenHeavy" pitchFamily="18" charset="-120"/>
                <a:cs typeface="+mn-cs"/>
              </a:rPr>
              <a:t> </a:t>
            </a:r>
            <a:r>
              <a:rPr lang="en-US" sz="3500" dirty="0">
                <a:solidFill>
                  <a:schemeClr val="accent2">
                    <a:lumMod val="75000"/>
                  </a:schemeClr>
                </a:solidFill>
                <a:latin typeface="HanWangYenHeavy" pitchFamily="18" charset="-120"/>
                <a:ea typeface="HanWangYenHeavy" pitchFamily="18" charset="-120"/>
                <a:cs typeface="+mn-cs"/>
              </a:rPr>
              <a:t>首</a:t>
            </a:r>
          </a:p>
        </p:txBody>
      </p:sp>
      <p:pic>
        <p:nvPicPr>
          <p:cNvPr id="35850" name="Picture 10" descr="colour.jpg"/>
          <p:cNvPicPr>
            <a:picLocks noChangeAspect="1"/>
          </p:cNvPicPr>
          <p:nvPr/>
        </p:nvPicPr>
        <p:blipFill>
          <a:blip r:embed="rId2" cstate="print"/>
          <a:srcRect/>
          <a:stretch>
            <a:fillRect/>
          </a:stretch>
        </p:blipFill>
        <p:spPr bwMode="auto">
          <a:xfrm>
            <a:off x="1500188" y="1512888"/>
            <a:ext cx="6300787" cy="1489075"/>
          </a:xfrm>
          <a:prstGeom prst="rect">
            <a:avLst/>
          </a:prstGeom>
          <a:noFill/>
          <a:ln w="9525">
            <a:noFill/>
            <a:miter lim="800000"/>
            <a:headEnd/>
            <a:tailEnd/>
          </a:ln>
        </p:spPr>
      </p:pic>
      <p:sp>
        <p:nvSpPr>
          <p:cNvPr id="12" name="TextBox 11"/>
          <p:cNvSpPr txBox="1"/>
          <p:nvPr/>
        </p:nvSpPr>
        <p:spPr>
          <a:xfrm>
            <a:off x="6938962" y="764704"/>
            <a:ext cx="1724025" cy="1016000"/>
          </a:xfrm>
          <a:prstGeom prst="rect">
            <a:avLst/>
          </a:prstGeom>
          <a:noFill/>
        </p:spPr>
        <p:txBody>
          <a:bodyPr wrap="none">
            <a:spAutoFit/>
          </a:bodyPr>
          <a:lstStyle/>
          <a:p>
            <a:pPr fontAlgn="auto">
              <a:spcBef>
                <a:spcPts val="0"/>
              </a:spcBef>
              <a:spcAft>
                <a:spcPts val="0"/>
              </a:spcAft>
              <a:defRPr/>
            </a:pPr>
            <a:r>
              <a:rPr lang="en-AU" sz="6000" dirty="0">
                <a:solidFill>
                  <a:schemeClr val="accent1">
                    <a:lumMod val="50000"/>
                  </a:schemeClr>
                </a:solidFill>
                <a:latin typeface="HanWangYenHeavy" pitchFamily="18" charset="-120"/>
                <a:ea typeface="HanWangYenHeavy" pitchFamily="18" charset="-120"/>
                <a:cs typeface="+mn-cs"/>
              </a:rPr>
              <a:t>奉獻</a:t>
            </a:r>
          </a:p>
        </p:txBody>
      </p:sp>
      <p:sp>
        <p:nvSpPr>
          <p:cNvPr id="7" name="TextBox 6"/>
          <p:cNvSpPr txBox="1"/>
          <p:nvPr/>
        </p:nvSpPr>
        <p:spPr>
          <a:xfrm>
            <a:off x="2555776" y="4581128"/>
            <a:ext cx="6120680" cy="830997"/>
          </a:xfrm>
          <a:prstGeom prst="rect">
            <a:avLst/>
          </a:prstGeom>
          <a:noFill/>
        </p:spPr>
        <p:txBody>
          <a:bodyPr wrap="square">
            <a:spAutoFit/>
          </a:bodyPr>
          <a:lstStyle/>
          <a:p>
            <a:pPr algn="r" fontAlgn="auto">
              <a:spcBef>
                <a:spcPts val="0"/>
              </a:spcBef>
              <a:spcAft>
                <a:spcPts val="0"/>
              </a:spcAft>
              <a:defRPr/>
            </a:pPr>
            <a:r>
              <a:rPr lang="zh-TW" altLang="en-US" sz="4800" spc="600" dirty="0">
                <a:latin typeface="HanWangYenHeavy" panose="02020300000000000000" pitchFamily="18" charset="-120"/>
                <a:ea typeface="HanWangYenHeavy" panose="02020300000000000000" pitchFamily="18" charset="-120"/>
              </a:rPr>
              <a:t>都歸耶穌</a:t>
            </a:r>
          </a:p>
        </p:txBody>
      </p:sp>
    </p:spTree>
    <p:extLst>
      <p:ext uri="{BB962C8B-B14F-4D97-AF65-F5344CB8AC3E}">
        <p14:creationId xmlns:p14="http://schemas.microsoft.com/office/powerpoint/2010/main" val="21451161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770537"/>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都歸耶穌，都歸耶穌，</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我願全身都歸主，</a:t>
            </a:r>
          </a:p>
          <a:p>
            <a:pPr algn="ctr"/>
            <a:r>
              <a:rPr lang="zh-TW" altLang="en-US" sz="4800" dirty="0">
                <a:latin typeface="HanWangYenLight" pitchFamily="18" charset="-120"/>
                <a:ea typeface="HanWangYenLight" pitchFamily="18" charset="-120"/>
              </a:rPr>
              <a:t>願我言語，行為，意念，</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終生歲月都歸主。</a:t>
            </a:r>
          </a:p>
          <a:p>
            <a:pPr algn="ctr"/>
            <a:r>
              <a:rPr lang="en-US" altLang="zh-TW" sz="2800" dirty="0">
                <a:ea typeface="HanWangYenLight" pitchFamily="18" charset="-120"/>
              </a:rPr>
              <a:t>All for Jesus, all for Jesus!</a:t>
            </a:r>
          </a:p>
          <a:p>
            <a:pPr algn="ctr"/>
            <a:r>
              <a:rPr lang="en-US" altLang="zh-TW" sz="2800" dirty="0">
                <a:ea typeface="HanWangYenLight" pitchFamily="18" charset="-120"/>
              </a:rPr>
              <a:t>All my being’s ransomed </a:t>
            </a:r>
            <a:r>
              <a:rPr lang="en-US" altLang="zh-TW" sz="2800" dirty="0" err="1">
                <a:ea typeface="HanWangYenLight" pitchFamily="18" charset="-120"/>
              </a:rPr>
              <a:t>pow’rs</a:t>
            </a:r>
            <a:r>
              <a:rPr lang="en-US" altLang="zh-TW" sz="2800" dirty="0">
                <a:ea typeface="HanWangYenLight" pitchFamily="18" charset="-120"/>
              </a:rPr>
              <a:t>:</a:t>
            </a:r>
          </a:p>
          <a:p>
            <a:pPr algn="ctr"/>
            <a:r>
              <a:rPr lang="en-US" altLang="zh-TW" sz="2800" dirty="0">
                <a:ea typeface="HanWangYenLight" pitchFamily="18" charset="-120"/>
              </a:rPr>
              <a:t>All my thoughts and words and doings,</a:t>
            </a:r>
          </a:p>
          <a:p>
            <a:pPr algn="ctr"/>
            <a:r>
              <a:rPr lang="en-US" altLang="zh-TW" sz="2800" dirty="0">
                <a:ea typeface="HanWangYenLight" pitchFamily="18" charset="-120"/>
              </a:rPr>
              <a:t>All my days and all my hours.</a:t>
            </a:r>
            <a:endParaRPr lang="en-AU" altLang="zh-TW" sz="2800" dirty="0">
              <a:ea typeface="HanWangYenLight" pitchFamily="18" charset="-120"/>
            </a:endParaRPr>
          </a:p>
        </p:txBody>
      </p:sp>
      <p:sp>
        <p:nvSpPr>
          <p:cNvPr id="5" name="Rectangle 4"/>
          <p:cNvSpPr/>
          <p:nvPr/>
        </p:nvSpPr>
        <p:spPr>
          <a:xfrm>
            <a:off x="2051720" y="6207695"/>
            <a:ext cx="909884" cy="461665"/>
          </a:xfrm>
          <a:prstGeom prst="rect">
            <a:avLst/>
          </a:prstGeom>
        </p:spPr>
        <p:txBody>
          <a:bodyPr/>
          <a:lstStyle/>
          <a:p>
            <a:r>
              <a:rPr lang="en-AU" altLang="zh-TW" sz="2400" b="1" dirty="0">
                <a:solidFill>
                  <a:schemeClr val="bg1"/>
                </a:solidFill>
              </a:rPr>
              <a:t>V1</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74</a:t>
            </a:fld>
            <a:endParaRPr lang="en-AU" dirty="0"/>
          </a:p>
        </p:txBody>
      </p:sp>
      <p:sp>
        <p:nvSpPr>
          <p:cNvPr id="8" name="TextBox 7"/>
          <p:cNvSpPr txBox="1"/>
          <p:nvPr/>
        </p:nvSpPr>
        <p:spPr>
          <a:xfrm>
            <a:off x="395536" y="5373216"/>
            <a:ext cx="8352928" cy="830997"/>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都歸耶穌 </a:t>
            </a:r>
            <a:r>
              <a:rPr lang="en-AU" altLang="zh-TW" b="1" spc="600" dirty="0">
                <a:latin typeface="HanWangYenLight" panose="02020300000000000000" pitchFamily="18" charset="-120"/>
                <a:ea typeface="HanWangYenLight" panose="02020300000000000000" pitchFamily="18" charset="-120"/>
                <a:cs typeface="Arial" panose="020B0604020202020204" pitchFamily="34" charset="0"/>
              </a:rPr>
              <a:t>All For Jesus</a:t>
            </a:r>
          </a:p>
          <a:p>
            <a:pPr algn="ctr">
              <a:defRPr/>
            </a:pPr>
            <a:r>
              <a:rPr lang="en-US" altLang="zh-TW" sz="2400" spc="-150" dirty="0">
                <a:ea typeface="HanWangYenLight" panose="02020300000000000000" pitchFamily="18" charset="-120"/>
              </a:rPr>
              <a:t>Hymns of Life   </a:t>
            </a:r>
            <a:r>
              <a:rPr lang="en-US" sz="2400" dirty="0" err="1">
                <a:latin typeface="HanWangYenLight" panose="02020300000000000000" pitchFamily="18" charset="-120"/>
                <a:ea typeface="HanWangYenLight" panose="02020300000000000000" pitchFamily="18" charset="-120"/>
              </a:rPr>
              <a:t>生命聖詩</a:t>
            </a:r>
            <a:r>
              <a:rPr lang="zh-TW" altLang="en-US" sz="2400" dirty="0">
                <a:latin typeface="HanWangYenLight" panose="02020300000000000000" pitchFamily="18" charset="-120"/>
                <a:ea typeface="HanWangYenLight" panose="02020300000000000000" pitchFamily="18" charset="-120"/>
              </a:rPr>
              <a:t> </a:t>
            </a:r>
            <a:r>
              <a:rPr lang="en-US" altLang="zh-TW" sz="2400" dirty="0">
                <a:latin typeface="HanWangYenLight" panose="02020300000000000000" pitchFamily="18" charset="-120"/>
                <a:ea typeface="HanWangYenLight" panose="02020300000000000000" pitchFamily="18" charset="-120"/>
              </a:rPr>
              <a:t>460</a:t>
            </a:r>
            <a:r>
              <a:rPr lang="zh-TW" altLang="en-US" sz="2400" dirty="0">
                <a:latin typeface="HanWangYenLight" panose="02020300000000000000" pitchFamily="18" charset="-120"/>
                <a:ea typeface="HanWangYenLight" panose="02020300000000000000" pitchFamily="18" charset="-120"/>
              </a:rPr>
              <a:t> </a:t>
            </a:r>
            <a:r>
              <a:rPr lang="en-US" sz="2400" dirty="0">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1441093325"/>
      </p:ext>
    </p:extLst>
  </p:cSld>
  <p:clrMapOvr>
    <a:masterClrMapping/>
  </p:clrMapOvr>
  <p:transition>
    <p:cu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770537"/>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都歸耶穌，都歸耶穌</a:t>
            </a:r>
            <a:r>
              <a:rPr lang="en-US" altLang="zh-TW" sz="4800" dirty="0">
                <a:latin typeface="HanWangYenLight" pitchFamily="18" charset="-120"/>
                <a:ea typeface="HanWangYenLight" pitchFamily="18" charset="-120"/>
              </a:rPr>
              <a:t>,</a:t>
            </a:r>
          </a:p>
          <a:p>
            <a:pPr algn="ctr"/>
            <a:r>
              <a:rPr lang="zh-TW" altLang="en-US" sz="4800" dirty="0">
                <a:latin typeface="HanWangYenLight" pitchFamily="18" charset="-120"/>
                <a:ea typeface="HanWangYenLight" pitchFamily="18" charset="-120"/>
              </a:rPr>
              <a:t>都歸耶穌我救主，</a:t>
            </a:r>
          </a:p>
          <a:p>
            <a:pPr algn="ctr"/>
            <a:r>
              <a:rPr lang="zh-TW" altLang="en-US" sz="4800" dirty="0">
                <a:latin typeface="HanWangYenLight" pitchFamily="18" charset="-120"/>
                <a:ea typeface="HanWangYenLight" pitchFamily="18" charset="-120"/>
              </a:rPr>
              <a:t>都歸耶穌，都歸耶穌</a:t>
            </a:r>
            <a:r>
              <a:rPr lang="en-US" altLang="zh-TW" sz="4800" dirty="0">
                <a:latin typeface="HanWangYenLight" pitchFamily="18" charset="-120"/>
                <a:ea typeface="HanWangYenLight" pitchFamily="18" charset="-120"/>
              </a:rPr>
              <a:t>,</a:t>
            </a:r>
          </a:p>
          <a:p>
            <a:pPr algn="ctr"/>
            <a:r>
              <a:rPr lang="zh-TW" altLang="en-US" sz="4800" dirty="0">
                <a:latin typeface="HanWangYenLight" pitchFamily="18" charset="-120"/>
                <a:ea typeface="HanWangYenLight" pitchFamily="18" charset="-120"/>
              </a:rPr>
              <a:t>都歸耶穌我救主。</a:t>
            </a:r>
            <a:endParaRPr lang="en-US" altLang="zh-TW" sz="4800" dirty="0">
              <a:latin typeface="HanWangYenLight" pitchFamily="18" charset="-120"/>
              <a:ea typeface="HanWangYenLight" pitchFamily="18" charset="-120"/>
            </a:endParaRPr>
          </a:p>
          <a:p>
            <a:pPr algn="ctr"/>
            <a:r>
              <a:rPr lang="en-US" altLang="zh-TW" sz="2800" dirty="0">
                <a:ea typeface="HanWangYenLight" pitchFamily="18" charset="-120"/>
              </a:rPr>
              <a:t>All for Jesus! All for Jesus!</a:t>
            </a:r>
          </a:p>
          <a:p>
            <a:pPr algn="ctr"/>
            <a:r>
              <a:rPr lang="en-US" altLang="zh-TW" sz="2800" dirty="0">
                <a:ea typeface="HanWangYenLight" pitchFamily="18" charset="-120"/>
              </a:rPr>
              <a:t>All my days and all my hours;</a:t>
            </a:r>
          </a:p>
          <a:p>
            <a:pPr algn="ctr"/>
            <a:r>
              <a:rPr lang="en-US" altLang="zh-TW" sz="2800" dirty="0">
                <a:ea typeface="HanWangYenLight" pitchFamily="18" charset="-120"/>
              </a:rPr>
              <a:t>All for Jesus! All for Jesus!</a:t>
            </a:r>
          </a:p>
          <a:p>
            <a:pPr algn="ctr"/>
            <a:r>
              <a:rPr lang="en-US" altLang="zh-TW" sz="2800" dirty="0">
                <a:ea typeface="HanWangYenLight" pitchFamily="18" charset="-120"/>
              </a:rPr>
              <a:t>All my days and all my hours.</a:t>
            </a:r>
            <a:endParaRPr lang="en-AU" altLang="zh-TW" sz="2800" dirty="0">
              <a:ea typeface="HanWangYenLight" pitchFamily="18" charset="-120"/>
            </a:endParaRPr>
          </a:p>
        </p:txBody>
      </p:sp>
      <p:sp>
        <p:nvSpPr>
          <p:cNvPr id="5" name="Rectangle 4"/>
          <p:cNvSpPr/>
          <p:nvPr/>
        </p:nvSpPr>
        <p:spPr>
          <a:xfrm>
            <a:off x="2051720" y="6207695"/>
            <a:ext cx="909884" cy="461665"/>
          </a:xfrm>
          <a:prstGeom prst="rect">
            <a:avLst/>
          </a:prstGeom>
        </p:spPr>
        <p:txBody>
          <a:bodyPr/>
          <a:lstStyle/>
          <a:p>
            <a:r>
              <a:rPr lang="en-AU" altLang="zh-TW" sz="2400" b="1" dirty="0">
                <a:solidFill>
                  <a:schemeClr val="bg1"/>
                </a:solidFill>
              </a:rPr>
              <a:t>C1</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75</a:t>
            </a:fld>
            <a:endParaRPr lang="en-AU" dirty="0"/>
          </a:p>
        </p:txBody>
      </p:sp>
      <p:sp>
        <p:nvSpPr>
          <p:cNvPr id="8" name="TextBox 7"/>
          <p:cNvSpPr txBox="1"/>
          <p:nvPr/>
        </p:nvSpPr>
        <p:spPr>
          <a:xfrm>
            <a:off x="395536" y="5373216"/>
            <a:ext cx="8352928" cy="830997"/>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都歸耶穌 </a:t>
            </a:r>
            <a:r>
              <a:rPr lang="en-AU" altLang="zh-TW" b="1" spc="600" dirty="0">
                <a:latin typeface="HanWangYenLight" panose="02020300000000000000" pitchFamily="18" charset="-120"/>
                <a:ea typeface="HanWangYenLight" panose="02020300000000000000" pitchFamily="18" charset="-120"/>
                <a:cs typeface="Arial" panose="020B0604020202020204" pitchFamily="34" charset="0"/>
              </a:rPr>
              <a:t>All For Jesus</a:t>
            </a:r>
          </a:p>
          <a:p>
            <a:pPr algn="ctr">
              <a:defRPr/>
            </a:pPr>
            <a:r>
              <a:rPr lang="en-US" altLang="zh-TW" sz="2400" spc="-150" dirty="0">
                <a:ea typeface="HanWangYenLight" panose="02020300000000000000" pitchFamily="18" charset="-120"/>
              </a:rPr>
              <a:t>Hymns of Life   </a:t>
            </a:r>
            <a:r>
              <a:rPr lang="en-US" sz="2400" dirty="0" err="1">
                <a:latin typeface="HanWangYenLight" panose="02020300000000000000" pitchFamily="18" charset="-120"/>
                <a:ea typeface="HanWangYenLight" panose="02020300000000000000" pitchFamily="18" charset="-120"/>
              </a:rPr>
              <a:t>生命聖詩</a:t>
            </a:r>
            <a:r>
              <a:rPr lang="zh-TW" altLang="en-US" sz="2400" dirty="0">
                <a:latin typeface="HanWangYenLight" panose="02020300000000000000" pitchFamily="18" charset="-120"/>
                <a:ea typeface="HanWangYenLight" panose="02020300000000000000" pitchFamily="18" charset="-120"/>
              </a:rPr>
              <a:t> </a:t>
            </a:r>
            <a:r>
              <a:rPr lang="en-US" altLang="zh-TW" sz="2400" dirty="0">
                <a:latin typeface="HanWangYenLight" panose="02020300000000000000" pitchFamily="18" charset="-120"/>
                <a:ea typeface="HanWangYenLight" panose="02020300000000000000" pitchFamily="18" charset="-120"/>
              </a:rPr>
              <a:t>460</a:t>
            </a:r>
            <a:r>
              <a:rPr lang="zh-TW" altLang="en-US" sz="2400" dirty="0">
                <a:latin typeface="HanWangYenLight" panose="02020300000000000000" pitchFamily="18" charset="-120"/>
                <a:ea typeface="HanWangYenLight" panose="02020300000000000000" pitchFamily="18" charset="-120"/>
              </a:rPr>
              <a:t> </a:t>
            </a:r>
            <a:r>
              <a:rPr lang="en-US" sz="2400" dirty="0">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2049603796"/>
      </p:ext>
    </p:extLst>
  </p:cSld>
  <p:clrMapOvr>
    <a:masterClrMapping/>
  </p:clrMapOvr>
  <p:transition>
    <p:cu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770537"/>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願我雙手為主作工，</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願我雙足跟主行，</a:t>
            </a:r>
          </a:p>
          <a:p>
            <a:pPr algn="ctr"/>
            <a:r>
              <a:rPr lang="zh-TW" altLang="en-US" sz="4800" dirty="0">
                <a:latin typeface="HanWangYenLight" pitchFamily="18" charset="-120"/>
                <a:ea typeface="HanWangYenLight" pitchFamily="18" charset="-120"/>
              </a:rPr>
              <a:t>願我雙目只見耶穌，</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願我口舌頌主名。</a:t>
            </a:r>
            <a:endParaRPr lang="en-US" altLang="zh-TW" sz="4800" dirty="0">
              <a:latin typeface="HanWangYenLight" pitchFamily="18" charset="-120"/>
              <a:ea typeface="HanWangYenLight" pitchFamily="18" charset="-120"/>
            </a:endParaRPr>
          </a:p>
          <a:p>
            <a:pPr algn="ctr"/>
            <a:r>
              <a:rPr lang="en-US" altLang="zh-TW" sz="2800" dirty="0">
                <a:ea typeface="HanWangYenLight" pitchFamily="18" charset="-120"/>
              </a:rPr>
              <a:t>Let my hands perform His bidding,</a:t>
            </a:r>
          </a:p>
          <a:p>
            <a:pPr algn="ctr"/>
            <a:r>
              <a:rPr lang="en-US" altLang="zh-TW" sz="2800" dirty="0">
                <a:ea typeface="HanWangYenLight" pitchFamily="18" charset="-120"/>
              </a:rPr>
              <a:t>Let my feet run in His ways;</a:t>
            </a:r>
          </a:p>
          <a:p>
            <a:pPr algn="ctr"/>
            <a:r>
              <a:rPr lang="en-US" altLang="zh-TW" sz="2800" dirty="0">
                <a:ea typeface="HanWangYenLight" pitchFamily="18" charset="-120"/>
              </a:rPr>
              <a:t>Let my eyes see Jesus only,</a:t>
            </a:r>
          </a:p>
          <a:p>
            <a:pPr algn="ctr"/>
            <a:r>
              <a:rPr lang="en-US" altLang="zh-TW" sz="2800" dirty="0">
                <a:ea typeface="HanWangYenLight" pitchFamily="18" charset="-120"/>
              </a:rPr>
              <a:t>Let my lips speak forth His praise.</a:t>
            </a:r>
            <a:endParaRPr lang="en-AU" altLang="zh-TW" sz="2800" dirty="0">
              <a:ea typeface="HanWangYenLight" pitchFamily="18" charset="-120"/>
            </a:endParaRPr>
          </a:p>
        </p:txBody>
      </p:sp>
      <p:sp>
        <p:nvSpPr>
          <p:cNvPr id="5" name="Rectangle 4"/>
          <p:cNvSpPr/>
          <p:nvPr/>
        </p:nvSpPr>
        <p:spPr>
          <a:xfrm>
            <a:off x="2051720" y="6207695"/>
            <a:ext cx="909884" cy="461665"/>
          </a:xfrm>
          <a:prstGeom prst="rect">
            <a:avLst/>
          </a:prstGeom>
        </p:spPr>
        <p:txBody>
          <a:bodyPr/>
          <a:lstStyle/>
          <a:p>
            <a:r>
              <a:rPr lang="en-AU" altLang="zh-TW" sz="2400" b="1" dirty="0">
                <a:solidFill>
                  <a:schemeClr val="bg1"/>
                </a:solidFill>
              </a:rPr>
              <a:t>V2</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76</a:t>
            </a:fld>
            <a:endParaRPr lang="en-AU" dirty="0"/>
          </a:p>
        </p:txBody>
      </p:sp>
      <p:sp>
        <p:nvSpPr>
          <p:cNvPr id="8" name="TextBox 7"/>
          <p:cNvSpPr txBox="1"/>
          <p:nvPr/>
        </p:nvSpPr>
        <p:spPr>
          <a:xfrm>
            <a:off x="395536" y="5373216"/>
            <a:ext cx="8352928" cy="830997"/>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都歸耶穌 </a:t>
            </a:r>
            <a:r>
              <a:rPr lang="en-AU" altLang="zh-TW" b="1" spc="600" dirty="0">
                <a:latin typeface="HanWangYenLight" panose="02020300000000000000" pitchFamily="18" charset="-120"/>
                <a:ea typeface="HanWangYenLight" panose="02020300000000000000" pitchFamily="18" charset="-120"/>
                <a:cs typeface="Arial" panose="020B0604020202020204" pitchFamily="34" charset="0"/>
              </a:rPr>
              <a:t>All For Jesus</a:t>
            </a:r>
          </a:p>
          <a:p>
            <a:pPr algn="ctr">
              <a:defRPr/>
            </a:pPr>
            <a:r>
              <a:rPr lang="en-US" altLang="zh-TW" sz="2400" spc="-150" dirty="0">
                <a:ea typeface="HanWangYenLight" panose="02020300000000000000" pitchFamily="18" charset="-120"/>
              </a:rPr>
              <a:t>Hymns of Life   </a:t>
            </a:r>
            <a:r>
              <a:rPr lang="en-US" sz="2400" dirty="0" err="1">
                <a:latin typeface="HanWangYenLight" panose="02020300000000000000" pitchFamily="18" charset="-120"/>
                <a:ea typeface="HanWangYenLight" panose="02020300000000000000" pitchFamily="18" charset="-120"/>
              </a:rPr>
              <a:t>生命聖詩</a:t>
            </a:r>
            <a:r>
              <a:rPr lang="zh-TW" altLang="en-US" sz="2400" dirty="0">
                <a:latin typeface="HanWangYenLight" panose="02020300000000000000" pitchFamily="18" charset="-120"/>
                <a:ea typeface="HanWangYenLight" panose="02020300000000000000" pitchFamily="18" charset="-120"/>
              </a:rPr>
              <a:t> </a:t>
            </a:r>
            <a:r>
              <a:rPr lang="en-US" altLang="zh-TW" sz="2400" dirty="0">
                <a:latin typeface="HanWangYenLight" panose="02020300000000000000" pitchFamily="18" charset="-120"/>
                <a:ea typeface="HanWangYenLight" panose="02020300000000000000" pitchFamily="18" charset="-120"/>
              </a:rPr>
              <a:t>460</a:t>
            </a:r>
            <a:r>
              <a:rPr lang="zh-TW" altLang="en-US" sz="2400" dirty="0">
                <a:latin typeface="HanWangYenLight" panose="02020300000000000000" pitchFamily="18" charset="-120"/>
                <a:ea typeface="HanWangYenLight" panose="02020300000000000000" pitchFamily="18" charset="-120"/>
              </a:rPr>
              <a:t> </a:t>
            </a:r>
            <a:r>
              <a:rPr lang="en-US" sz="2400" dirty="0">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2844599295"/>
      </p:ext>
    </p:extLst>
  </p:cSld>
  <p:clrMapOvr>
    <a:masterClrMapping/>
  </p:clrMapOvr>
  <p:transition>
    <p:cu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770537"/>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都歸耶穌，都歸耶穌</a:t>
            </a:r>
            <a:r>
              <a:rPr lang="en-US" altLang="zh-TW" sz="4800" dirty="0">
                <a:latin typeface="HanWangYenLight" pitchFamily="18" charset="-120"/>
                <a:ea typeface="HanWangYenLight" pitchFamily="18" charset="-120"/>
              </a:rPr>
              <a:t>,</a:t>
            </a:r>
          </a:p>
          <a:p>
            <a:pPr algn="ctr"/>
            <a:r>
              <a:rPr lang="zh-TW" altLang="en-US" sz="4800" dirty="0">
                <a:latin typeface="HanWangYenLight" pitchFamily="18" charset="-120"/>
                <a:ea typeface="HanWangYenLight" pitchFamily="18" charset="-120"/>
              </a:rPr>
              <a:t>都歸耶穌我救主，</a:t>
            </a:r>
          </a:p>
          <a:p>
            <a:pPr algn="ctr"/>
            <a:r>
              <a:rPr lang="zh-TW" altLang="en-US" sz="4800" dirty="0">
                <a:latin typeface="HanWangYenLight" pitchFamily="18" charset="-120"/>
                <a:ea typeface="HanWangYenLight" pitchFamily="18" charset="-120"/>
              </a:rPr>
              <a:t>都歸耶穌，都歸耶穌</a:t>
            </a:r>
            <a:r>
              <a:rPr lang="en-US" altLang="zh-TW" sz="4800" dirty="0">
                <a:latin typeface="HanWangYenLight" pitchFamily="18" charset="-120"/>
                <a:ea typeface="HanWangYenLight" pitchFamily="18" charset="-120"/>
              </a:rPr>
              <a:t>,</a:t>
            </a:r>
          </a:p>
          <a:p>
            <a:pPr algn="ctr"/>
            <a:r>
              <a:rPr lang="zh-TW" altLang="en-US" sz="4800" dirty="0">
                <a:latin typeface="HanWangYenLight" pitchFamily="18" charset="-120"/>
                <a:ea typeface="HanWangYenLight" pitchFamily="18" charset="-120"/>
              </a:rPr>
              <a:t>都歸耶穌我救主。</a:t>
            </a:r>
            <a:endParaRPr lang="en-US" altLang="zh-TW" sz="4800" dirty="0">
              <a:latin typeface="HanWangYenLight" pitchFamily="18" charset="-120"/>
              <a:ea typeface="HanWangYenLight" pitchFamily="18" charset="-120"/>
            </a:endParaRPr>
          </a:p>
          <a:p>
            <a:pPr algn="ctr"/>
            <a:r>
              <a:rPr lang="en-US" altLang="zh-TW" sz="2800" dirty="0">
                <a:ea typeface="HanWangYenLight" pitchFamily="18" charset="-120"/>
              </a:rPr>
              <a:t>All for Jesus! All for Jesus!</a:t>
            </a:r>
          </a:p>
          <a:p>
            <a:pPr algn="ctr"/>
            <a:r>
              <a:rPr lang="en-US" altLang="zh-TW" sz="2800" dirty="0">
                <a:ea typeface="HanWangYenLight" pitchFamily="18" charset="-120"/>
              </a:rPr>
              <a:t>All my days and all my hours;</a:t>
            </a:r>
          </a:p>
          <a:p>
            <a:pPr algn="ctr"/>
            <a:r>
              <a:rPr lang="en-US" altLang="zh-TW" sz="2800" dirty="0">
                <a:ea typeface="HanWangYenLight" pitchFamily="18" charset="-120"/>
              </a:rPr>
              <a:t>All for Jesus! All for Jesus!</a:t>
            </a:r>
          </a:p>
          <a:p>
            <a:pPr algn="ctr"/>
            <a:r>
              <a:rPr lang="en-US" altLang="zh-TW" sz="2800" dirty="0">
                <a:ea typeface="HanWangYenLight" pitchFamily="18" charset="-120"/>
              </a:rPr>
              <a:t>All my days and all my hours.</a:t>
            </a:r>
            <a:endParaRPr lang="en-AU" altLang="zh-TW" sz="2800" dirty="0">
              <a:ea typeface="HanWangYenLight" pitchFamily="18" charset="-120"/>
            </a:endParaRPr>
          </a:p>
        </p:txBody>
      </p:sp>
      <p:sp>
        <p:nvSpPr>
          <p:cNvPr id="5" name="Rectangle 4"/>
          <p:cNvSpPr/>
          <p:nvPr/>
        </p:nvSpPr>
        <p:spPr>
          <a:xfrm>
            <a:off x="2051720" y="6207695"/>
            <a:ext cx="909884" cy="461665"/>
          </a:xfrm>
          <a:prstGeom prst="rect">
            <a:avLst/>
          </a:prstGeom>
        </p:spPr>
        <p:txBody>
          <a:bodyPr/>
          <a:lstStyle/>
          <a:p>
            <a:r>
              <a:rPr lang="en-AU" altLang="zh-TW" sz="2400" b="1" dirty="0">
                <a:solidFill>
                  <a:schemeClr val="bg1"/>
                </a:solidFill>
              </a:rPr>
              <a:t>C1</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77</a:t>
            </a:fld>
            <a:endParaRPr lang="en-AU" dirty="0"/>
          </a:p>
        </p:txBody>
      </p:sp>
      <p:sp>
        <p:nvSpPr>
          <p:cNvPr id="8" name="TextBox 7"/>
          <p:cNvSpPr txBox="1"/>
          <p:nvPr/>
        </p:nvSpPr>
        <p:spPr>
          <a:xfrm>
            <a:off x="395536" y="5373216"/>
            <a:ext cx="8352928" cy="830997"/>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都歸耶穌 </a:t>
            </a:r>
            <a:r>
              <a:rPr lang="en-AU" altLang="zh-TW" b="1" spc="600" dirty="0">
                <a:latin typeface="HanWangYenLight" panose="02020300000000000000" pitchFamily="18" charset="-120"/>
                <a:ea typeface="HanWangYenLight" panose="02020300000000000000" pitchFamily="18" charset="-120"/>
                <a:cs typeface="Arial" panose="020B0604020202020204" pitchFamily="34" charset="0"/>
              </a:rPr>
              <a:t>All For Jesus</a:t>
            </a:r>
          </a:p>
          <a:p>
            <a:pPr algn="ctr">
              <a:defRPr/>
            </a:pPr>
            <a:r>
              <a:rPr lang="en-US" altLang="zh-TW" sz="2400" spc="-150" dirty="0">
                <a:ea typeface="HanWangYenLight" panose="02020300000000000000" pitchFamily="18" charset="-120"/>
              </a:rPr>
              <a:t>Hymns of Life   </a:t>
            </a:r>
            <a:r>
              <a:rPr lang="en-US" sz="2400" dirty="0" err="1">
                <a:latin typeface="HanWangYenLight" panose="02020300000000000000" pitchFamily="18" charset="-120"/>
                <a:ea typeface="HanWangYenLight" panose="02020300000000000000" pitchFamily="18" charset="-120"/>
              </a:rPr>
              <a:t>生命聖詩</a:t>
            </a:r>
            <a:r>
              <a:rPr lang="zh-TW" altLang="en-US" sz="2400" dirty="0">
                <a:latin typeface="HanWangYenLight" panose="02020300000000000000" pitchFamily="18" charset="-120"/>
                <a:ea typeface="HanWangYenLight" panose="02020300000000000000" pitchFamily="18" charset="-120"/>
              </a:rPr>
              <a:t> </a:t>
            </a:r>
            <a:r>
              <a:rPr lang="en-US" altLang="zh-TW" sz="2400" dirty="0">
                <a:latin typeface="HanWangYenLight" panose="02020300000000000000" pitchFamily="18" charset="-120"/>
                <a:ea typeface="HanWangYenLight" panose="02020300000000000000" pitchFamily="18" charset="-120"/>
              </a:rPr>
              <a:t>460</a:t>
            </a:r>
            <a:r>
              <a:rPr lang="zh-TW" altLang="en-US" sz="2400" dirty="0">
                <a:latin typeface="HanWangYenLight" panose="02020300000000000000" pitchFamily="18" charset="-120"/>
                <a:ea typeface="HanWangYenLight" panose="02020300000000000000" pitchFamily="18" charset="-120"/>
              </a:rPr>
              <a:t> </a:t>
            </a:r>
            <a:r>
              <a:rPr lang="en-US" sz="2400" dirty="0">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3214247054"/>
      </p:ext>
    </p:extLst>
  </p:cSld>
  <p:clrMapOvr>
    <a:masterClrMapping/>
  </p:clrMapOvr>
  <p:transition>
    <p:cu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770537"/>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自我眼睛認定耶穌，</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世界一切已無睹，</a:t>
            </a:r>
          </a:p>
          <a:p>
            <a:pPr algn="ctr"/>
            <a:r>
              <a:rPr lang="zh-TW" altLang="en-US" sz="4800" dirty="0">
                <a:latin typeface="HanWangYenLight" pitchFamily="18" charset="-120"/>
                <a:ea typeface="HanWangYenLight" pitchFamily="18" charset="-120"/>
              </a:rPr>
              <a:t>仰望懸掛十架恩主，</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祂已充滿我眼目。</a:t>
            </a:r>
            <a:endParaRPr lang="en-US" altLang="zh-TW" sz="4800" dirty="0">
              <a:latin typeface="HanWangYenLight" pitchFamily="18" charset="-120"/>
              <a:ea typeface="HanWangYenLight" pitchFamily="18" charset="-120"/>
            </a:endParaRPr>
          </a:p>
          <a:p>
            <a:pPr algn="ctr"/>
            <a:r>
              <a:rPr lang="en-US" altLang="zh-TW" sz="2800" dirty="0">
                <a:ea typeface="HanWangYenLight" pitchFamily="18" charset="-120"/>
              </a:rPr>
              <a:t>Since my eyes were fixed on Jesus,</a:t>
            </a:r>
          </a:p>
          <a:p>
            <a:pPr algn="ctr"/>
            <a:r>
              <a:rPr lang="en-US" altLang="zh-TW" sz="2800" dirty="0">
                <a:ea typeface="HanWangYenLight" pitchFamily="18" charset="-120"/>
              </a:rPr>
              <a:t>I’ve lost sight of all beside;</a:t>
            </a:r>
          </a:p>
          <a:p>
            <a:pPr algn="ctr"/>
            <a:r>
              <a:rPr lang="en-US" altLang="zh-TW" sz="2800" dirty="0">
                <a:ea typeface="HanWangYenLight" pitchFamily="18" charset="-120"/>
              </a:rPr>
              <a:t>So enchained my spirit’s vision,</a:t>
            </a:r>
          </a:p>
          <a:p>
            <a:pPr algn="ctr"/>
            <a:r>
              <a:rPr lang="en-US" altLang="zh-TW" sz="2800" dirty="0">
                <a:ea typeface="HanWangYenLight" pitchFamily="18" charset="-120"/>
              </a:rPr>
              <a:t>Looking at the Crucified.</a:t>
            </a:r>
            <a:endParaRPr lang="en-AU" altLang="zh-TW" sz="2800" dirty="0">
              <a:ea typeface="HanWangYenLight" pitchFamily="18" charset="-120"/>
            </a:endParaRPr>
          </a:p>
        </p:txBody>
      </p:sp>
      <p:sp>
        <p:nvSpPr>
          <p:cNvPr id="5" name="Rectangle 4"/>
          <p:cNvSpPr/>
          <p:nvPr/>
        </p:nvSpPr>
        <p:spPr>
          <a:xfrm>
            <a:off x="2051720" y="6207695"/>
            <a:ext cx="909884" cy="461665"/>
          </a:xfrm>
          <a:prstGeom prst="rect">
            <a:avLst/>
          </a:prstGeom>
        </p:spPr>
        <p:txBody>
          <a:bodyPr/>
          <a:lstStyle/>
          <a:p>
            <a:r>
              <a:rPr lang="en-AU" altLang="zh-TW" sz="2400" b="1" dirty="0">
                <a:solidFill>
                  <a:schemeClr val="bg1"/>
                </a:solidFill>
              </a:rPr>
              <a:t>V3</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78</a:t>
            </a:fld>
            <a:endParaRPr lang="en-AU" dirty="0"/>
          </a:p>
        </p:txBody>
      </p:sp>
      <p:sp>
        <p:nvSpPr>
          <p:cNvPr id="8" name="TextBox 7"/>
          <p:cNvSpPr txBox="1"/>
          <p:nvPr/>
        </p:nvSpPr>
        <p:spPr>
          <a:xfrm>
            <a:off x="395536" y="5373216"/>
            <a:ext cx="8352928" cy="830997"/>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都歸耶穌 </a:t>
            </a:r>
            <a:r>
              <a:rPr lang="en-AU" altLang="zh-TW" b="1" spc="600" dirty="0">
                <a:latin typeface="HanWangYenLight" panose="02020300000000000000" pitchFamily="18" charset="-120"/>
                <a:ea typeface="HanWangYenLight" panose="02020300000000000000" pitchFamily="18" charset="-120"/>
                <a:cs typeface="Arial" panose="020B0604020202020204" pitchFamily="34" charset="0"/>
              </a:rPr>
              <a:t>All For Jesus</a:t>
            </a:r>
          </a:p>
          <a:p>
            <a:pPr algn="ctr">
              <a:defRPr/>
            </a:pPr>
            <a:r>
              <a:rPr lang="en-US" altLang="zh-TW" sz="2400" spc="-150" dirty="0">
                <a:ea typeface="HanWangYenLight" panose="02020300000000000000" pitchFamily="18" charset="-120"/>
              </a:rPr>
              <a:t>Hymns of Life   </a:t>
            </a:r>
            <a:r>
              <a:rPr lang="en-US" sz="2400" dirty="0" err="1">
                <a:latin typeface="HanWangYenLight" panose="02020300000000000000" pitchFamily="18" charset="-120"/>
                <a:ea typeface="HanWangYenLight" panose="02020300000000000000" pitchFamily="18" charset="-120"/>
              </a:rPr>
              <a:t>生命聖詩</a:t>
            </a:r>
            <a:r>
              <a:rPr lang="zh-TW" altLang="en-US" sz="2400" dirty="0">
                <a:latin typeface="HanWangYenLight" panose="02020300000000000000" pitchFamily="18" charset="-120"/>
                <a:ea typeface="HanWangYenLight" panose="02020300000000000000" pitchFamily="18" charset="-120"/>
              </a:rPr>
              <a:t> </a:t>
            </a:r>
            <a:r>
              <a:rPr lang="en-US" altLang="zh-TW" sz="2400" dirty="0">
                <a:latin typeface="HanWangYenLight" panose="02020300000000000000" pitchFamily="18" charset="-120"/>
                <a:ea typeface="HanWangYenLight" panose="02020300000000000000" pitchFamily="18" charset="-120"/>
              </a:rPr>
              <a:t>460</a:t>
            </a:r>
            <a:r>
              <a:rPr lang="zh-TW" altLang="en-US" sz="2400" dirty="0">
                <a:latin typeface="HanWangYenLight" panose="02020300000000000000" pitchFamily="18" charset="-120"/>
                <a:ea typeface="HanWangYenLight" panose="02020300000000000000" pitchFamily="18" charset="-120"/>
              </a:rPr>
              <a:t> </a:t>
            </a:r>
            <a:r>
              <a:rPr lang="en-US" sz="2400" dirty="0">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2148655338"/>
      </p:ext>
    </p:extLst>
  </p:cSld>
  <p:clrMapOvr>
    <a:masterClrMapping/>
  </p:clrMapOvr>
  <p:transition>
    <p:cu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770537"/>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都歸耶穌，都歸耶穌</a:t>
            </a:r>
            <a:r>
              <a:rPr lang="en-US" altLang="zh-TW" sz="4800" dirty="0">
                <a:latin typeface="HanWangYenLight" pitchFamily="18" charset="-120"/>
                <a:ea typeface="HanWangYenLight" pitchFamily="18" charset="-120"/>
              </a:rPr>
              <a:t>,</a:t>
            </a:r>
          </a:p>
          <a:p>
            <a:pPr algn="ctr"/>
            <a:r>
              <a:rPr lang="zh-TW" altLang="en-US" sz="4800" dirty="0">
                <a:latin typeface="HanWangYenLight" pitchFamily="18" charset="-120"/>
                <a:ea typeface="HanWangYenLight" pitchFamily="18" charset="-120"/>
              </a:rPr>
              <a:t>都歸耶穌我救主，</a:t>
            </a:r>
          </a:p>
          <a:p>
            <a:pPr algn="ctr"/>
            <a:r>
              <a:rPr lang="zh-TW" altLang="en-US" sz="4800" dirty="0">
                <a:latin typeface="HanWangYenLight" pitchFamily="18" charset="-120"/>
                <a:ea typeface="HanWangYenLight" pitchFamily="18" charset="-120"/>
              </a:rPr>
              <a:t>都歸耶穌，都歸耶穌</a:t>
            </a:r>
            <a:r>
              <a:rPr lang="en-US" altLang="zh-TW" sz="4800" dirty="0">
                <a:latin typeface="HanWangYenLight" pitchFamily="18" charset="-120"/>
                <a:ea typeface="HanWangYenLight" pitchFamily="18" charset="-120"/>
              </a:rPr>
              <a:t>,</a:t>
            </a:r>
          </a:p>
          <a:p>
            <a:pPr algn="ctr"/>
            <a:r>
              <a:rPr lang="zh-TW" altLang="en-US" sz="4800" dirty="0">
                <a:latin typeface="HanWangYenLight" pitchFamily="18" charset="-120"/>
                <a:ea typeface="HanWangYenLight" pitchFamily="18" charset="-120"/>
              </a:rPr>
              <a:t>都歸耶穌我救主。</a:t>
            </a:r>
            <a:endParaRPr lang="en-US" altLang="zh-TW" sz="4800" dirty="0">
              <a:latin typeface="HanWangYenLight" pitchFamily="18" charset="-120"/>
              <a:ea typeface="HanWangYenLight" pitchFamily="18" charset="-120"/>
            </a:endParaRPr>
          </a:p>
          <a:p>
            <a:pPr algn="ctr"/>
            <a:r>
              <a:rPr lang="en-US" altLang="zh-TW" sz="2800" dirty="0">
                <a:ea typeface="HanWangYenLight" pitchFamily="18" charset="-120"/>
              </a:rPr>
              <a:t>All for Jesus! All for Jesus!</a:t>
            </a:r>
          </a:p>
          <a:p>
            <a:pPr algn="ctr"/>
            <a:r>
              <a:rPr lang="en-US" altLang="zh-TW" sz="2800" dirty="0">
                <a:ea typeface="HanWangYenLight" pitchFamily="18" charset="-120"/>
              </a:rPr>
              <a:t>All my days and all my hours;</a:t>
            </a:r>
          </a:p>
          <a:p>
            <a:pPr algn="ctr"/>
            <a:r>
              <a:rPr lang="en-US" altLang="zh-TW" sz="2800" dirty="0">
                <a:ea typeface="HanWangYenLight" pitchFamily="18" charset="-120"/>
              </a:rPr>
              <a:t>All for Jesus! All for Jesus!</a:t>
            </a:r>
          </a:p>
          <a:p>
            <a:pPr algn="ctr"/>
            <a:r>
              <a:rPr lang="en-US" altLang="zh-TW" sz="2800" dirty="0">
                <a:ea typeface="HanWangYenLight" pitchFamily="18" charset="-120"/>
              </a:rPr>
              <a:t>All my days and all my hours.</a:t>
            </a:r>
            <a:endParaRPr lang="en-AU" altLang="zh-TW" sz="2800" dirty="0">
              <a:ea typeface="HanWangYenLight" pitchFamily="18" charset="-120"/>
            </a:endParaRPr>
          </a:p>
        </p:txBody>
      </p:sp>
      <p:sp>
        <p:nvSpPr>
          <p:cNvPr id="5" name="Rectangle 4"/>
          <p:cNvSpPr/>
          <p:nvPr/>
        </p:nvSpPr>
        <p:spPr>
          <a:xfrm>
            <a:off x="2051720" y="6207695"/>
            <a:ext cx="909884" cy="461665"/>
          </a:xfrm>
          <a:prstGeom prst="rect">
            <a:avLst/>
          </a:prstGeom>
        </p:spPr>
        <p:txBody>
          <a:bodyPr/>
          <a:lstStyle/>
          <a:p>
            <a:r>
              <a:rPr lang="en-AU" altLang="zh-TW" sz="2400" b="1" dirty="0">
                <a:solidFill>
                  <a:schemeClr val="bg1"/>
                </a:solidFill>
              </a:rPr>
              <a:t>C1</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79</a:t>
            </a:fld>
            <a:endParaRPr lang="en-AU" dirty="0"/>
          </a:p>
        </p:txBody>
      </p:sp>
      <p:sp>
        <p:nvSpPr>
          <p:cNvPr id="8" name="TextBox 7"/>
          <p:cNvSpPr txBox="1"/>
          <p:nvPr/>
        </p:nvSpPr>
        <p:spPr>
          <a:xfrm>
            <a:off x="395536" y="5373216"/>
            <a:ext cx="8352928" cy="830997"/>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都歸耶穌 </a:t>
            </a:r>
            <a:r>
              <a:rPr lang="en-AU" altLang="zh-TW" b="1" spc="600" dirty="0">
                <a:latin typeface="HanWangYenLight" panose="02020300000000000000" pitchFamily="18" charset="-120"/>
                <a:ea typeface="HanWangYenLight" panose="02020300000000000000" pitchFamily="18" charset="-120"/>
                <a:cs typeface="Arial" panose="020B0604020202020204" pitchFamily="34" charset="0"/>
              </a:rPr>
              <a:t>All For Jesus</a:t>
            </a:r>
          </a:p>
          <a:p>
            <a:pPr algn="ctr">
              <a:defRPr/>
            </a:pPr>
            <a:r>
              <a:rPr lang="en-US" altLang="zh-TW" sz="2400" spc="-150" dirty="0">
                <a:ea typeface="HanWangYenLight" panose="02020300000000000000" pitchFamily="18" charset="-120"/>
              </a:rPr>
              <a:t>Hymns of Life   </a:t>
            </a:r>
            <a:r>
              <a:rPr lang="en-US" sz="2400" dirty="0" err="1">
                <a:latin typeface="HanWangYenLight" panose="02020300000000000000" pitchFamily="18" charset="-120"/>
                <a:ea typeface="HanWangYenLight" panose="02020300000000000000" pitchFamily="18" charset="-120"/>
              </a:rPr>
              <a:t>生命聖詩</a:t>
            </a:r>
            <a:r>
              <a:rPr lang="zh-TW" altLang="en-US" sz="2400" dirty="0">
                <a:latin typeface="HanWangYenLight" panose="02020300000000000000" pitchFamily="18" charset="-120"/>
                <a:ea typeface="HanWangYenLight" panose="02020300000000000000" pitchFamily="18" charset="-120"/>
              </a:rPr>
              <a:t> </a:t>
            </a:r>
            <a:r>
              <a:rPr lang="en-US" altLang="zh-TW" sz="2400" dirty="0">
                <a:latin typeface="HanWangYenLight" panose="02020300000000000000" pitchFamily="18" charset="-120"/>
                <a:ea typeface="HanWangYenLight" panose="02020300000000000000" pitchFamily="18" charset="-120"/>
              </a:rPr>
              <a:t>460</a:t>
            </a:r>
            <a:r>
              <a:rPr lang="zh-TW" altLang="en-US" sz="2400" dirty="0">
                <a:latin typeface="HanWangYenLight" panose="02020300000000000000" pitchFamily="18" charset="-120"/>
                <a:ea typeface="HanWangYenLight" panose="02020300000000000000" pitchFamily="18" charset="-120"/>
              </a:rPr>
              <a:t> </a:t>
            </a:r>
            <a:r>
              <a:rPr lang="en-US" sz="2400" dirty="0">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1773351208"/>
      </p:ext>
    </p:extLst>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3046988"/>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浪裡翻波　是祢手救助我　</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無奈是我困惑太多</a:t>
            </a:r>
          </a:p>
          <a:p>
            <a:pPr algn="ctr"/>
            <a:r>
              <a:rPr lang="zh-TW" altLang="en-US" sz="4800" dirty="0">
                <a:latin typeface="HanWangYenLight" pitchFamily="18" charset="-120"/>
                <a:ea typeface="HanWangYenLight" pitchFamily="18" charset="-120"/>
              </a:rPr>
              <a:t>我是如此軟弱　但祢不撇下我</a:t>
            </a:r>
          </a:p>
          <a:p>
            <a:pPr algn="ctr"/>
            <a:r>
              <a:rPr lang="zh-TW" altLang="en-US" sz="4800" dirty="0">
                <a:latin typeface="HanWangYenLight" pitchFamily="18" charset="-120"/>
                <a:ea typeface="HanWangYenLight" pitchFamily="18" charset="-120"/>
              </a:rPr>
              <a:t>再揀選我叫我重新　跟祢走過</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solidFill>
                  <a:prstClr val="black"/>
                </a:solidFill>
                <a:latin typeface="Calibri"/>
              </a:rPr>
              <a:t>C</a:t>
            </a:r>
            <a:r>
              <a:rPr kumimoji="0" lang="en-AU" sz="2400" b="1" i="0" u="none" strike="noStrike" kern="1200" cap="none" spc="0" normalizeH="0" baseline="0" noProof="0" dirty="0">
                <a:ln>
                  <a:noFill/>
                </a:ln>
                <a:solidFill>
                  <a:prstClr val="black"/>
                </a:solidFill>
                <a:effectLst/>
                <a:uLnTx/>
                <a:uFillTx/>
                <a:latin typeface="Calibri"/>
                <a:ea typeface="+mn-ea"/>
                <a:cs typeface="+mn-cs"/>
              </a:rPr>
              <a:t>1a</a:t>
            </a: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646331"/>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海邊的破曉 </a:t>
            </a:r>
            <a:r>
              <a:rPr lang="en-US" altLang="zh-TW" sz="2400" dirty="0">
                <a:latin typeface="HanWangYenLight" panose="02020300000000000000" pitchFamily="18" charset="-120"/>
                <a:ea typeface="HanWangYenLight" panose="02020300000000000000" pitchFamily="18" charset="-120"/>
              </a:rPr>
              <a:t>(</a:t>
            </a:r>
            <a:r>
              <a:rPr lang="en-AU" altLang="zh-TW" sz="2400" dirty="0">
                <a:latin typeface="HanWangYenLight" panose="02020300000000000000" pitchFamily="18" charset="-120"/>
                <a:ea typeface="HanWangYenLight" panose="02020300000000000000" pitchFamily="18" charset="-120"/>
              </a:rPr>
              <a:t>Daybreak by the Sea)</a:t>
            </a:r>
            <a:r>
              <a:rPr lang="zh-TW" altLang="en-US" sz="2400" dirty="0">
                <a:latin typeface="HanWangYenLight" panose="02020300000000000000" pitchFamily="18" charset="-120"/>
                <a:ea typeface="HanWangYenLight" panose="02020300000000000000" pitchFamily="18" charset="-120"/>
              </a:rPr>
              <a:t> </a:t>
            </a:r>
            <a:endParaRPr lang="en-US" altLang="zh-TW" sz="2400" dirty="0">
              <a:latin typeface="HanWangYenLight" panose="02020300000000000000" pitchFamily="18" charset="-120"/>
              <a:ea typeface="HanWangYenLight" panose="02020300000000000000" pitchFamily="18" charset="-120"/>
            </a:endParaRPr>
          </a:p>
          <a:p>
            <a:pPr lvl="0" algn="ctr"/>
            <a:r>
              <a:rPr lang="zh-TW" altLang="en-US" sz="1200" dirty="0">
                <a:latin typeface="HanWangYenLight" panose="02020300000000000000" pitchFamily="18" charset="-120"/>
                <a:ea typeface="HanWangYenLight" panose="02020300000000000000" pitchFamily="18" charset="-120"/>
              </a:rPr>
              <a:t>曲：歐詠恩　詞：朱浩廉 </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角聲使團</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源來有祢</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專輯</a:t>
            </a:r>
            <a:r>
              <a:rPr lang="en-US" altLang="zh-TW" sz="1200" dirty="0">
                <a:latin typeface="HanWangYenLight" panose="02020300000000000000" pitchFamily="18" charset="-120"/>
                <a:ea typeface="HanWangYenLight" panose="02020300000000000000" pitchFamily="18" charset="-120"/>
              </a:rPr>
              <a:t>)</a:t>
            </a:r>
          </a:p>
        </p:txBody>
      </p:sp>
    </p:spTree>
    <p:extLst>
      <p:ext uri="{BB962C8B-B14F-4D97-AF65-F5344CB8AC3E}">
        <p14:creationId xmlns:p14="http://schemas.microsoft.com/office/powerpoint/2010/main" val="185923148"/>
      </p:ext>
    </p:extLst>
  </p:cSld>
  <p:clrMapOvr>
    <a:masterClrMapping/>
  </p:clrMapOvr>
  <p:transition>
    <p:cu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770537"/>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何等超奇，何等奧妙，</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榮耀主萬王之王，</a:t>
            </a:r>
          </a:p>
          <a:p>
            <a:pPr algn="ctr"/>
            <a:r>
              <a:rPr lang="zh-TW" altLang="en-US" sz="4800" dirty="0">
                <a:latin typeface="HanWangYenLight" pitchFamily="18" charset="-120"/>
                <a:ea typeface="HanWangYenLight" pitchFamily="18" charset="-120"/>
              </a:rPr>
              <a:t>我竟蒙祂憐憫寵愛，</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在祂翼下享平康。</a:t>
            </a:r>
            <a:endParaRPr lang="en-US" altLang="zh-TW" sz="4800" dirty="0">
              <a:latin typeface="HanWangYenLight" pitchFamily="18" charset="-120"/>
              <a:ea typeface="HanWangYenLight" pitchFamily="18" charset="-120"/>
            </a:endParaRPr>
          </a:p>
          <a:p>
            <a:pPr algn="ctr"/>
            <a:r>
              <a:rPr lang="en-US" altLang="zh-TW" sz="2800" dirty="0">
                <a:ea typeface="HanWangYenLight" pitchFamily="18" charset="-120"/>
              </a:rPr>
              <a:t>Oh, what wonder! How amazing!</a:t>
            </a:r>
          </a:p>
          <a:p>
            <a:pPr algn="ctr"/>
            <a:r>
              <a:rPr lang="en-US" altLang="zh-TW" sz="2800" dirty="0">
                <a:ea typeface="HanWangYenLight" pitchFamily="18" charset="-120"/>
              </a:rPr>
              <a:t>Jesus, glorious King of kings,</a:t>
            </a:r>
          </a:p>
          <a:p>
            <a:pPr algn="ctr"/>
            <a:r>
              <a:rPr lang="en-US" altLang="zh-TW" sz="2800" dirty="0">
                <a:ea typeface="HanWangYenLight" pitchFamily="18" charset="-120"/>
              </a:rPr>
              <a:t>Deigns to call me His beloved,</a:t>
            </a:r>
          </a:p>
          <a:p>
            <a:pPr algn="ctr"/>
            <a:r>
              <a:rPr lang="en-US" altLang="zh-TW" sz="2800" dirty="0">
                <a:ea typeface="HanWangYenLight" pitchFamily="18" charset="-120"/>
              </a:rPr>
              <a:t>Lets me rest beneath His wings.</a:t>
            </a:r>
            <a:endParaRPr lang="en-AU" altLang="zh-TW" sz="2800" dirty="0">
              <a:ea typeface="HanWangYenLight" pitchFamily="18" charset="-120"/>
            </a:endParaRPr>
          </a:p>
        </p:txBody>
      </p:sp>
      <p:sp>
        <p:nvSpPr>
          <p:cNvPr id="5" name="Rectangle 4"/>
          <p:cNvSpPr/>
          <p:nvPr/>
        </p:nvSpPr>
        <p:spPr>
          <a:xfrm>
            <a:off x="2051720" y="6207695"/>
            <a:ext cx="909884" cy="461665"/>
          </a:xfrm>
          <a:prstGeom prst="rect">
            <a:avLst/>
          </a:prstGeom>
        </p:spPr>
        <p:txBody>
          <a:bodyPr/>
          <a:lstStyle/>
          <a:p>
            <a:r>
              <a:rPr lang="en-AU" altLang="zh-TW" sz="2400" b="1" dirty="0">
                <a:solidFill>
                  <a:schemeClr val="bg1"/>
                </a:solidFill>
              </a:rPr>
              <a:t>V4</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80</a:t>
            </a:fld>
            <a:endParaRPr lang="en-AU" dirty="0"/>
          </a:p>
        </p:txBody>
      </p:sp>
      <p:sp>
        <p:nvSpPr>
          <p:cNvPr id="8" name="TextBox 7"/>
          <p:cNvSpPr txBox="1"/>
          <p:nvPr/>
        </p:nvSpPr>
        <p:spPr>
          <a:xfrm>
            <a:off x="395536" y="5373216"/>
            <a:ext cx="8352928" cy="830997"/>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都歸耶穌 </a:t>
            </a:r>
            <a:r>
              <a:rPr lang="en-AU" altLang="zh-TW" b="1" spc="600" dirty="0">
                <a:latin typeface="HanWangYenLight" panose="02020300000000000000" pitchFamily="18" charset="-120"/>
                <a:ea typeface="HanWangYenLight" panose="02020300000000000000" pitchFamily="18" charset="-120"/>
                <a:cs typeface="Arial" panose="020B0604020202020204" pitchFamily="34" charset="0"/>
              </a:rPr>
              <a:t>All For Jesus</a:t>
            </a:r>
          </a:p>
          <a:p>
            <a:pPr algn="ctr">
              <a:defRPr/>
            </a:pPr>
            <a:r>
              <a:rPr lang="en-US" altLang="zh-TW" sz="2400" spc="-150" dirty="0">
                <a:ea typeface="HanWangYenLight" panose="02020300000000000000" pitchFamily="18" charset="-120"/>
              </a:rPr>
              <a:t>Hymns of Life   </a:t>
            </a:r>
            <a:r>
              <a:rPr lang="en-US" sz="2400" dirty="0" err="1">
                <a:latin typeface="HanWangYenLight" panose="02020300000000000000" pitchFamily="18" charset="-120"/>
                <a:ea typeface="HanWangYenLight" panose="02020300000000000000" pitchFamily="18" charset="-120"/>
              </a:rPr>
              <a:t>生命聖詩</a:t>
            </a:r>
            <a:r>
              <a:rPr lang="zh-TW" altLang="en-US" sz="2400" dirty="0">
                <a:latin typeface="HanWangYenLight" panose="02020300000000000000" pitchFamily="18" charset="-120"/>
                <a:ea typeface="HanWangYenLight" panose="02020300000000000000" pitchFamily="18" charset="-120"/>
              </a:rPr>
              <a:t> </a:t>
            </a:r>
            <a:r>
              <a:rPr lang="en-US" altLang="zh-TW" sz="2400" dirty="0">
                <a:latin typeface="HanWangYenLight" panose="02020300000000000000" pitchFamily="18" charset="-120"/>
                <a:ea typeface="HanWangYenLight" panose="02020300000000000000" pitchFamily="18" charset="-120"/>
              </a:rPr>
              <a:t>460</a:t>
            </a:r>
            <a:r>
              <a:rPr lang="zh-TW" altLang="en-US" sz="2400" dirty="0">
                <a:latin typeface="HanWangYenLight" panose="02020300000000000000" pitchFamily="18" charset="-120"/>
                <a:ea typeface="HanWangYenLight" panose="02020300000000000000" pitchFamily="18" charset="-120"/>
              </a:rPr>
              <a:t> </a:t>
            </a:r>
            <a:r>
              <a:rPr lang="en-US" sz="2400" dirty="0">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4227801496"/>
      </p:ext>
    </p:extLst>
  </p:cSld>
  <p:clrMapOvr>
    <a:masterClrMapping/>
  </p:clrMapOvr>
  <p:transition>
    <p:cu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770537"/>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都歸耶穌，都歸耶穌</a:t>
            </a:r>
            <a:r>
              <a:rPr lang="en-US" altLang="zh-TW" sz="4800" dirty="0">
                <a:latin typeface="HanWangYenLight" pitchFamily="18" charset="-120"/>
                <a:ea typeface="HanWangYenLight" pitchFamily="18" charset="-120"/>
              </a:rPr>
              <a:t>,</a:t>
            </a:r>
          </a:p>
          <a:p>
            <a:pPr algn="ctr"/>
            <a:r>
              <a:rPr lang="zh-TW" altLang="en-US" sz="4800" dirty="0">
                <a:latin typeface="HanWangYenLight" pitchFamily="18" charset="-120"/>
                <a:ea typeface="HanWangYenLight" pitchFamily="18" charset="-120"/>
              </a:rPr>
              <a:t>都歸耶穌我救主，</a:t>
            </a:r>
          </a:p>
          <a:p>
            <a:pPr algn="ctr"/>
            <a:r>
              <a:rPr lang="zh-TW" altLang="en-US" sz="4800" dirty="0">
                <a:latin typeface="HanWangYenLight" pitchFamily="18" charset="-120"/>
                <a:ea typeface="HanWangYenLight" pitchFamily="18" charset="-120"/>
              </a:rPr>
              <a:t>都歸耶穌，都歸耶穌</a:t>
            </a:r>
            <a:r>
              <a:rPr lang="en-US" altLang="zh-TW" sz="4800" dirty="0">
                <a:latin typeface="HanWangYenLight" pitchFamily="18" charset="-120"/>
                <a:ea typeface="HanWangYenLight" pitchFamily="18" charset="-120"/>
              </a:rPr>
              <a:t>,</a:t>
            </a:r>
          </a:p>
          <a:p>
            <a:pPr algn="ctr"/>
            <a:r>
              <a:rPr lang="zh-TW" altLang="en-US" sz="4800" dirty="0">
                <a:latin typeface="HanWangYenLight" pitchFamily="18" charset="-120"/>
                <a:ea typeface="HanWangYenLight" pitchFamily="18" charset="-120"/>
              </a:rPr>
              <a:t>都歸耶穌我救主。</a:t>
            </a:r>
            <a:endParaRPr lang="en-US" altLang="zh-TW" sz="4800" dirty="0">
              <a:latin typeface="HanWangYenLight" pitchFamily="18" charset="-120"/>
              <a:ea typeface="HanWangYenLight" pitchFamily="18" charset="-120"/>
            </a:endParaRPr>
          </a:p>
          <a:p>
            <a:pPr algn="ctr"/>
            <a:r>
              <a:rPr lang="en-US" altLang="zh-TW" sz="2800" dirty="0">
                <a:ea typeface="HanWangYenLight" pitchFamily="18" charset="-120"/>
              </a:rPr>
              <a:t>All for Jesus! All for Jesus!</a:t>
            </a:r>
          </a:p>
          <a:p>
            <a:pPr algn="ctr"/>
            <a:r>
              <a:rPr lang="en-US" altLang="zh-TW" sz="2800" dirty="0">
                <a:ea typeface="HanWangYenLight" pitchFamily="18" charset="-120"/>
              </a:rPr>
              <a:t>All my days and all my hours;</a:t>
            </a:r>
          </a:p>
          <a:p>
            <a:pPr algn="ctr"/>
            <a:r>
              <a:rPr lang="en-US" altLang="zh-TW" sz="2800" dirty="0">
                <a:ea typeface="HanWangYenLight" pitchFamily="18" charset="-120"/>
              </a:rPr>
              <a:t>All for Jesus! All for Jesus!</a:t>
            </a:r>
          </a:p>
          <a:p>
            <a:pPr algn="ctr"/>
            <a:r>
              <a:rPr lang="en-US" altLang="zh-TW" sz="2800" dirty="0">
                <a:ea typeface="HanWangYenLight" pitchFamily="18" charset="-120"/>
              </a:rPr>
              <a:t>All my days and all my hours.</a:t>
            </a:r>
            <a:endParaRPr lang="en-AU" altLang="zh-TW" sz="2800" dirty="0">
              <a:ea typeface="HanWangYenLight" pitchFamily="18" charset="-120"/>
            </a:endParaRPr>
          </a:p>
        </p:txBody>
      </p:sp>
      <p:sp>
        <p:nvSpPr>
          <p:cNvPr id="5" name="Rectangle 4"/>
          <p:cNvSpPr/>
          <p:nvPr/>
        </p:nvSpPr>
        <p:spPr>
          <a:xfrm>
            <a:off x="2051720" y="6207695"/>
            <a:ext cx="909884" cy="461665"/>
          </a:xfrm>
          <a:prstGeom prst="rect">
            <a:avLst/>
          </a:prstGeom>
        </p:spPr>
        <p:txBody>
          <a:bodyPr/>
          <a:lstStyle/>
          <a:p>
            <a:r>
              <a:rPr lang="en-AU" altLang="zh-TW" sz="2400" b="1" dirty="0">
                <a:solidFill>
                  <a:schemeClr val="bg1"/>
                </a:solidFill>
              </a:rPr>
              <a:t>C1</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81</a:t>
            </a:fld>
            <a:endParaRPr lang="en-AU" dirty="0"/>
          </a:p>
        </p:txBody>
      </p:sp>
      <p:sp>
        <p:nvSpPr>
          <p:cNvPr id="8" name="TextBox 7"/>
          <p:cNvSpPr txBox="1"/>
          <p:nvPr/>
        </p:nvSpPr>
        <p:spPr>
          <a:xfrm>
            <a:off x="395536" y="5373216"/>
            <a:ext cx="8352928" cy="830997"/>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都歸耶穌 </a:t>
            </a:r>
            <a:r>
              <a:rPr lang="en-AU" altLang="zh-TW" b="1" spc="600" dirty="0">
                <a:latin typeface="HanWangYenLight" panose="02020300000000000000" pitchFamily="18" charset="-120"/>
                <a:ea typeface="HanWangYenLight" panose="02020300000000000000" pitchFamily="18" charset="-120"/>
                <a:cs typeface="Arial" panose="020B0604020202020204" pitchFamily="34" charset="0"/>
              </a:rPr>
              <a:t>All For Jesus</a:t>
            </a:r>
          </a:p>
          <a:p>
            <a:pPr algn="ctr">
              <a:defRPr/>
            </a:pPr>
            <a:r>
              <a:rPr lang="en-US" altLang="zh-TW" sz="2400" spc="-150" dirty="0">
                <a:ea typeface="HanWangYenLight" panose="02020300000000000000" pitchFamily="18" charset="-120"/>
              </a:rPr>
              <a:t>Hymns of Life   </a:t>
            </a:r>
            <a:r>
              <a:rPr lang="en-US" sz="2400" dirty="0" err="1">
                <a:latin typeface="HanWangYenLight" panose="02020300000000000000" pitchFamily="18" charset="-120"/>
                <a:ea typeface="HanWangYenLight" panose="02020300000000000000" pitchFamily="18" charset="-120"/>
              </a:rPr>
              <a:t>生命聖詩</a:t>
            </a:r>
            <a:r>
              <a:rPr lang="zh-TW" altLang="en-US" sz="2400" dirty="0">
                <a:latin typeface="HanWangYenLight" panose="02020300000000000000" pitchFamily="18" charset="-120"/>
                <a:ea typeface="HanWangYenLight" panose="02020300000000000000" pitchFamily="18" charset="-120"/>
              </a:rPr>
              <a:t> </a:t>
            </a:r>
            <a:r>
              <a:rPr lang="en-US" altLang="zh-TW" sz="2400" dirty="0">
                <a:latin typeface="HanWangYenLight" panose="02020300000000000000" pitchFamily="18" charset="-120"/>
                <a:ea typeface="HanWangYenLight" panose="02020300000000000000" pitchFamily="18" charset="-120"/>
              </a:rPr>
              <a:t>460</a:t>
            </a:r>
            <a:r>
              <a:rPr lang="zh-TW" altLang="en-US" sz="2400" dirty="0">
                <a:latin typeface="HanWangYenLight" panose="02020300000000000000" pitchFamily="18" charset="-120"/>
                <a:ea typeface="HanWangYenLight" panose="02020300000000000000" pitchFamily="18" charset="-120"/>
              </a:rPr>
              <a:t> </a:t>
            </a:r>
            <a:r>
              <a:rPr lang="en-US" sz="2400" dirty="0">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2547095987"/>
      </p:ext>
    </p:extLst>
  </p:cSld>
  <p:clrMapOvr>
    <a:masterClrMapping/>
  </p:clrMapOvr>
  <p:transition>
    <p:cu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02539B49-70C6-4A11-9725-6479E4E3348B}" type="slidenum">
              <a:rPr lang="en-AU"/>
              <a:pPr>
                <a:defRPr/>
              </a:pPr>
              <a:t>82</a:t>
            </a:fld>
            <a:endParaRPr lang="en-AU" dirty="0"/>
          </a:p>
        </p:txBody>
      </p:sp>
      <p:sp>
        <p:nvSpPr>
          <p:cNvPr id="12" name="TextBox 11"/>
          <p:cNvSpPr txBox="1"/>
          <p:nvPr/>
        </p:nvSpPr>
        <p:spPr>
          <a:xfrm>
            <a:off x="1745432" y="2420888"/>
            <a:ext cx="6635700" cy="1169987"/>
          </a:xfrm>
          <a:prstGeom prst="rect">
            <a:avLst/>
          </a:prstGeom>
          <a:noFill/>
        </p:spPr>
        <p:txBody>
          <a:bodyPr wrap="square">
            <a:spAutoFit/>
          </a:bodyPr>
          <a:lstStyle/>
          <a:p>
            <a:pPr algn="ctr" fontAlgn="auto">
              <a:spcBef>
                <a:spcPts val="0"/>
              </a:spcBef>
              <a:spcAft>
                <a:spcPts val="0"/>
              </a:spcAft>
              <a:defRPr/>
            </a:pPr>
            <a:r>
              <a:rPr lang="en-US" altLang="en-US" sz="7000" b="1" kern="1500" spc="800" dirty="0">
                <a:latin typeface="HanWangYenLight" pitchFamily="18" charset="-120"/>
                <a:ea typeface="HanWangYenLight" pitchFamily="18" charset="-120"/>
              </a:rPr>
              <a:t>歡迎新來賓</a:t>
            </a:r>
            <a:endParaRPr lang="en-AU" sz="7000" b="1" kern="1500" spc="800" dirty="0">
              <a:latin typeface="HanWangYenLight" pitchFamily="18" charset="-120"/>
              <a:ea typeface="HanWangYenLight" pitchFamily="18" charset="-120"/>
            </a:endParaRPr>
          </a:p>
        </p:txBody>
      </p:sp>
      <p:sp>
        <p:nvSpPr>
          <p:cNvPr id="11" name="TextBox 10"/>
          <p:cNvSpPr txBox="1"/>
          <p:nvPr/>
        </p:nvSpPr>
        <p:spPr>
          <a:xfrm>
            <a:off x="1799184" y="1268760"/>
            <a:ext cx="6528196" cy="708025"/>
          </a:xfrm>
          <a:prstGeom prst="rect">
            <a:avLst/>
          </a:prstGeom>
          <a:noFill/>
        </p:spPr>
        <p:txBody>
          <a:bodyPr wrap="square">
            <a:spAutoFit/>
          </a:bodyPr>
          <a:lstStyle/>
          <a:p>
            <a:pPr algn="ctr" fontAlgn="auto">
              <a:spcBef>
                <a:spcPts val="0"/>
              </a:spcBef>
              <a:spcAft>
                <a:spcPts val="0"/>
              </a:spcAft>
              <a:defRPr/>
            </a:pPr>
            <a:r>
              <a:rPr lang="en-US" altLang="en-US" sz="4000" b="1" kern="1500" spc="800" dirty="0">
                <a:latin typeface="HanWangYenLight" pitchFamily="18" charset="-120"/>
                <a:ea typeface="HanWangYenLight" pitchFamily="18" charset="-120"/>
                <a:cs typeface="+mn-cs"/>
              </a:rPr>
              <a:t>W e l c o m e</a:t>
            </a:r>
            <a:endParaRPr lang="en-AU" sz="4000" b="1" kern="1500" spc="800" dirty="0">
              <a:latin typeface="HanWangYenLight" pitchFamily="18" charset="-120"/>
              <a:ea typeface="HanWangYenLight" pitchFamily="18" charset="-120"/>
              <a:cs typeface="+mn-cs"/>
            </a:endParaRPr>
          </a:p>
        </p:txBody>
      </p:sp>
    </p:spTree>
    <p:extLst>
      <p:ext uri="{BB962C8B-B14F-4D97-AF65-F5344CB8AC3E}">
        <p14:creationId xmlns:p14="http://schemas.microsoft.com/office/powerpoint/2010/main" val="17617630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D06BE756-ECBE-4215-A20B-8059BAF0590B}" type="slidenum">
              <a:rPr lang="en-AU"/>
              <a:pPr>
                <a:defRPr/>
              </a:pPr>
              <a:t>83</a:t>
            </a:fld>
            <a:endParaRPr lang="en-AU" dirty="0"/>
          </a:p>
        </p:txBody>
      </p:sp>
      <p:sp>
        <p:nvSpPr>
          <p:cNvPr id="49162" name="TextBox 11"/>
          <p:cNvSpPr txBox="1">
            <a:spLocks noChangeArrowheads="1"/>
          </p:cNvSpPr>
          <p:nvPr/>
        </p:nvSpPr>
        <p:spPr bwMode="auto">
          <a:xfrm>
            <a:off x="3851920" y="2060848"/>
            <a:ext cx="2236787" cy="1323975"/>
          </a:xfrm>
          <a:prstGeom prst="rect">
            <a:avLst/>
          </a:prstGeom>
          <a:noFill/>
          <a:ln w="9525">
            <a:noFill/>
            <a:miter lim="800000"/>
            <a:headEnd/>
            <a:tailEnd/>
          </a:ln>
        </p:spPr>
        <p:txBody>
          <a:bodyPr wrap="none">
            <a:spAutoFit/>
          </a:bodyPr>
          <a:lstStyle/>
          <a:p>
            <a:pPr>
              <a:defRPr/>
            </a:pPr>
            <a:r>
              <a:rPr lang="zh-TW" altLang="en-US" sz="8000" b="1" dirty="0">
                <a:latin typeface="HanWangYenLight" pitchFamily="18" charset="-120"/>
                <a:ea typeface="HanWangYenLight" pitchFamily="18" charset="-120"/>
              </a:rPr>
              <a:t>報告</a:t>
            </a:r>
            <a:endParaRPr lang="en-AU" sz="8000" b="1" dirty="0">
              <a:latin typeface="HanWangYenLight" pitchFamily="18" charset="-120"/>
              <a:ea typeface="HanWangYenLight" pitchFamily="18" charset="-120"/>
            </a:endParaRPr>
          </a:p>
        </p:txBody>
      </p:sp>
    </p:spTree>
    <p:extLst>
      <p:ext uri="{BB962C8B-B14F-4D97-AF65-F5344CB8AC3E}">
        <p14:creationId xmlns:p14="http://schemas.microsoft.com/office/powerpoint/2010/main" val="16650353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951CEF76-AB5E-4EED-BF74-976D57D04A61}" type="slidenum">
              <a:rPr lang="en-AU"/>
              <a:pPr>
                <a:defRPr/>
              </a:pPr>
              <a:t>84</a:t>
            </a:fld>
            <a:endParaRPr lang="en-AU" dirty="0"/>
          </a:p>
        </p:txBody>
      </p:sp>
      <p:sp>
        <p:nvSpPr>
          <p:cNvPr id="9" name="TextBox 8"/>
          <p:cNvSpPr txBox="1"/>
          <p:nvPr/>
        </p:nvSpPr>
        <p:spPr>
          <a:xfrm>
            <a:off x="6182437" y="477484"/>
            <a:ext cx="2492990" cy="1015663"/>
          </a:xfrm>
          <a:prstGeom prst="rect">
            <a:avLst/>
          </a:prstGeom>
          <a:noFill/>
        </p:spPr>
        <p:txBody>
          <a:bodyPr wrap="none">
            <a:spAutoFit/>
          </a:bodyPr>
          <a:lstStyle/>
          <a:p>
            <a:pPr>
              <a:defRPr/>
            </a:pPr>
            <a:r>
              <a:rPr lang="zh-TW" altLang="en-US" sz="6000" b="1" dirty="0">
                <a:latin typeface="HanWangYenLight" pitchFamily="18" charset="-120"/>
                <a:ea typeface="HanWangYenLight" pitchFamily="18" charset="-120"/>
              </a:rPr>
              <a:t>回應詩</a:t>
            </a:r>
          </a:p>
        </p:txBody>
      </p:sp>
      <p:sp>
        <p:nvSpPr>
          <p:cNvPr id="6" name="TextBox 5"/>
          <p:cNvSpPr txBox="1"/>
          <p:nvPr/>
        </p:nvSpPr>
        <p:spPr>
          <a:xfrm>
            <a:off x="2124520" y="4552915"/>
            <a:ext cx="6544414" cy="707886"/>
          </a:xfrm>
          <a:prstGeom prst="rect">
            <a:avLst/>
          </a:prstGeom>
          <a:noFill/>
        </p:spPr>
        <p:txBody>
          <a:bodyPr wrap="square">
            <a:spAutoFit/>
          </a:bodyPr>
          <a:lstStyle/>
          <a:p>
            <a:pPr algn="r">
              <a:defRPr/>
            </a:pPr>
            <a:r>
              <a:rPr lang="zh-TW" altLang="en-US" sz="4000" b="1" spc="600" dirty="0">
                <a:solidFill>
                  <a:prstClr val="black"/>
                </a:solidFill>
                <a:latin typeface="HanWangYenLight" panose="02020300000000000000" pitchFamily="18" charset="-120"/>
                <a:ea typeface="HanWangYenLight" panose="02020300000000000000" pitchFamily="18" charset="-120"/>
              </a:rPr>
              <a:t>主是我萬有</a:t>
            </a:r>
            <a:endParaRPr lang="ja-JP" altLang="en-US" sz="4800" spc="600" dirty="0">
              <a:latin typeface="HanWangYenHeavy" panose="02020300000000000000" pitchFamily="18" charset="-120"/>
            </a:endParaRPr>
          </a:p>
        </p:txBody>
      </p:sp>
      <p:sp>
        <p:nvSpPr>
          <p:cNvPr id="7" name="TextBox 6"/>
          <p:cNvSpPr txBox="1"/>
          <p:nvPr/>
        </p:nvSpPr>
        <p:spPr>
          <a:xfrm>
            <a:off x="4771713" y="2831203"/>
            <a:ext cx="3897221" cy="1310615"/>
          </a:xfrm>
          <a:prstGeom prst="rect">
            <a:avLst/>
          </a:prstGeom>
          <a:noFill/>
        </p:spPr>
        <p:txBody>
          <a:bodyPr wrap="none">
            <a:spAutoFit/>
          </a:bodyPr>
          <a:lstStyle/>
          <a:p>
            <a:pPr marL="342900" lvl="1" indent="-342900" algn="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3500" spc="-150" dirty="0">
                <a:latin typeface="HanWangYenHeavy" pitchFamily="18" charset="-120"/>
                <a:ea typeface="HanWangYenHeavy" pitchFamily="18" charset="-120"/>
                <a:cs typeface="+mn-cs"/>
              </a:rPr>
              <a:t>Hymns of Life</a:t>
            </a:r>
          </a:p>
          <a:p>
            <a:pPr marL="342900" lvl="1" indent="-342900" algn="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3500" dirty="0" err="1">
                <a:latin typeface="HanWangYenHeavy" pitchFamily="18" charset="-120"/>
                <a:ea typeface="HanWangYenHeavy" pitchFamily="18" charset="-120"/>
                <a:cs typeface="+mn-cs"/>
              </a:rPr>
              <a:t>生命聖詩</a:t>
            </a:r>
            <a:r>
              <a:rPr lang="zh-TW" altLang="en-US" sz="3500" dirty="0">
                <a:latin typeface="HanWangYenHeavy" pitchFamily="18" charset="-120"/>
                <a:ea typeface="HanWangYenHeavy" pitchFamily="18" charset="-120"/>
                <a:cs typeface="+mn-cs"/>
              </a:rPr>
              <a:t> </a:t>
            </a:r>
            <a:r>
              <a:rPr lang="en-AU" altLang="zh-TW" sz="3500" dirty="0">
                <a:latin typeface="HanWangYenHeavy" pitchFamily="18" charset="-120"/>
                <a:ea typeface="HanWangYenHeavy" pitchFamily="18" charset="-120"/>
              </a:rPr>
              <a:t>387</a:t>
            </a:r>
            <a:r>
              <a:rPr lang="en-US" altLang="zh-TW" sz="3500" dirty="0">
                <a:latin typeface="HanWangYenHeavy" pitchFamily="18" charset="-120"/>
                <a:ea typeface="HanWangYenHeavy" pitchFamily="18" charset="-120"/>
                <a:cs typeface="+mn-cs"/>
              </a:rPr>
              <a:t> </a:t>
            </a:r>
            <a:r>
              <a:rPr lang="en-US" sz="3500" dirty="0">
                <a:latin typeface="HanWangYenHeavy" pitchFamily="18" charset="-120"/>
                <a:ea typeface="HanWangYenHeavy" pitchFamily="18" charset="-120"/>
                <a:cs typeface="+mn-cs"/>
              </a:rPr>
              <a:t>首</a:t>
            </a:r>
          </a:p>
        </p:txBody>
      </p:sp>
      <p:pic>
        <p:nvPicPr>
          <p:cNvPr id="8" name="Picture 10" descr="colour.jpg"/>
          <p:cNvPicPr>
            <a:picLocks noChangeAspect="1"/>
          </p:cNvPicPr>
          <p:nvPr/>
        </p:nvPicPr>
        <p:blipFill>
          <a:blip r:embed="rId2" cstate="print"/>
          <a:srcRect/>
          <a:stretch>
            <a:fillRect/>
          </a:stretch>
        </p:blipFill>
        <p:spPr bwMode="auto">
          <a:xfrm>
            <a:off x="1475656" y="1417638"/>
            <a:ext cx="6300787" cy="1489075"/>
          </a:xfrm>
          <a:prstGeom prst="rect">
            <a:avLst/>
          </a:prstGeom>
          <a:noFill/>
          <a:ln w="9525">
            <a:noFill/>
            <a:miter lim="800000"/>
            <a:headEnd/>
            <a:tailEnd/>
          </a:ln>
        </p:spPr>
      </p:pic>
    </p:spTree>
    <p:extLst>
      <p:ext uri="{BB962C8B-B14F-4D97-AF65-F5344CB8AC3E}">
        <p14:creationId xmlns:p14="http://schemas.microsoft.com/office/powerpoint/2010/main" val="27934639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3472" y="564352"/>
            <a:ext cx="9144000" cy="4524315"/>
          </a:xfrm>
          <a:prstGeom prst="rect">
            <a:avLst/>
          </a:prstGeom>
          <a:noFill/>
        </p:spPr>
        <p:txBody>
          <a:bodyPr wrap="square" rtlCol="0">
            <a:spAutoFit/>
          </a:bodyPr>
          <a:lstStyle/>
          <a:p>
            <a:pPr algn="ctr"/>
            <a:r>
              <a:rPr lang="zh-TW" altLang="en-US" sz="4800" dirty="0">
                <a:solidFill>
                  <a:prstClr val="black"/>
                </a:solidFill>
                <a:latin typeface="HanWangYenLight" pitchFamily="18" charset="-120"/>
                <a:ea typeface="HanWangYenLight" pitchFamily="18" charset="-120"/>
              </a:rPr>
              <a:t>求我心中王，成為我異象，</a:t>
            </a:r>
            <a:endParaRPr lang="en-US" altLang="zh-TW" sz="4800" dirty="0">
              <a:solidFill>
                <a:prstClr val="black"/>
              </a:solidFill>
              <a:latin typeface="HanWangYenLight" pitchFamily="18" charset="-120"/>
              <a:ea typeface="HanWangYenLight" pitchFamily="18" charset="-120"/>
            </a:endParaRPr>
          </a:p>
          <a:p>
            <a:pPr algn="ctr"/>
            <a:r>
              <a:rPr lang="zh-TW" altLang="en-US" sz="4800" dirty="0">
                <a:solidFill>
                  <a:prstClr val="black"/>
                </a:solidFill>
                <a:latin typeface="HanWangYenLight" pitchFamily="18" charset="-120"/>
                <a:ea typeface="HanWangYenLight" pitchFamily="18" charset="-120"/>
              </a:rPr>
              <a:t>我別無愛慕，唯主我景仰；</a:t>
            </a:r>
          </a:p>
          <a:p>
            <a:pPr algn="ctr"/>
            <a:r>
              <a:rPr lang="zh-TW" altLang="en-US" sz="4800" dirty="0">
                <a:solidFill>
                  <a:prstClr val="black"/>
                </a:solidFill>
                <a:latin typeface="HanWangYenLight" pitchFamily="18" charset="-120"/>
                <a:ea typeface="HanWangYenLight" pitchFamily="18" charset="-120"/>
              </a:rPr>
              <a:t>充滿我思想，我心響往，</a:t>
            </a:r>
            <a:endParaRPr lang="en-US" altLang="zh-TW" sz="4800" dirty="0">
              <a:solidFill>
                <a:prstClr val="black"/>
              </a:solidFill>
              <a:latin typeface="HanWangYenLight" pitchFamily="18" charset="-120"/>
              <a:ea typeface="HanWangYenLight" pitchFamily="18" charset="-120"/>
            </a:endParaRPr>
          </a:p>
          <a:p>
            <a:pPr algn="ctr"/>
            <a:r>
              <a:rPr lang="zh-TW" altLang="en-US" sz="4800" dirty="0">
                <a:solidFill>
                  <a:prstClr val="black"/>
                </a:solidFill>
                <a:latin typeface="HanWangYenLight" pitchFamily="18" charset="-120"/>
                <a:ea typeface="HanWangYenLight" pitchFamily="18" charset="-120"/>
              </a:rPr>
              <a:t>睡著或睡醒，慈容是我光。</a:t>
            </a:r>
            <a:endParaRPr lang="en-US" altLang="zh-TW" sz="4800" dirty="0">
              <a:solidFill>
                <a:prstClr val="black"/>
              </a:solidFill>
              <a:latin typeface="HanWangYenLight" pitchFamily="18" charset="-120"/>
              <a:ea typeface="HanWangYenLight" pitchFamily="18" charset="-120"/>
            </a:endParaRPr>
          </a:p>
          <a:p>
            <a:pPr algn="ctr"/>
            <a:r>
              <a:rPr lang="en-US" altLang="zh-TW" sz="2400" dirty="0">
                <a:solidFill>
                  <a:prstClr val="black"/>
                </a:solidFill>
                <a:ea typeface="HanWangYenLight" pitchFamily="18" charset="-120"/>
              </a:rPr>
              <a:t>Be Thou my Vision, O Lord of my heart;</a:t>
            </a:r>
          </a:p>
          <a:p>
            <a:pPr algn="ctr"/>
            <a:r>
              <a:rPr lang="en-US" altLang="zh-TW" sz="2400" dirty="0">
                <a:solidFill>
                  <a:prstClr val="black"/>
                </a:solidFill>
                <a:ea typeface="HanWangYenLight" pitchFamily="18" charset="-120"/>
              </a:rPr>
              <a:t>Naught be all else to me, save that Thou art;</a:t>
            </a:r>
          </a:p>
          <a:p>
            <a:pPr algn="ctr"/>
            <a:r>
              <a:rPr lang="en-US" altLang="zh-TW" sz="2400" dirty="0">
                <a:solidFill>
                  <a:prstClr val="black"/>
                </a:solidFill>
                <a:ea typeface="HanWangYenLight" pitchFamily="18" charset="-120"/>
              </a:rPr>
              <a:t>Thou my best Thought, by day or by night,</a:t>
            </a:r>
          </a:p>
          <a:p>
            <a:pPr algn="ctr"/>
            <a:r>
              <a:rPr lang="en-US" altLang="zh-TW" sz="2400" dirty="0">
                <a:solidFill>
                  <a:prstClr val="black"/>
                </a:solidFill>
                <a:ea typeface="HanWangYenLight" pitchFamily="18" charset="-120"/>
              </a:rPr>
              <a:t>Waking or sleeping, Thy presence my light.</a:t>
            </a:r>
            <a:endParaRPr lang="en-AU" altLang="zh-TW" sz="2400" dirty="0">
              <a:solidFill>
                <a:prstClr val="black"/>
              </a:solidFill>
              <a:latin typeface="Calibri"/>
              <a:ea typeface="HanWangYenLight" pitchFamily="18" charset="-120"/>
            </a:endParaRPr>
          </a:p>
        </p:txBody>
      </p:sp>
      <p:sp>
        <p:nvSpPr>
          <p:cNvPr id="5" name="Rectangle 4"/>
          <p:cNvSpPr/>
          <p:nvPr/>
        </p:nvSpPr>
        <p:spPr>
          <a:xfrm>
            <a:off x="2051720" y="6237312"/>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zh-TW" sz="24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V1</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1324244" y="5406315"/>
            <a:ext cx="6992171" cy="830997"/>
          </a:xfrm>
          <a:prstGeom prst="rect">
            <a:avLst/>
          </a:prstGeom>
          <a:noFill/>
        </p:spPr>
        <p:txBody>
          <a:bodyPr wrap="square">
            <a:spAutoFit/>
          </a:bodyPr>
          <a:lstStyle/>
          <a:p>
            <a:pPr algn="ctr">
              <a:defRPr/>
            </a:pPr>
            <a:r>
              <a:rPr lang="zh-TW" altLang="en-US" sz="2400" b="1" spc="600" dirty="0">
                <a:solidFill>
                  <a:prstClr val="black"/>
                </a:solidFill>
                <a:latin typeface="HanWangYenLight" panose="02020300000000000000" pitchFamily="18" charset="-120"/>
                <a:ea typeface="HanWangYenLight" panose="02020300000000000000" pitchFamily="18" charset="-120"/>
              </a:rPr>
              <a:t>主是我萬有 </a:t>
            </a:r>
            <a:r>
              <a:rPr lang="en-US" altLang="zh-TW" sz="2000" spc="600" dirty="0">
                <a:solidFill>
                  <a:prstClr val="black"/>
                </a:solidFill>
                <a:ea typeface="HanWangYenLight" panose="02020300000000000000" pitchFamily="18" charset="-120"/>
              </a:rPr>
              <a:t>Be Thou My Vision</a:t>
            </a:r>
          </a:p>
          <a:p>
            <a:pPr algn="ctr">
              <a:defRPr/>
            </a:pPr>
            <a:r>
              <a:rPr lang="en-US" altLang="zh-TW" sz="2400" spc="-150" dirty="0">
                <a:solidFill>
                  <a:prstClr val="black"/>
                </a:solidFill>
                <a:ea typeface="HanWangYenLight" panose="02020300000000000000" pitchFamily="18" charset="-120"/>
              </a:rPr>
              <a:t>Hymns of Life   </a:t>
            </a:r>
            <a:r>
              <a:rPr lang="en-US" sz="2400" dirty="0" err="1">
                <a:solidFill>
                  <a:prstClr val="black"/>
                </a:solidFill>
                <a:latin typeface="HanWangYenLight" panose="02020300000000000000" pitchFamily="18" charset="-120"/>
                <a:ea typeface="HanWangYenLight" panose="02020300000000000000" pitchFamily="18" charset="-120"/>
              </a:rPr>
              <a:t>生命聖詩</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altLang="zh-TW" sz="2400" dirty="0">
                <a:solidFill>
                  <a:prstClr val="black"/>
                </a:solidFill>
                <a:latin typeface="HanWangYenLight" panose="02020300000000000000" pitchFamily="18" charset="-120"/>
                <a:ea typeface="HanWangYenLight" panose="02020300000000000000" pitchFamily="18" charset="-120"/>
              </a:rPr>
              <a:t>387</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sz="2400" dirty="0">
                <a:solidFill>
                  <a:prstClr val="black"/>
                </a:solidFill>
                <a:latin typeface="HanWangYenLight" panose="02020300000000000000" pitchFamily="18" charset="-120"/>
                <a:ea typeface="HanWangYenLight" panose="02020300000000000000" pitchFamily="18" charset="-120"/>
              </a:rPr>
              <a:t>首</a:t>
            </a:r>
            <a:endParaRPr kumimoji="0" lang="zh-TW" altLang="en-US" sz="4000" b="1" i="0" u="none" strike="noStrike" kern="1200" cap="none" spc="60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endParaRPr>
          </a:p>
        </p:txBody>
      </p:sp>
    </p:spTree>
    <p:extLst>
      <p:ext uri="{BB962C8B-B14F-4D97-AF65-F5344CB8AC3E}">
        <p14:creationId xmlns:p14="http://schemas.microsoft.com/office/powerpoint/2010/main" val="1587749168"/>
      </p:ext>
    </p:extLst>
  </p:cSld>
  <p:clrMapOvr>
    <a:masterClrMapping/>
  </p:clrMapOvr>
  <p:transition>
    <p:cu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3472" y="564352"/>
            <a:ext cx="9144000" cy="4524315"/>
          </a:xfrm>
          <a:prstGeom prst="rect">
            <a:avLst/>
          </a:prstGeom>
          <a:noFill/>
        </p:spPr>
        <p:txBody>
          <a:bodyPr wrap="square" rtlCol="0">
            <a:spAutoFit/>
          </a:bodyPr>
          <a:lstStyle/>
          <a:p>
            <a:pPr algn="ctr"/>
            <a:r>
              <a:rPr lang="zh-TW" altLang="en-US" sz="4800" dirty="0">
                <a:solidFill>
                  <a:prstClr val="black"/>
                </a:solidFill>
                <a:latin typeface="HanWangYenLight" pitchFamily="18" charset="-120"/>
                <a:ea typeface="HanWangYenLight" pitchFamily="18" charset="-120"/>
              </a:rPr>
              <a:t>成為我智慧，成為我箴言，</a:t>
            </a:r>
            <a:endParaRPr lang="en-US" altLang="zh-TW" sz="4800" dirty="0">
              <a:solidFill>
                <a:prstClr val="black"/>
              </a:solidFill>
              <a:latin typeface="HanWangYenLight" pitchFamily="18" charset="-120"/>
              <a:ea typeface="HanWangYenLight" pitchFamily="18" charset="-120"/>
            </a:endParaRPr>
          </a:p>
          <a:p>
            <a:pPr algn="ctr"/>
            <a:r>
              <a:rPr lang="zh-TW" altLang="en-US" sz="4800" dirty="0">
                <a:solidFill>
                  <a:prstClr val="black"/>
                </a:solidFill>
                <a:latin typeface="HanWangYenLight" pitchFamily="18" charset="-120"/>
                <a:ea typeface="HanWangYenLight" pitchFamily="18" charset="-120"/>
              </a:rPr>
              <a:t>我願常跟隨，你在我身邊；</a:t>
            </a:r>
          </a:p>
          <a:p>
            <a:pPr algn="ctr"/>
            <a:r>
              <a:rPr lang="zh-TW" altLang="en-US" sz="4800" dirty="0">
                <a:solidFill>
                  <a:prstClr val="black"/>
                </a:solidFill>
                <a:latin typeface="HanWangYenLight" pitchFamily="18" charset="-120"/>
                <a:ea typeface="HanWangYenLight" pitchFamily="18" charset="-120"/>
              </a:rPr>
              <a:t>你是我聖父，我是你子，</a:t>
            </a:r>
            <a:endParaRPr lang="en-US" altLang="zh-TW" sz="4800" dirty="0">
              <a:solidFill>
                <a:prstClr val="black"/>
              </a:solidFill>
              <a:latin typeface="HanWangYenLight" pitchFamily="18" charset="-120"/>
              <a:ea typeface="HanWangYenLight" pitchFamily="18" charset="-120"/>
            </a:endParaRPr>
          </a:p>
          <a:p>
            <a:pPr algn="ctr"/>
            <a:r>
              <a:rPr lang="zh-TW" altLang="en-US" sz="4800" dirty="0">
                <a:solidFill>
                  <a:prstClr val="black"/>
                </a:solidFill>
                <a:latin typeface="HanWangYenLight" pitchFamily="18" charset="-120"/>
                <a:ea typeface="HanWangYenLight" pitchFamily="18" charset="-120"/>
              </a:rPr>
              <a:t>你常居我心，我與你合一。</a:t>
            </a:r>
            <a:endParaRPr lang="en-US" altLang="zh-TW" sz="4800" dirty="0">
              <a:solidFill>
                <a:prstClr val="black"/>
              </a:solidFill>
              <a:latin typeface="HanWangYenLight" pitchFamily="18" charset="-120"/>
              <a:ea typeface="HanWangYenLight" pitchFamily="18" charset="-120"/>
            </a:endParaRPr>
          </a:p>
          <a:p>
            <a:pPr algn="ctr"/>
            <a:r>
              <a:rPr lang="en-US" altLang="zh-TW" sz="2400" dirty="0">
                <a:solidFill>
                  <a:prstClr val="black"/>
                </a:solidFill>
                <a:ea typeface="HanWangYenLight" pitchFamily="18" charset="-120"/>
              </a:rPr>
              <a:t>Be Thou my Wisdom, and Thou my true Word;</a:t>
            </a:r>
          </a:p>
          <a:p>
            <a:pPr algn="ctr"/>
            <a:r>
              <a:rPr lang="en-US" altLang="zh-TW" sz="2400" dirty="0">
                <a:solidFill>
                  <a:prstClr val="black"/>
                </a:solidFill>
                <a:ea typeface="HanWangYenLight" pitchFamily="18" charset="-120"/>
              </a:rPr>
              <a:t>I ever with Thee and Thou with me, Lord;</a:t>
            </a:r>
          </a:p>
          <a:p>
            <a:pPr algn="ctr"/>
            <a:r>
              <a:rPr lang="en-US" altLang="zh-TW" sz="2400" dirty="0">
                <a:solidFill>
                  <a:prstClr val="black"/>
                </a:solidFill>
                <a:ea typeface="HanWangYenLight" pitchFamily="18" charset="-120"/>
              </a:rPr>
              <a:t>Thou my great Father, I Thy true son;</a:t>
            </a:r>
          </a:p>
          <a:p>
            <a:pPr algn="ctr"/>
            <a:r>
              <a:rPr lang="en-US" altLang="zh-TW" sz="2400" dirty="0">
                <a:solidFill>
                  <a:prstClr val="black"/>
                </a:solidFill>
                <a:ea typeface="HanWangYenLight" pitchFamily="18" charset="-120"/>
              </a:rPr>
              <a:t>Thou in me dwelling, and I with Thee one.</a:t>
            </a:r>
            <a:endParaRPr lang="en-AU" altLang="zh-TW" sz="2400" dirty="0">
              <a:solidFill>
                <a:prstClr val="black"/>
              </a:solidFill>
              <a:latin typeface="Calibri"/>
              <a:ea typeface="HanWangYenLight" pitchFamily="18" charset="-120"/>
            </a:endParaRPr>
          </a:p>
        </p:txBody>
      </p:sp>
      <p:sp>
        <p:nvSpPr>
          <p:cNvPr id="5" name="Rectangle 4"/>
          <p:cNvSpPr/>
          <p:nvPr/>
        </p:nvSpPr>
        <p:spPr>
          <a:xfrm>
            <a:off x="2051720" y="6237312"/>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zh-TW" sz="24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V2</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1324244" y="5406315"/>
            <a:ext cx="6992171" cy="830997"/>
          </a:xfrm>
          <a:prstGeom prst="rect">
            <a:avLst/>
          </a:prstGeom>
          <a:noFill/>
        </p:spPr>
        <p:txBody>
          <a:bodyPr wrap="square">
            <a:spAutoFit/>
          </a:bodyPr>
          <a:lstStyle/>
          <a:p>
            <a:pPr algn="ctr">
              <a:defRPr/>
            </a:pPr>
            <a:r>
              <a:rPr lang="zh-TW" altLang="en-US" sz="2400" b="1" spc="600" dirty="0">
                <a:solidFill>
                  <a:prstClr val="black"/>
                </a:solidFill>
                <a:latin typeface="HanWangYenLight" panose="02020300000000000000" pitchFamily="18" charset="-120"/>
                <a:ea typeface="HanWangYenLight" panose="02020300000000000000" pitchFamily="18" charset="-120"/>
              </a:rPr>
              <a:t>主是我萬有 </a:t>
            </a:r>
            <a:r>
              <a:rPr lang="en-US" altLang="zh-TW" sz="2000" spc="600" dirty="0">
                <a:solidFill>
                  <a:prstClr val="black"/>
                </a:solidFill>
                <a:ea typeface="HanWangYenLight" panose="02020300000000000000" pitchFamily="18" charset="-120"/>
              </a:rPr>
              <a:t>Be Thou My Vision</a:t>
            </a:r>
          </a:p>
          <a:p>
            <a:pPr algn="ctr">
              <a:defRPr/>
            </a:pPr>
            <a:r>
              <a:rPr lang="en-US" altLang="zh-TW" sz="2400" spc="-150" dirty="0">
                <a:solidFill>
                  <a:prstClr val="black"/>
                </a:solidFill>
                <a:ea typeface="HanWangYenLight" panose="02020300000000000000" pitchFamily="18" charset="-120"/>
              </a:rPr>
              <a:t>Hymns of Life   </a:t>
            </a:r>
            <a:r>
              <a:rPr lang="en-US" sz="2400" dirty="0" err="1">
                <a:solidFill>
                  <a:prstClr val="black"/>
                </a:solidFill>
                <a:latin typeface="HanWangYenLight" panose="02020300000000000000" pitchFamily="18" charset="-120"/>
                <a:ea typeface="HanWangYenLight" panose="02020300000000000000" pitchFamily="18" charset="-120"/>
              </a:rPr>
              <a:t>生命聖詩</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altLang="zh-TW" sz="2400" dirty="0">
                <a:solidFill>
                  <a:prstClr val="black"/>
                </a:solidFill>
                <a:latin typeface="HanWangYenLight" panose="02020300000000000000" pitchFamily="18" charset="-120"/>
                <a:ea typeface="HanWangYenLight" panose="02020300000000000000" pitchFamily="18" charset="-120"/>
              </a:rPr>
              <a:t>387</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sz="2400" dirty="0">
                <a:solidFill>
                  <a:prstClr val="black"/>
                </a:solidFill>
                <a:latin typeface="HanWangYenLight" panose="02020300000000000000" pitchFamily="18" charset="-120"/>
                <a:ea typeface="HanWangYenLight" panose="02020300000000000000" pitchFamily="18" charset="-120"/>
              </a:rPr>
              <a:t>首</a:t>
            </a:r>
            <a:endParaRPr kumimoji="0" lang="zh-TW" altLang="en-US" sz="4000" b="1" i="0" u="none" strike="noStrike" kern="1200" cap="none" spc="60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endParaRPr>
          </a:p>
        </p:txBody>
      </p:sp>
    </p:spTree>
    <p:extLst>
      <p:ext uri="{BB962C8B-B14F-4D97-AF65-F5344CB8AC3E}">
        <p14:creationId xmlns:p14="http://schemas.microsoft.com/office/powerpoint/2010/main" val="1579284826"/>
      </p:ext>
    </p:extLst>
  </p:cSld>
  <p:clrMapOvr>
    <a:masterClrMapping/>
  </p:clrMapOvr>
  <p:transition>
    <p:cut/>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3472" y="564352"/>
            <a:ext cx="9144000" cy="4524315"/>
          </a:xfrm>
          <a:prstGeom prst="rect">
            <a:avLst/>
          </a:prstGeom>
          <a:noFill/>
        </p:spPr>
        <p:txBody>
          <a:bodyPr wrap="square" rtlCol="0">
            <a:spAutoFit/>
          </a:bodyPr>
          <a:lstStyle/>
          <a:p>
            <a:pPr algn="ctr"/>
            <a:r>
              <a:rPr lang="zh-TW" altLang="en-US" sz="4800" dirty="0">
                <a:solidFill>
                  <a:prstClr val="black"/>
                </a:solidFill>
                <a:latin typeface="HanWangYenLight" pitchFamily="18" charset="-120"/>
                <a:ea typeface="HanWangYenLight" pitchFamily="18" charset="-120"/>
              </a:rPr>
              <a:t>我不求虛名，也不求富有，</a:t>
            </a:r>
            <a:endParaRPr lang="en-US" altLang="zh-TW" sz="4800" dirty="0">
              <a:solidFill>
                <a:prstClr val="black"/>
              </a:solidFill>
              <a:latin typeface="HanWangYenLight" pitchFamily="18" charset="-120"/>
              <a:ea typeface="HanWangYenLight" pitchFamily="18" charset="-120"/>
            </a:endParaRPr>
          </a:p>
          <a:p>
            <a:pPr algn="ctr"/>
            <a:r>
              <a:rPr lang="zh-TW" altLang="en-US" sz="4800" dirty="0">
                <a:solidFill>
                  <a:prstClr val="black"/>
                </a:solidFill>
                <a:latin typeface="HanWangYenLight" pitchFamily="18" charset="-120"/>
                <a:ea typeface="HanWangYenLight" pitchFamily="18" charset="-120"/>
              </a:rPr>
              <a:t>你是我基業，從今到永久；</a:t>
            </a:r>
          </a:p>
          <a:p>
            <a:pPr algn="ctr"/>
            <a:r>
              <a:rPr lang="zh-TW" altLang="en-US" sz="4800" dirty="0">
                <a:solidFill>
                  <a:prstClr val="black"/>
                </a:solidFill>
                <a:latin typeface="HanWangYenLight" pitchFamily="18" charset="-120"/>
                <a:ea typeface="HanWangYenLight" pitchFamily="18" charset="-120"/>
              </a:rPr>
              <a:t>惟你在我心，永遠居首，</a:t>
            </a:r>
            <a:endParaRPr lang="en-US" altLang="zh-TW" sz="4800" dirty="0">
              <a:solidFill>
                <a:prstClr val="black"/>
              </a:solidFill>
              <a:latin typeface="HanWangYenLight" pitchFamily="18" charset="-120"/>
              <a:ea typeface="HanWangYenLight" pitchFamily="18" charset="-120"/>
            </a:endParaRPr>
          </a:p>
          <a:p>
            <a:pPr algn="ctr"/>
            <a:r>
              <a:rPr lang="zh-TW" altLang="en-US" sz="4800" dirty="0">
                <a:solidFill>
                  <a:prstClr val="black"/>
                </a:solidFill>
                <a:latin typeface="HanWangYenLight" pitchFamily="18" charset="-120"/>
                <a:ea typeface="HanWangYenLight" pitchFamily="18" charset="-120"/>
              </a:rPr>
              <a:t>天上大君王，你是我萬有。</a:t>
            </a:r>
            <a:endParaRPr lang="en-US" altLang="zh-TW" sz="4800" dirty="0">
              <a:solidFill>
                <a:prstClr val="black"/>
              </a:solidFill>
              <a:latin typeface="HanWangYenLight" pitchFamily="18" charset="-120"/>
              <a:ea typeface="HanWangYenLight" pitchFamily="18" charset="-120"/>
            </a:endParaRPr>
          </a:p>
          <a:p>
            <a:pPr algn="ctr"/>
            <a:r>
              <a:rPr lang="en-US" altLang="zh-TW" sz="2400" dirty="0">
                <a:solidFill>
                  <a:prstClr val="black"/>
                </a:solidFill>
                <a:ea typeface="HanWangYenLight" pitchFamily="18" charset="-120"/>
              </a:rPr>
              <a:t>Riches I heed not, nor man’s empty praise,</a:t>
            </a:r>
          </a:p>
          <a:p>
            <a:pPr algn="ctr"/>
            <a:r>
              <a:rPr lang="en-US" altLang="zh-TW" sz="2400" dirty="0">
                <a:solidFill>
                  <a:prstClr val="black"/>
                </a:solidFill>
                <a:ea typeface="HanWangYenLight" pitchFamily="18" charset="-120"/>
              </a:rPr>
              <a:t>Thou mine Inheritance, now and always:</a:t>
            </a:r>
          </a:p>
          <a:p>
            <a:pPr algn="ctr"/>
            <a:r>
              <a:rPr lang="en-US" altLang="zh-TW" sz="2400" dirty="0">
                <a:solidFill>
                  <a:prstClr val="black"/>
                </a:solidFill>
                <a:ea typeface="HanWangYenLight" pitchFamily="18" charset="-120"/>
              </a:rPr>
              <a:t>Thou and Thou only, first in my heart,</a:t>
            </a:r>
          </a:p>
          <a:p>
            <a:pPr algn="ctr"/>
            <a:r>
              <a:rPr lang="en-US" altLang="zh-TW" sz="2400" dirty="0">
                <a:solidFill>
                  <a:prstClr val="black"/>
                </a:solidFill>
                <a:ea typeface="HanWangYenLight" pitchFamily="18" charset="-120"/>
              </a:rPr>
              <a:t>High King of Heaven, my Treasure Thou art.</a:t>
            </a:r>
            <a:endParaRPr lang="en-AU" altLang="zh-TW" sz="2400" dirty="0">
              <a:solidFill>
                <a:prstClr val="black"/>
              </a:solidFill>
              <a:latin typeface="Calibri"/>
              <a:ea typeface="HanWangYenLight" pitchFamily="18" charset="-120"/>
            </a:endParaRPr>
          </a:p>
        </p:txBody>
      </p:sp>
      <p:sp>
        <p:nvSpPr>
          <p:cNvPr id="5" name="Rectangle 4"/>
          <p:cNvSpPr/>
          <p:nvPr/>
        </p:nvSpPr>
        <p:spPr>
          <a:xfrm>
            <a:off x="2051720" y="6237312"/>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zh-TW" sz="24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V3</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1324244" y="5406315"/>
            <a:ext cx="6992171" cy="830997"/>
          </a:xfrm>
          <a:prstGeom prst="rect">
            <a:avLst/>
          </a:prstGeom>
          <a:noFill/>
        </p:spPr>
        <p:txBody>
          <a:bodyPr wrap="square">
            <a:spAutoFit/>
          </a:bodyPr>
          <a:lstStyle/>
          <a:p>
            <a:pPr algn="ctr">
              <a:defRPr/>
            </a:pPr>
            <a:r>
              <a:rPr lang="zh-TW" altLang="en-US" sz="2400" b="1" spc="600" dirty="0">
                <a:solidFill>
                  <a:prstClr val="black"/>
                </a:solidFill>
                <a:latin typeface="HanWangYenLight" panose="02020300000000000000" pitchFamily="18" charset="-120"/>
                <a:ea typeface="HanWangYenLight" panose="02020300000000000000" pitchFamily="18" charset="-120"/>
              </a:rPr>
              <a:t>主是我萬有 </a:t>
            </a:r>
            <a:r>
              <a:rPr lang="en-US" altLang="zh-TW" sz="2000" spc="600" dirty="0">
                <a:solidFill>
                  <a:prstClr val="black"/>
                </a:solidFill>
                <a:ea typeface="HanWangYenLight" panose="02020300000000000000" pitchFamily="18" charset="-120"/>
              </a:rPr>
              <a:t>Be Thou My Vision</a:t>
            </a:r>
          </a:p>
          <a:p>
            <a:pPr algn="ctr">
              <a:defRPr/>
            </a:pPr>
            <a:r>
              <a:rPr lang="en-US" altLang="zh-TW" sz="2400" spc="-150" dirty="0">
                <a:solidFill>
                  <a:prstClr val="black"/>
                </a:solidFill>
                <a:ea typeface="HanWangYenLight" panose="02020300000000000000" pitchFamily="18" charset="-120"/>
              </a:rPr>
              <a:t>Hymns of Life   </a:t>
            </a:r>
            <a:r>
              <a:rPr lang="en-US" sz="2400" dirty="0" err="1">
                <a:solidFill>
                  <a:prstClr val="black"/>
                </a:solidFill>
                <a:latin typeface="HanWangYenLight" panose="02020300000000000000" pitchFamily="18" charset="-120"/>
                <a:ea typeface="HanWangYenLight" panose="02020300000000000000" pitchFamily="18" charset="-120"/>
              </a:rPr>
              <a:t>生命聖詩</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altLang="zh-TW" sz="2400" dirty="0">
                <a:solidFill>
                  <a:prstClr val="black"/>
                </a:solidFill>
                <a:latin typeface="HanWangYenLight" panose="02020300000000000000" pitchFamily="18" charset="-120"/>
                <a:ea typeface="HanWangYenLight" panose="02020300000000000000" pitchFamily="18" charset="-120"/>
              </a:rPr>
              <a:t>387</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sz="2400" dirty="0">
                <a:solidFill>
                  <a:prstClr val="black"/>
                </a:solidFill>
                <a:latin typeface="HanWangYenLight" panose="02020300000000000000" pitchFamily="18" charset="-120"/>
                <a:ea typeface="HanWangYenLight" panose="02020300000000000000" pitchFamily="18" charset="-120"/>
              </a:rPr>
              <a:t>首</a:t>
            </a:r>
            <a:endParaRPr kumimoji="0" lang="zh-TW" altLang="en-US" sz="4000" b="1" i="0" u="none" strike="noStrike" kern="1200" cap="none" spc="60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endParaRPr>
          </a:p>
        </p:txBody>
      </p:sp>
    </p:spTree>
    <p:extLst>
      <p:ext uri="{BB962C8B-B14F-4D97-AF65-F5344CB8AC3E}">
        <p14:creationId xmlns:p14="http://schemas.microsoft.com/office/powerpoint/2010/main" val="50652550"/>
      </p:ext>
    </p:extLst>
  </p:cSld>
  <p:clrMapOvr>
    <a:masterClrMapping/>
  </p:clrMapOvr>
  <p:transition>
    <p:cut/>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3472" y="564352"/>
            <a:ext cx="9144000" cy="4524315"/>
          </a:xfrm>
          <a:prstGeom prst="rect">
            <a:avLst/>
          </a:prstGeom>
          <a:noFill/>
        </p:spPr>
        <p:txBody>
          <a:bodyPr wrap="square" rtlCol="0">
            <a:spAutoFit/>
          </a:bodyPr>
          <a:lstStyle/>
          <a:p>
            <a:pPr algn="ctr"/>
            <a:r>
              <a:rPr lang="zh-TW" altLang="en-US" sz="4800" dirty="0">
                <a:solidFill>
                  <a:prstClr val="black"/>
                </a:solidFill>
                <a:latin typeface="HanWangYenLight" pitchFamily="18" charset="-120"/>
                <a:ea typeface="HanWangYenLight" pitchFamily="18" charset="-120"/>
              </a:rPr>
              <a:t>天上大君王，光明的太陽，</a:t>
            </a:r>
            <a:endParaRPr lang="en-US" altLang="zh-TW" sz="4800" dirty="0">
              <a:solidFill>
                <a:prstClr val="black"/>
              </a:solidFill>
              <a:latin typeface="HanWangYenLight" pitchFamily="18" charset="-120"/>
              <a:ea typeface="HanWangYenLight" pitchFamily="18" charset="-120"/>
            </a:endParaRPr>
          </a:p>
          <a:p>
            <a:pPr algn="ctr"/>
            <a:r>
              <a:rPr lang="zh-TW" altLang="en-US" sz="4800" dirty="0">
                <a:solidFill>
                  <a:prstClr val="black"/>
                </a:solidFill>
                <a:latin typeface="HanWangYenLight" pitchFamily="18" charset="-120"/>
                <a:ea typeface="HanWangYenLight" pitchFamily="18" charset="-120"/>
              </a:rPr>
              <a:t>容我享天樂，我已打勝仗；</a:t>
            </a:r>
          </a:p>
          <a:p>
            <a:pPr algn="ctr"/>
            <a:r>
              <a:rPr lang="zh-TW" altLang="en-US" sz="4800" dirty="0">
                <a:solidFill>
                  <a:prstClr val="black"/>
                </a:solidFill>
                <a:latin typeface="HanWangYenLight" pitchFamily="18" charset="-120"/>
                <a:ea typeface="HanWangYenLight" pitchFamily="18" charset="-120"/>
              </a:rPr>
              <a:t>我心屬你心，永無變更，</a:t>
            </a:r>
            <a:endParaRPr lang="en-US" altLang="zh-TW" sz="4800" dirty="0">
              <a:solidFill>
                <a:prstClr val="black"/>
              </a:solidFill>
              <a:latin typeface="HanWangYenLight" pitchFamily="18" charset="-120"/>
              <a:ea typeface="HanWangYenLight" pitchFamily="18" charset="-120"/>
            </a:endParaRPr>
          </a:p>
          <a:p>
            <a:pPr algn="ctr"/>
            <a:r>
              <a:rPr lang="zh-TW" altLang="en-US" sz="4800" dirty="0">
                <a:solidFill>
                  <a:prstClr val="black"/>
                </a:solidFill>
                <a:latin typeface="HanWangYenLight" pitchFamily="18" charset="-120"/>
                <a:ea typeface="HanWangYenLight" pitchFamily="18" charset="-120"/>
              </a:rPr>
              <a:t>萬有的主宰，成為我異象。</a:t>
            </a:r>
          </a:p>
          <a:p>
            <a:pPr algn="ctr"/>
            <a:r>
              <a:rPr lang="en-US" altLang="zh-TW" sz="2400" dirty="0">
                <a:solidFill>
                  <a:prstClr val="black"/>
                </a:solidFill>
                <a:ea typeface="HanWangYenLight" pitchFamily="18" charset="-120"/>
              </a:rPr>
              <a:t>High King of Heaven, my victory won,</a:t>
            </a:r>
          </a:p>
          <a:p>
            <a:pPr algn="ctr"/>
            <a:r>
              <a:rPr lang="en-US" altLang="zh-TW" sz="2400" dirty="0">
                <a:solidFill>
                  <a:prstClr val="black"/>
                </a:solidFill>
                <a:ea typeface="HanWangYenLight" pitchFamily="18" charset="-120"/>
              </a:rPr>
              <a:t>May I reach Heaven’s joys, O bright Heav’n’s Sun!</a:t>
            </a:r>
          </a:p>
          <a:p>
            <a:pPr algn="ctr"/>
            <a:r>
              <a:rPr lang="en-US" altLang="zh-TW" sz="2400" dirty="0">
                <a:solidFill>
                  <a:prstClr val="black"/>
                </a:solidFill>
                <a:ea typeface="HanWangYenLight" pitchFamily="18" charset="-120"/>
              </a:rPr>
              <a:t>Heart of my own heart, whatever befall,</a:t>
            </a:r>
          </a:p>
          <a:p>
            <a:pPr algn="ctr"/>
            <a:r>
              <a:rPr lang="en-US" altLang="zh-TW" sz="2400" dirty="0">
                <a:solidFill>
                  <a:prstClr val="black"/>
                </a:solidFill>
                <a:ea typeface="HanWangYenLight" pitchFamily="18" charset="-120"/>
              </a:rPr>
              <a:t>Still be my Vision, O Ruler of all.</a:t>
            </a:r>
            <a:endParaRPr lang="en-AU" altLang="zh-TW" sz="2400" dirty="0">
              <a:solidFill>
                <a:prstClr val="black"/>
              </a:solidFill>
              <a:latin typeface="Calibri"/>
              <a:ea typeface="HanWangYenLight" pitchFamily="18" charset="-120"/>
            </a:endParaRPr>
          </a:p>
        </p:txBody>
      </p:sp>
      <p:sp>
        <p:nvSpPr>
          <p:cNvPr id="5" name="Rectangle 4"/>
          <p:cNvSpPr/>
          <p:nvPr/>
        </p:nvSpPr>
        <p:spPr>
          <a:xfrm>
            <a:off x="2051720" y="6237312"/>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zh-TW" sz="24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V4</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1324244" y="5406315"/>
            <a:ext cx="6992171" cy="830997"/>
          </a:xfrm>
          <a:prstGeom prst="rect">
            <a:avLst/>
          </a:prstGeom>
          <a:noFill/>
        </p:spPr>
        <p:txBody>
          <a:bodyPr wrap="square">
            <a:spAutoFit/>
          </a:bodyPr>
          <a:lstStyle/>
          <a:p>
            <a:pPr algn="ctr">
              <a:defRPr/>
            </a:pPr>
            <a:r>
              <a:rPr lang="zh-TW" altLang="en-US" sz="2400" b="1" spc="600" dirty="0">
                <a:solidFill>
                  <a:prstClr val="black"/>
                </a:solidFill>
                <a:latin typeface="HanWangYenLight" panose="02020300000000000000" pitchFamily="18" charset="-120"/>
                <a:ea typeface="HanWangYenLight" panose="02020300000000000000" pitchFamily="18" charset="-120"/>
              </a:rPr>
              <a:t>主是我萬有 </a:t>
            </a:r>
            <a:r>
              <a:rPr lang="en-US" altLang="zh-TW" sz="2000" spc="600" dirty="0">
                <a:solidFill>
                  <a:prstClr val="black"/>
                </a:solidFill>
                <a:ea typeface="HanWangYenLight" panose="02020300000000000000" pitchFamily="18" charset="-120"/>
              </a:rPr>
              <a:t>Be Thou My Vision</a:t>
            </a:r>
          </a:p>
          <a:p>
            <a:pPr algn="ctr">
              <a:defRPr/>
            </a:pPr>
            <a:r>
              <a:rPr lang="en-US" altLang="zh-TW" sz="2400" spc="-150" dirty="0">
                <a:solidFill>
                  <a:prstClr val="black"/>
                </a:solidFill>
                <a:ea typeface="HanWangYenLight" panose="02020300000000000000" pitchFamily="18" charset="-120"/>
              </a:rPr>
              <a:t>Hymns of Life   </a:t>
            </a:r>
            <a:r>
              <a:rPr lang="en-US" sz="2400" dirty="0" err="1">
                <a:solidFill>
                  <a:prstClr val="black"/>
                </a:solidFill>
                <a:latin typeface="HanWangYenLight" panose="02020300000000000000" pitchFamily="18" charset="-120"/>
                <a:ea typeface="HanWangYenLight" panose="02020300000000000000" pitchFamily="18" charset="-120"/>
              </a:rPr>
              <a:t>生命聖詩</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altLang="zh-TW" sz="2400" dirty="0">
                <a:solidFill>
                  <a:prstClr val="black"/>
                </a:solidFill>
                <a:latin typeface="HanWangYenLight" panose="02020300000000000000" pitchFamily="18" charset="-120"/>
                <a:ea typeface="HanWangYenLight" panose="02020300000000000000" pitchFamily="18" charset="-120"/>
              </a:rPr>
              <a:t>387</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sz="2400" dirty="0">
                <a:solidFill>
                  <a:prstClr val="black"/>
                </a:solidFill>
                <a:latin typeface="HanWangYenLight" panose="02020300000000000000" pitchFamily="18" charset="-120"/>
                <a:ea typeface="HanWangYenLight" panose="02020300000000000000" pitchFamily="18" charset="-120"/>
              </a:rPr>
              <a:t>首</a:t>
            </a:r>
            <a:endParaRPr kumimoji="0" lang="zh-TW" altLang="en-US" sz="4000" b="1" i="0" u="none" strike="noStrike" kern="1200" cap="none" spc="60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endParaRPr>
          </a:p>
        </p:txBody>
      </p:sp>
    </p:spTree>
    <p:extLst>
      <p:ext uri="{BB962C8B-B14F-4D97-AF65-F5344CB8AC3E}">
        <p14:creationId xmlns:p14="http://schemas.microsoft.com/office/powerpoint/2010/main" val="1955521470"/>
      </p:ext>
    </p:extLst>
  </p:cSld>
  <p:clrMapOvr>
    <a:masterClrMapping/>
  </p:clrMapOvr>
  <p:transition>
    <p:cu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FFA91C26-2D2B-4CE3-A812-3447BD499175}" type="slidenum">
              <a:rPr lang="en-AU"/>
              <a:pPr>
                <a:defRPr/>
              </a:pPr>
              <a:t>89</a:t>
            </a:fld>
            <a:endParaRPr lang="en-AU" dirty="0"/>
          </a:p>
        </p:txBody>
      </p:sp>
      <p:sp>
        <p:nvSpPr>
          <p:cNvPr id="48138" name="TextBox 11"/>
          <p:cNvSpPr txBox="1">
            <a:spLocks noChangeArrowheads="1"/>
          </p:cNvSpPr>
          <p:nvPr/>
        </p:nvSpPr>
        <p:spPr bwMode="auto">
          <a:xfrm>
            <a:off x="2411760" y="2060848"/>
            <a:ext cx="5232074" cy="1323439"/>
          </a:xfrm>
          <a:prstGeom prst="rect">
            <a:avLst/>
          </a:prstGeom>
          <a:noFill/>
          <a:ln w="9525">
            <a:noFill/>
            <a:miter lim="800000"/>
            <a:headEnd/>
            <a:tailEnd/>
          </a:ln>
        </p:spPr>
        <p:txBody>
          <a:bodyPr wrap="square">
            <a:spAutoFit/>
          </a:bodyPr>
          <a:lstStyle/>
          <a:p>
            <a:pPr algn="ctr">
              <a:spcBef>
                <a:spcPts val="4000"/>
              </a:spcBef>
              <a:defRPr/>
            </a:pPr>
            <a:r>
              <a:rPr lang="en-AU" altLang="en-US" sz="8000" b="1" dirty="0">
                <a:latin typeface="HanWangYenLight" pitchFamily="18" charset="-120"/>
                <a:ea typeface="HanWangYenLight" pitchFamily="18" charset="-120"/>
              </a:rPr>
              <a:t>祝 福</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3046988"/>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永遠記得海邊的破曉</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祢再向我呼召</a:t>
            </a:r>
          </a:p>
          <a:p>
            <a:pPr algn="ctr"/>
            <a:r>
              <a:rPr lang="zh-TW" altLang="en-US" sz="4800" dirty="0">
                <a:latin typeface="HanWangYenLight" pitchFamily="18" charset="-120"/>
                <a:ea typeface="HanWangYenLight" pitchFamily="18" charset="-120"/>
              </a:rPr>
              <a:t>如何能讓我將心事全訴</a:t>
            </a:r>
            <a:endParaRPr lang="en-US"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但祢一早都知道</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noProof="0" dirty="0">
                <a:solidFill>
                  <a:prstClr val="black"/>
                </a:solidFill>
                <a:latin typeface="Calibri"/>
              </a:rPr>
              <a:t>V2</a:t>
            </a:r>
            <a:r>
              <a:rPr kumimoji="0" lang="en-AU" sz="2400" b="1" i="0" u="none" strike="noStrike" kern="1200" cap="none" spc="0" normalizeH="0" baseline="0" noProof="0" dirty="0">
                <a:ln>
                  <a:noFill/>
                </a:ln>
                <a:solidFill>
                  <a:prstClr val="black"/>
                </a:solidFill>
                <a:effectLst/>
                <a:uLnTx/>
                <a:uFillTx/>
                <a:latin typeface="Calibri"/>
                <a:ea typeface="+mn-ea"/>
                <a:cs typeface="+mn-cs"/>
              </a:rPr>
              <a:t>a</a:t>
            </a: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646331"/>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海邊的破曉 </a:t>
            </a:r>
            <a:r>
              <a:rPr lang="en-US" altLang="zh-TW" sz="2400" dirty="0">
                <a:latin typeface="HanWangYenLight" panose="02020300000000000000" pitchFamily="18" charset="-120"/>
                <a:ea typeface="HanWangYenLight" panose="02020300000000000000" pitchFamily="18" charset="-120"/>
              </a:rPr>
              <a:t>(</a:t>
            </a:r>
            <a:r>
              <a:rPr lang="en-AU" altLang="zh-TW" sz="2400" dirty="0">
                <a:latin typeface="HanWangYenLight" panose="02020300000000000000" pitchFamily="18" charset="-120"/>
                <a:ea typeface="HanWangYenLight" panose="02020300000000000000" pitchFamily="18" charset="-120"/>
              </a:rPr>
              <a:t>Daybreak by the Sea)</a:t>
            </a:r>
            <a:r>
              <a:rPr lang="zh-TW" altLang="en-US" sz="2400" dirty="0">
                <a:latin typeface="HanWangYenLight" panose="02020300000000000000" pitchFamily="18" charset="-120"/>
                <a:ea typeface="HanWangYenLight" panose="02020300000000000000" pitchFamily="18" charset="-120"/>
              </a:rPr>
              <a:t> </a:t>
            </a:r>
            <a:endParaRPr lang="en-US" altLang="zh-TW" sz="2400" dirty="0">
              <a:latin typeface="HanWangYenLight" panose="02020300000000000000" pitchFamily="18" charset="-120"/>
              <a:ea typeface="HanWangYenLight" panose="02020300000000000000" pitchFamily="18" charset="-120"/>
            </a:endParaRPr>
          </a:p>
          <a:p>
            <a:pPr lvl="0" algn="ctr"/>
            <a:r>
              <a:rPr lang="zh-TW" altLang="en-US" sz="1200" dirty="0">
                <a:latin typeface="HanWangYenLight" panose="02020300000000000000" pitchFamily="18" charset="-120"/>
                <a:ea typeface="HanWangYenLight" panose="02020300000000000000" pitchFamily="18" charset="-120"/>
              </a:rPr>
              <a:t>曲：歐詠恩　詞：朱浩廉 </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角聲使團</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源來有祢</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專輯</a:t>
            </a:r>
            <a:r>
              <a:rPr lang="en-US" altLang="zh-TW" sz="1200" dirty="0">
                <a:latin typeface="HanWangYenLight" panose="02020300000000000000" pitchFamily="18" charset="-120"/>
                <a:ea typeface="HanWangYenLight" panose="02020300000000000000" pitchFamily="18" charset="-120"/>
              </a:rPr>
              <a:t>)</a:t>
            </a:r>
          </a:p>
        </p:txBody>
      </p:sp>
    </p:spTree>
    <p:extLst>
      <p:ext uri="{BB962C8B-B14F-4D97-AF65-F5344CB8AC3E}">
        <p14:creationId xmlns:p14="http://schemas.microsoft.com/office/powerpoint/2010/main" val="2647951016"/>
      </p:ext>
    </p:extLst>
  </p:cSld>
  <p:clrMapOvr>
    <a:masterClrMapping/>
  </p:clrMapOvr>
  <p:transition>
    <p:cut/>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60848"/>
            <a:ext cx="9143999" cy="2554545"/>
          </a:xfrm>
          <a:prstGeom prst="rect">
            <a:avLst/>
          </a:prstGeom>
          <a:noFill/>
        </p:spPr>
        <p:txBody>
          <a:bodyPr wrap="square" rtlCol="0">
            <a:spAutoFit/>
          </a:bodyPr>
          <a:lstStyle/>
          <a:p>
            <a:pPr algn="ctr"/>
            <a:r>
              <a:rPr lang="en-AU" altLang="en-US" sz="8000" b="1" dirty="0">
                <a:latin typeface="HanWangYenLight" pitchFamily="18" charset="-120"/>
                <a:ea typeface="HanWangYenLight" pitchFamily="18" charset="-120"/>
              </a:rPr>
              <a:t>默禱．</a:t>
            </a:r>
            <a:r>
              <a:rPr lang="en-US" altLang="en-US" sz="8000" b="1" dirty="0">
                <a:latin typeface="HanWangYenLight" pitchFamily="18" charset="-120"/>
                <a:ea typeface="HanWangYenLight" pitchFamily="18" charset="-120"/>
              </a:rPr>
              <a:t>散會</a:t>
            </a:r>
          </a:p>
          <a:p>
            <a:pPr algn="ctr"/>
            <a:endParaRPr lang="en-AU" sz="8000" dirty="0">
              <a:solidFill>
                <a:schemeClr val="accent1">
                  <a:lumMod val="75000"/>
                </a:schemeClr>
              </a:solidFill>
              <a:latin typeface="HanWangYenLight" pitchFamily="18" charset="-120"/>
              <a:ea typeface="HanWangYenLight" pitchFamily="18" charset="-120"/>
            </a:endParaRPr>
          </a:p>
        </p:txBody>
      </p:sp>
    </p:spTree>
  </p:cSld>
  <p:clrMapOvr>
    <a:masterClrMapping/>
  </p:clrMapOvr>
</p:sld>
</file>

<file path=ppt/theme/theme1.xml><?xml version="1.0" encoding="utf-8"?>
<a:theme xmlns:a="http://schemas.openxmlformats.org/drawingml/2006/main" name="Canto_wk245.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anto_wk245.sample.potx" id="{C6DDBEC8-76EC-4553-B280-5054F1741D4E}" vid="{1C79B4D6-4707-4EEF-BED0-E1E5FACF26E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anto_wk245.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anto_wk245.sample.potx" id="{C6DDBEC8-76EC-4553-B280-5054F1741D4E}" vid="{1C79B4D6-4707-4EEF-BED0-E1E5FACF26E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Canto_wk245.sample</Template>
  <TotalTime>11389</TotalTime>
  <Words>6275</Words>
  <Application>Microsoft Office PowerPoint</Application>
  <PresentationFormat>On-screen Show (4:3)</PresentationFormat>
  <Paragraphs>668</Paragraphs>
  <Slides>90</Slides>
  <Notes>24</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90</vt:i4>
      </vt:variant>
    </vt:vector>
  </HeadingPairs>
  <TitlesOfParts>
    <vt:vector size="104" baseType="lpstr">
      <vt:lpstr>HanWangYenHeavy</vt:lpstr>
      <vt:lpstr>HanWangYenLight</vt:lpstr>
      <vt:lpstr>Helena</vt:lpstr>
      <vt:lpstr>Microsoft GothicNeo</vt:lpstr>
      <vt:lpstr>SimHei</vt:lpstr>
      <vt:lpstr>Songti TC</vt:lpstr>
      <vt:lpstr>Arial</vt:lpstr>
      <vt:lpstr>Calibri</vt:lpstr>
      <vt:lpstr>Calibri Light</vt:lpstr>
      <vt:lpstr>Canto_wk245.sample</vt:lpstr>
      <vt:lpstr>Custom Design</vt:lpstr>
      <vt:lpstr>1_Canto_wk245.sample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本月金句 Memory Verse of the month</vt:lpstr>
      <vt:lpstr>世人哪， 耶和華已指示你何為善。 他向你所要的是甚麼呢。 只要你行公義,好憐憫, 存謙卑的心,與你的神同行。     彌迦書 6:8 </vt:lpstr>
      <vt:lpstr>He has shown you,  O mortal, what is good. And what does the Lord      require of you? To act justly and to love mercy and to walk humbly with your God.       Micah 6:8 </vt:lpstr>
      <vt:lpstr>世人哪， 耶和華已指示你何為善。 他向你所要的是甚麼呢?</vt:lpstr>
      <vt:lpstr>只要你行公義,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異像與召命  徒10：9-21 </vt:lpstr>
      <vt:lpstr>（一）神的呼召是祂計劃一部分 </vt:lpstr>
      <vt:lpstr>耶穌基督對門徒的吩咐</vt:lpstr>
      <vt:lpstr>上帝與亞伯拉罕所立的約</vt:lpstr>
      <vt:lpstr>醫病、使死人復活</vt:lpstr>
      <vt:lpstr>PowerPoint Presentation</vt:lpstr>
      <vt:lpstr>（二）神的呼召顛覆我們的思維 </vt:lpstr>
      <vt:lpstr>潔淨與不潔淨</vt:lpstr>
      <vt:lpstr>PowerPoint Presentation</vt:lpstr>
      <vt:lpstr>司提反的事件的陰影</vt:lpstr>
      <vt:lpstr>（三）神的呼召帶來深遠的影響 </vt:lpstr>
      <vt:lpstr>耶路撒冷會議</vt:lpstr>
      <vt:lpstr>保羅在大馬色的事件</vt:lpstr>
      <vt:lpstr>不要輕看神的呼召！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Frankie</dc:creator>
  <cp:lastModifiedBy>Maggie Chu</cp:lastModifiedBy>
  <cp:revision>2338</cp:revision>
  <dcterms:created xsi:type="dcterms:W3CDTF">2014-08-20T02:29:42Z</dcterms:created>
  <dcterms:modified xsi:type="dcterms:W3CDTF">2020-08-02T00:48:39Z</dcterms:modified>
</cp:coreProperties>
</file>