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303" r:id="rId9"/>
    <p:sldId id="304" r:id="rId10"/>
    <p:sldId id="305" r:id="rId11"/>
    <p:sldId id="294" r:id="rId12"/>
    <p:sldId id="306" r:id="rId13"/>
    <p:sldId id="307" r:id="rId14"/>
    <p:sldId id="308" r:id="rId15"/>
    <p:sldId id="310" r:id="rId16"/>
    <p:sldId id="309" r:id="rId17"/>
    <p:sldId id="312" r:id="rId18"/>
    <p:sldId id="311" r:id="rId19"/>
    <p:sldId id="313" r:id="rId20"/>
    <p:sldId id="314" r:id="rId21"/>
    <p:sldId id="296" r:id="rId22"/>
    <p:sldId id="26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A5BA99-76E4-4460-8BDB-2036164A3925}" v="739" dt="2020-10-31T13:29:08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97" autoAdjust="0"/>
    <p:restoredTop sz="94660"/>
  </p:normalViewPr>
  <p:slideViewPr>
    <p:cSldViewPr>
      <p:cViewPr varScale="1">
        <p:scale>
          <a:sx n="67" d="100"/>
          <a:sy n="67" d="100"/>
        </p:scale>
        <p:origin x="72" y="17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2928"/>
        <p:guide pos="2209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F3A5BA99-76E4-4460-8BDB-2036164A3925}"/>
    <pc:docChg chg="undo redo custSel addSld delSld modSld sldOrd">
      <pc:chgData name="Eric Shing" userId="55e86778-ed07-4932-b7f7-986ff6c4be43" providerId="ADAL" clId="{F3A5BA99-76E4-4460-8BDB-2036164A3925}" dt="2020-10-31T13:29:08.347" v="2288" actId="6549"/>
      <pc:docMkLst>
        <pc:docMk/>
      </pc:docMkLst>
      <pc:sldChg chg="addSp modSp mod">
        <pc:chgData name="Eric Shing" userId="55e86778-ed07-4932-b7f7-986ff6c4be43" providerId="ADAL" clId="{F3A5BA99-76E4-4460-8BDB-2036164A3925}" dt="2020-10-31T11:48:12.511" v="251" actId="207"/>
        <pc:sldMkLst>
          <pc:docMk/>
          <pc:sldMk cId="0" sldId="287"/>
        </pc:sldMkLst>
        <pc:spChg chg="mod">
          <ac:chgData name="Eric Shing" userId="55e86778-ed07-4932-b7f7-986ff6c4be43" providerId="ADAL" clId="{F3A5BA99-76E4-4460-8BDB-2036164A3925}" dt="2020-10-29T05:06:57.411" v="36"/>
          <ac:spMkLst>
            <pc:docMk/>
            <pc:sldMk cId="0" sldId="287"/>
            <ac:spMk id="2" creationId="{00000000-0000-0000-0000-000000000000}"/>
          </ac:spMkLst>
        </pc:spChg>
        <pc:spChg chg="add mod">
          <ac:chgData name="Eric Shing" userId="55e86778-ed07-4932-b7f7-986ff6c4be43" providerId="ADAL" clId="{F3A5BA99-76E4-4460-8BDB-2036164A3925}" dt="2020-10-31T11:47:38.843" v="250" actId="1076"/>
          <ac:spMkLst>
            <pc:docMk/>
            <pc:sldMk cId="0" sldId="287"/>
            <ac:spMk id="4" creationId="{92EC6B8F-49A5-44AA-967B-7AB6E3EB381C}"/>
          </ac:spMkLst>
        </pc:spChg>
        <pc:spChg chg="mod">
          <ac:chgData name="Eric Shing" userId="55e86778-ed07-4932-b7f7-986ff6c4be43" providerId="ADAL" clId="{F3A5BA99-76E4-4460-8BDB-2036164A3925}" dt="2020-10-31T11:48:12.511" v="251" actId="207"/>
          <ac:spMkLst>
            <pc:docMk/>
            <pc:sldMk cId="0" sldId="287"/>
            <ac:spMk id="5" creationId="{00000000-0000-0000-0000-000000000000}"/>
          </ac:spMkLst>
        </pc:spChg>
      </pc:sldChg>
      <pc:sldChg chg="addSp delSp modSp del mod">
        <pc:chgData name="Eric Shing" userId="55e86778-ed07-4932-b7f7-986ff6c4be43" providerId="ADAL" clId="{F3A5BA99-76E4-4460-8BDB-2036164A3925}" dt="2020-10-31T11:48:23.874" v="252" actId="47"/>
        <pc:sldMkLst>
          <pc:docMk/>
          <pc:sldMk cId="4092233900" sldId="288"/>
        </pc:sldMkLst>
        <pc:spChg chg="del">
          <ac:chgData name="Eric Shing" userId="55e86778-ed07-4932-b7f7-986ff6c4be43" providerId="ADAL" clId="{F3A5BA99-76E4-4460-8BDB-2036164A3925}" dt="2020-10-29T05:07:13.405" v="37" actId="478"/>
          <ac:spMkLst>
            <pc:docMk/>
            <pc:sldMk cId="4092233900" sldId="288"/>
            <ac:spMk id="2" creationId="{9817F9F0-D974-48AD-B23A-6C82F1ADBBD0}"/>
          </ac:spMkLst>
        </pc:spChg>
        <pc:spChg chg="del">
          <ac:chgData name="Eric Shing" userId="55e86778-ed07-4932-b7f7-986ff6c4be43" providerId="ADAL" clId="{F3A5BA99-76E4-4460-8BDB-2036164A3925}" dt="2020-10-29T05:07:15.682" v="38" actId="478"/>
          <ac:spMkLst>
            <pc:docMk/>
            <pc:sldMk cId="4092233900" sldId="288"/>
            <ac:spMk id="4" creationId="{12C89815-DEDF-4CB3-A616-614EA3A69733}"/>
          </ac:spMkLst>
        </pc:spChg>
        <pc:spChg chg="add del mod">
          <ac:chgData name="Eric Shing" userId="55e86778-ed07-4932-b7f7-986ff6c4be43" providerId="ADAL" clId="{F3A5BA99-76E4-4460-8BDB-2036164A3925}" dt="2020-10-29T05:08:45.908" v="53"/>
          <ac:spMkLst>
            <pc:docMk/>
            <pc:sldMk cId="4092233900" sldId="288"/>
            <ac:spMk id="6" creationId="{F7C74800-9A3B-4CFD-98ED-5FC7A6653250}"/>
          </ac:spMkLst>
        </pc:spChg>
        <pc:spChg chg="add del mod">
          <ac:chgData name="Eric Shing" userId="55e86778-ed07-4932-b7f7-986ff6c4be43" providerId="ADAL" clId="{F3A5BA99-76E4-4460-8BDB-2036164A3925}" dt="2020-10-29T05:09:06.941" v="59" actId="478"/>
          <ac:spMkLst>
            <pc:docMk/>
            <pc:sldMk cId="4092233900" sldId="288"/>
            <ac:spMk id="8" creationId="{CCC46761-4C6B-4AAE-9A9C-30638F49D891}"/>
          </ac:spMkLst>
        </pc:spChg>
        <pc:picChg chg="add del mod">
          <ac:chgData name="Eric Shing" userId="55e86778-ed07-4932-b7f7-986ff6c4be43" providerId="ADAL" clId="{F3A5BA99-76E4-4460-8BDB-2036164A3925}" dt="2020-10-29T05:08:43.304" v="52" actId="478"/>
          <ac:picMkLst>
            <pc:docMk/>
            <pc:sldMk cId="4092233900" sldId="288"/>
            <ac:picMk id="9" creationId="{0157E61B-7AC3-4094-A14F-569FA4108112}"/>
          </ac:picMkLst>
        </pc:picChg>
        <pc:picChg chg="add del mod">
          <ac:chgData name="Eric Shing" userId="55e86778-ed07-4932-b7f7-986ff6c4be43" providerId="ADAL" clId="{F3A5BA99-76E4-4460-8BDB-2036164A3925}" dt="2020-10-29T05:08:10.108" v="46" actId="478"/>
          <ac:picMkLst>
            <pc:docMk/>
            <pc:sldMk cId="4092233900" sldId="288"/>
            <ac:picMk id="10" creationId="{0784F780-C987-4985-9043-9F3C1360FC5C}"/>
          </ac:picMkLst>
        </pc:picChg>
        <pc:picChg chg="add mod">
          <ac:chgData name="Eric Shing" userId="55e86778-ed07-4932-b7f7-986ff6c4be43" providerId="ADAL" clId="{F3A5BA99-76E4-4460-8BDB-2036164A3925}" dt="2020-10-29T05:08:23.587" v="51" actId="14100"/>
          <ac:picMkLst>
            <pc:docMk/>
            <pc:sldMk cId="4092233900" sldId="288"/>
            <ac:picMk id="11" creationId="{69B47F60-AC1B-465E-BBE2-406628B5CEBD}"/>
          </ac:picMkLst>
        </pc:picChg>
        <pc:picChg chg="add mod">
          <ac:chgData name="Eric Shing" userId="55e86778-ed07-4932-b7f7-986ff6c4be43" providerId="ADAL" clId="{F3A5BA99-76E4-4460-8BDB-2036164A3925}" dt="2020-10-29T05:09:02.035" v="58" actId="14100"/>
          <ac:picMkLst>
            <pc:docMk/>
            <pc:sldMk cId="4092233900" sldId="288"/>
            <ac:picMk id="12" creationId="{07800369-1687-4E54-B0B1-017E112CCD58}"/>
          </ac:picMkLst>
        </pc:picChg>
      </pc:sldChg>
      <pc:sldChg chg="modSp new mod">
        <pc:chgData name="Eric Shing" userId="55e86778-ed07-4932-b7f7-986ff6c4be43" providerId="ADAL" clId="{F3A5BA99-76E4-4460-8BDB-2036164A3925}" dt="2020-10-31T11:54:28.476" v="412"/>
        <pc:sldMkLst>
          <pc:docMk/>
          <pc:sldMk cId="4200157778" sldId="288"/>
        </pc:sldMkLst>
        <pc:spChg chg="mod">
          <ac:chgData name="Eric Shing" userId="55e86778-ed07-4932-b7f7-986ff6c4be43" providerId="ADAL" clId="{F3A5BA99-76E4-4460-8BDB-2036164A3925}" dt="2020-10-31T11:54:28.476" v="412"/>
          <ac:spMkLst>
            <pc:docMk/>
            <pc:sldMk cId="4200157778" sldId="288"/>
            <ac:spMk id="2" creationId="{B286A517-2E3E-4953-9768-18BF01ED9F21}"/>
          </ac:spMkLst>
        </pc:spChg>
        <pc:spChg chg="mod">
          <ac:chgData name="Eric Shing" userId="55e86778-ed07-4932-b7f7-986ff6c4be43" providerId="ADAL" clId="{F3A5BA99-76E4-4460-8BDB-2036164A3925}" dt="2020-10-31T11:49:28.575" v="262" actId="207"/>
          <ac:spMkLst>
            <pc:docMk/>
            <pc:sldMk cId="4200157778" sldId="288"/>
            <ac:spMk id="4" creationId="{104A5193-9117-4E19-A079-4D77C9DD94A0}"/>
          </ac:spMkLst>
        </pc:spChg>
      </pc:sldChg>
      <pc:sldChg chg="addSp modSp new mod">
        <pc:chgData name="Eric Shing" userId="55e86778-ed07-4932-b7f7-986ff6c4be43" providerId="ADAL" clId="{F3A5BA99-76E4-4460-8BDB-2036164A3925}" dt="2020-10-31T11:56:27.737" v="418" actId="1076"/>
        <pc:sldMkLst>
          <pc:docMk/>
          <pc:sldMk cId="2573180500" sldId="289"/>
        </pc:sldMkLst>
        <pc:picChg chg="add mod">
          <ac:chgData name="Eric Shing" userId="55e86778-ed07-4932-b7f7-986ff6c4be43" providerId="ADAL" clId="{F3A5BA99-76E4-4460-8BDB-2036164A3925}" dt="2020-10-31T11:56:27.737" v="418" actId="1076"/>
          <ac:picMkLst>
            <pc:docMk/>
            <pc:sldMk cId="2573180500" sldId="289"/>
            <ac:picMk id="5" creationId="{04EB8120-8097-4A47-8C85-CB48215B637D}"/>
          </ac:picMkLst>
        </pc:picChg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272490904" sldId="290"/>
        </pc:sldMkLst>
      </pc:sldChg>
      <pc:sldChg chg="addSp delSp modSp new mod modAnim">
        <pc:chgData name="Eric Shing" userId="55e86778-ed07-4932-b7f7-986ff6c4be43" providerId="ADAL" clId="{F3A5BA99-76E4-4460-8BDB-2036164A3925}" dt="2020-10-31T13:22:37.390" v="2096"/>
        <pc:sldMkLst>
          <pc:docMk/>
          <pc:sldMk cId="3429317038" sldId="290"/>
        </pc:sldMkLst>
        <pc:spChg chg="mod">
          <ac:chgData name="Eric Shing" userId="55e86778-ed07-4932-b7f7-986ff6c4be43" providerId="ADAL" clId="{F3A5BA99-76E4-4460-8BDB-2036164A3925}" dt="2020-10-31T12:04:18.697" v="557" actId="255"/>
          <ac:spMkLst>
            <pc:docMk/>
            <pc:sldMk cId="3429317038" sldId="290"/>
            <ac:spMk id="2" creationId="{DE80BE45-6727-4EBF-9C37-F18902F2A943}"/>
          </ac:spMkLst>
        </pc:spChg>
        <pc:spChg chg="mod">
          <ac:chgData name="Eric Shing" userId="55e86778-ed07-4932-b7f7-986ff6c4be43" providerId="ADAL" clId="{F3A5BA99-76E4-4460-8BDB-2036164A3925}" dt="2020-10-31T12:02:33.100" v="524"/>
          <ac:spMkLst>
            <pc:docMk/>
            <pc:sldMk cId="3429317038" sldId="290"/>
            <ac:spMk id="4" creationId="{2A3C8316-3D63-40AD-ABE9-969AB85E1A5C}"/>
          </ac:spMkLst>
        </pc:spChg>
        <pc:spChg chg="add mod">
          <ac:chgData name="Eric Shing" userId="55e86778-ed07-4932-b7f7-986ff6c4be43" providerId="ADAL" clId="{F3A5BA99-76E4-4460-8BDB-2036164A3925}" dt="2020-10-31T11:59:52.593" v="460" actId="692"/>
          <ac:spMkLst>
            <pc:docMk/>
            <pc:sldMk cId="3429317038" sldId="290"/>
            <ac:spMk id="6" creationId="{93CD61E2-BADB-4D0A-8A51-A67B205E30DA}"/>
          </ac:spMkLst>
        </pc:spChg>
        <pc:spChg chg="add mod">
          <ac:chgData name="Eric Shing" userId="55e86778-ed07-4932-b7f7-986ff6c4be43" providerId="ADAL" clId="{F3A5BA99-76E4-4460-8BDB-2036164A3925}" dt="2020-10-31T11:59:31.457" v="452" actId="692"/>
          <ac:spMkLst>
            <pc:docMk/>
            <pc:sldMk cId="3429317038" sldId="290"/>
            <ac:spMk id="7" creationId="{B082332F-077A-4924-A83E-AB7D0B566919}"/>
          </ac:spMkLst>
        </pc:spChg>
        <pc:spChg chg="add del mod">
          <ac:chgData name="Eric Shing" userId="55e86778-ed07-4932-b7f7-986ff6c4be43" providerId="ADAL" clId="{F3A5BA99-76E4-4460-8BDB-2036164A3925}" dt="2020-10-31T12:00:41.243" v="483" actId="478"/>
          <ac:spMkLst>
            <pc:docMk/>
            <pc:sldMk cId="3429317038" sldId="290"/>
            <ac:spMk id="8" creationId="{1C35EFCD-A8EC-4846-84FC-6E124AAD41C8}"/>
          </ac:spMkLst>
        </pc:spChg>
        <pc:spChg chg="add mod">
          <ac:chgData name="Eric Shing" userId="55e86778-ed07-4932-b7f7-986ff6c4be43" providerId="ADAL" clId="{F3A5BA99-76E4-4460-8BDB-2036164A3925}" dt="2020-10-31T12:01:14.445" v="500" actId="692"/>
          <ac:spMkLst>
            <pc:docMk/>
            <pc:sldMk cId="3429317038" sldId="290"/>
            <ac:spMk id="9" creationId="{DAEE78CA-B253-4A2C-9D29-32C73460CC2A}"/>
          </ac:spMkLst>
        </pc:spChg>
        <pc:picChg chg="add mod">
          <ac:chgData name="Eric Shing" userId="55e86778-ed07-4932-b7f7-986ff6c4be43" providerId="ADAL" clId="{F3A5BA99-76E4-4460-8BDB-2036164A3925}" dt="2020-10-31T11:58:05.449" v="430" actId="14100"/>
          <ac:picMkLst>
            <pc:docMk/>
            <pc:sldMk cId="3429317038" sldId="290"/>
            <ac:picMk id="5" creationId="{E26569CA-1473-4462-97E0-999F5753CE9B}"/>
          </ac:picMkLst>
        </pc:picChg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1537131283" sldId="291"/>
        </pc:sldMkLst>
      </pc:sldChg>
      <pc:sldChg chg="modSp new mod modAnim">
        <pc:chgData name="Eric Shing" userId="55e86778-ed07-4932-b7f7-986ff6c4be43" providerId="ADAL" clId="{F3A5BA99-76E4-4460-8BDB-2036164A3925}" dt="2020-10-31T13:22:49.330" v="2098"/>
        <pc:sldMkLst>
          <pc:docMk/>
          <pc:sldMk cId="2089430336" sldId="291"/>
        </pc:sldMkLst>
        <pc:spChg chg="mod">
          <ac:chgData name="Eric Shing" userId="55e86778-ed07-4932-b7f7-986ff6c4be43" providerId="ADAL" clId="{F3A5BA99-76E4-4460-8BDB-2036164A3925}" dt="2020-10-31T12:14:24.833" v="660" actId="179"/>
          <ac:spMkLst>
            <pc:docMk/>
            <pc:sldMk cId="2089430336" sldId="291"/>
            <ac:spMk id="2" creationId="{534A699E-0E22-4593-89AB-AB404B61E170}"/>
          </ac:spMkLst>
        </pc:spChg>
        <pc:spChg chg="mod">
          <ac:chgData name="Eric Shing" userId="55e86778-ed07-4932-b7f7-986ff6c4be43" providerId="ADAL" clId="{F3A5BA99-76E4-4460-8BDB-2036164A3925}" dt="2020-10-31T12:02:19.665" v="515" actId="255"/>
          <ac:spMkLst>
            <pc:docMk/>
            <pc:sldMk cId="2089430336" sldId="291"/>
            <ac:spMk id="4" creationId="{2FC1CC06-F057-4E87-B6C8-87B23DB6045E}"/>
          </ac:spMkLst>
        </pc:spChg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3016954071" sldId="292"/>
        </pc:sldMkLst>
      </pc:sldChg>
      <pc:sldChg chg="addSp modSp new mod">
        <pc:chgData name="Eric Shing" userId="55e86778-ed07-4932-b7f7-986ff6c4be43" providerId="ADAL" clId="{F3A5BA99-76E4-4460-8BDB-2036164A3925}" dt="2020-10-31T12:18:30.399" v="727" actId="1076"/>
        <pc:sldMkLst>
          <pc:docMk/>
          <pc:sldMk cId="3374356629" sldId="292"/>
        </pc:sldMkLst>
        <pc:spChg chg="mod">
          <ac:chgData name="Eric Shing" userId="55e86778-ed07-4932-b7f7-986ff6c4be43" providerId="ADAL" clId="{F3A5BA99-76E4-4460-8BDB-2036164A3925}" dt="2020-10-31T12:15:10.783" v="719" actId="5793"/>
          <ac:spMkLst>
            <pc:docMk/>
            <pc:sldMk cId="3374356629" sldId="292"/>
            <ac:spMk id="2" creationId="{A392EC06-C3B7-44CC-B756-EB8D1ED2F495}"/>
          </ac:spMkLst>
        </pc:spChg>
        <pc:spChg chg="mod">
          <ac:chgData name="Eric Shing" userId="55e86778-ed07-4932-b7f7-986ff6c4be43" providerId="ADAL" clId="{F3A5BA99-76E4-4460-8BDB-2036164A3925}" dt="2020-10-31T12:15:07.782" v="718" actId="207"/>
          <ac:spMkLst>
            <pc:docMk/>
            <pc:sldMk cId="3374356629" sldId="292"/>
            <ac:spMk id="4" creationId="{2FAAE81F-EE1E-4029-9B22-77BEF591F752}"/>
          </ac:spMkLst>
        </pc:spChg>
        <pc:picChg chg="add mod">
          <ac:chgData name="Eric Shing" userId="55e86778-ed07-4932-b7f7-986ff6c4be43" providerId="ADAL" clId="{F3A5BA99-76E4-4460-8BDB-2036164A3925}" dt="2020-10-31T12:18:30.399" v="727" actId="1076"/>
          <ac:picMkLst>
            <pc:docMk/>
            <pc:sldMk cId="3374356629" sldId="292"/>
            <ac:picMk id="5" creationId="{F825E66E-2DEA-4206-B5D3-F35D55DC4D05}"/>
          </ac:picMkLst>
        </pc:picChg>
      </pc:sldChg>
      <pc:sldChg chg="addSp modSp new mod modAnim">
        <pc:chgData name="Eric Shing" userId="55e86778-ed07-4932-b7f7-986ff6c4be43" providerId="ADAL" clId="{F3A5BA99-76E4-4460-8BDB-2036164A3925}" dt="2020-10-31T13:22:56.503" v="2099"/>
        <pc:sldMkLst>
          <pc:docMk/>
          <pc:sldMk cId="173411276" sldId="293"/>
        </pc:sldMkLst>
        <pc:spChg chg="mod">
          <ac:chgData name="Eric Shing" userId="55e86778-ed07-4932-b7f7-986ff6c4be43" providerId="ADAL" clId="{F3A5BA99-76E4-4460-8BDB-2036164A3925}" dt="2020-10-31T12:21:43.594" v="856" actId="113"/>
          <ac:spMkLst>
            <pc:docMk/>
            <pc:sldMk cId="173411276" sldId="293"/>
            <ac:spMk id="2" creationId="{97B7D12B-6A4E-4FCA-B8E7-8C862E3EDFC9}"/>
          </ac:spMkLst>
        </pc:spChg>
        <pc:spChg chg="mod">
          <ac:chgData name="Eric Shing" userId="55e86778-ed07-4932-b7f7-986ff6c4be43" providerId="ADAL" clId="{F3A5BA99-76E4-4460-8BDB-2036164A3925}" dt="2020-10-31T12:19:32.461" v="800" actId="207"/>
          <ac:spMkLst>
            <pc:docMk/>
            <pc:sldMk cId="173411276" sldId="293"/>
            <ac:spMk id="4" creationId="{23406BAC-5556-4BC8-9385-6D5B6F3FF2BD}"/>
          </ac:spMkLst>
        </pc:spChg>
        <pc:picChg chg="add mod">
          <ac:chgData name="Eric Shing" userId="55e86778-ed07-4932-b7f7-986ff6c4be43" providerId="ADAL" clId="{F3A5BA99-76E4-4460-8BDB-2036164A3925}" dt="2020-10-31T12:22:11.797" v="862" actId="1076"/>
          <ac:picMkLst>
            <pc:docMk/>
            <pc:sldMk cId="173411276" sldId="293"/>
            <ac:picMk id="6" creationId="{C5C64C2E-7ED4-4020-8BAA-FB303EFF4CDC}"/>
          </ac:picMkLst>
        </pc:picChg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1551858936" sldId="293"/>
        </pc:sldMkLst>
      </pc:sldChg>
      <pc:sldChg chg="modSp new mod modAnim">
        <pc:chgData name="Eric Shing" userId="55e86778-ed07-4932-b7f7-986ff6c4be43" providerId="ADAL" clId="{F3A5BA99-76E4-4460-8BDB-2036164A3925}" dt="2020-10-31T13:24:15.157" v="2114" actId="20577"/>
        <pc:sldMkLst>
          <pc:docMk/>
          <pc:sldMk cId="3406535997" sldId="294"/>
        </pc:sldMkLst>
        <pc:spChg chg="mod">
          <ac:chgData name="Eric Shing" userId="55e86778-ed07-4932-b7f7-986ff6c4be43" providerId="ADAL" clId="{F3A5BA99-76E4-4460-8BDB-2036164A3925}" dt="2020-10-31T12:36:29.915" v="1156" actId="113"/>
          <ac:spMkLst>
            <pc:docMk/>
            <pc:sldMk cId="3406535997" sldId="294"/>
            <ac:spMk id="2" creationId="{931D7F13-FDA6-4A90-84B2-D3CE59000EF4}"/>
          </ac:spMkLst>
        </pc:spChg>
        <pc:spChg chg="mod">
          <ac:chgData name="Eric Shing" userId="55e86778-ed07-4932-b7f7-986ff6c4be43" providerId="ADAL" clId="{F3A5BA99-76E4-4460-8BDB-2036164A3925}" dt="2020-10-31T13:24:15.157" v="2114" actId="20577"/>
          <ac:spMkLst>
            <pc:docMk/>
            <pc:sldMk cId="3406535997" sldId="294"/>
            <ac:spMk id="4" creationId="{8C870265-220B-4314-92E1-56D39C7AB70E}"/>
          </ac:spMkLst>
        </pc:spChg>
      </pc:sldChg>
      <pc:sldChg chg="modSp new del mod">
        <pc:chgData name="Eric Shing" userId="55e86778-ed07-4932-b7f7-986ff6c4be43" providerId="ADAL" clId="{F3A5BA99-76E4-4460-8BDB-2036164A3925}" dt="2020-10-31T13:14:43.882" v="1835" actId="47"/>
        <pc:sldMkLst>
          <pc:docMk/>
          <pc:sldMk cId="1766299779" sldId="295"/>
        </pc:sldMkLst>
        <pc:spChg chg="mod">
          <ac:chgData name="Eric Shing" userId="55e86778-ed07-4932-b7f7-986ff6c4be43" providerId="ADAL" clId="{F3A5BA99-76E4-4460-8BDB-2036164A3925}" dt="2020-10-31T12:50:36.240" v="1370" actId="207"/>
          <ac:spMkLst>
            <pc:docMk/>
            <pc:sldMk cId="1766299779" sldId="295"/>
            <ac:spMk id="2" creationId="{B1CAD78E-8F30-4DD2-9F03-E7FF7EB7A5D8}"/>
          </ac:spMkLst>
        </pc:spChg>
        <pc:spChg chg="mod">
          <ac:chgData name="Eric Shing" userId="55e86778-ed07-4932-b7f7-986ff6c4be43" providerId="ADAL" clId="{F3A5BA99-76E4-4460-8BDB-2036164A3925}" dt="2020-10-31T12:43:07.756" v="1269" actId="255"/>
          <ac:spMkLst>
            <pc:docMk/>
            <pc:sldMk cId="1766299779" sldId="295"/>
            <ac:spMk id="4" creationId="{42E05240-68DC-4043-8D75-C4E649993F40}"/>
          </ac:spMkLst>
        </pc:spChg>
      </pc:sldChg>
      <pc:sldChg chg="addSp modSp new mod modAnim">
        <pc:chgData name="Eric Shing" userId="55e86778-ed07-4932-b7f7-986ff6c4be43" providerId="ADAL" clId="{F3A5BA99-76E4-4460-8BDB-2036164A3925}" dt="2020-10-31T13:29:08.347" v="2288" actId="6549"/>
        <pc:sldMkLst>
          <pc:docMk/>
          <pc:sldMk cId="325367446" sldId="296"/>
        </pc:sldMkLst>
        <pc:spChg chg="mod">
          <ac:chgData name="Eric Shing" userId="55e86778-ed07-4932-b7f7-986ff6c4be43" providerId="ADAL" clId="{F3A5BA99-76E4-4460-8BDB-2036164A3925}" dt="2020-10-31T13:29:08.347" v="2288" actId="6549"/>
          <ac:spMkLst>
            <pc:docMk/>
            <pc:sldMk cId="325367446" sldId="296"/>
            <ac:spMk id="2" creationId="{BD36BEAC-CC1E-4A0E-9FED-D95874A0D15A}"/>
          </ac:spMkLst>
        </pc:spChg>
        <pc:spChg chg="mod">
          <ac:chgData name="Eric Shing" userId="55e86778-ed07-4932-b7f7-986ff6c4be43" providerId="ADAL" clId="{F3A5BA99-76E4-4460-8BDB-2036164A3925}" dt="2020-10-31T13:20:33.063" v="2095" actId="207"/>
          <ac:spMkLst>
            <pc:docMk/>
            <pc:sldMk cId="325367446" sldId="296"/>
            <ac:spMk id="4" creationId="{59ED076D-3F7A-4CD1-B2B1-A106203338B1}"/>
          </ac:spMkLst>
        </pc:spChg>
        <pc:picChg chg="add mod">
          <ac:chgData name="Eric Shing" userId="55e86778-ed07-4932-b7f7-986ff6c4be43" providerId="ADAL" clId="{F3A5BA99-76E4-4460-8BDB-2036164A3925}" dt="2020-10-31T13:26:57.500" v="2133" actId="1076"/>
          <ac:picMkLst>
            <pc:docMk/>
            <pc:sldMk cId="325367446" sldId="296"/>
            <ac:picMk id="5" creationId="{61C1BFD8-FD86-4018-B2C9-1E04F4C27146}"/>
          </ac:picMkLst>
        </pc:picChg>
        <pc:picChg chg="add mod">
          <ac:chgData name="Eric Shing" userId="55e86778-ed07-4932-b7f7-986ff6c4be43" providerId="ADAL" clId="{F3A5BA99-76E4-4460-8BDB-2036164A3925}" dt="2020-10-31T13:27:00.189" v="2134" actId="14100"/>
          <ac:picMkLst>
            <pc:docMk/>
            <pc:sldMk cId="325367446" sldId="296"/>
            <ac:picMk id="6" creationId="{976BD6BE-20DF-42A4-87DA-369C7C3C6420}"/>
          </ac:picMkLst>
        </pc:picChg>
      </pc:sldChg>
      <pc:sldChg chg="new del">
        <pc:chgData name="Eric Shing" userId="55e86778-ed07-4932-b7f7-986ff6c4be43" providerId="ADAL" clId="{F3A5BA99-76E4-4460-8BDB-2036164A3925}" dt="2020-10-31T13:19:46.515" v="2009" actId="47"/>
        <pc:sldMkLst>
          <pc:docMk/>
          <pc:sldMk cId="4023588152" sldId="297"/>
        </pc:sldMkLst>
      </pc:sldChg>
      <pc:sldChg chg="new del">
        <pc:chgData name="Eric Shing" userId="55e86778-ed07-4932-b7f7-986ff6c4be43" providerId="ADAL" clId="{F3A5BA99-76E4-4460-8BDB-2036164A3925}" dt="2020-10-31T13:19:47.175" v="2010" actId="47"/>
        <pc:sldMkLst>
          <pc:docMk/>
          <pc:sldMk cId="619627796" sldId="298"/>
        </pc:sldMkLst>
      </pc:sldChg>
      <pc:sldChg chg="new del">
        <pc:chgData name="Eric Shing" userId="55e86778-ed07-4932-b7f7-986ff6c4be43" providerId="ADAL" clId="{F3A5BA99-76E4-4460-8BDB-2036164A3925}" dt="2020-10-31T13:19:47.787" v="2011" actId="47"/>
        <pc:sldMkLst>
          <pc:docMk/>
          <pc:sldMk cId="1383392138" sldId="299"/>
        </pc:sldMkLst>
      </pc:sldChg>
      <pc:sldChg chg="new del">
        <pc:chgData name="Eric Shing" userId="55e86778-ed07-4932-b7f7-986ff6c4be43" providerId="ADAL" clId="{F3A5BA99-76E4-4460-8BDB-2036164A3925}" dt="2020-10-31T13:19:48.401" v="2012" actId="47"/>
        <pc:sldMkLst>
          <pc:docMk/>
          <pc:sldMk cId="756732322" sldId="300"/>
        </pc:sldMkLst>
      </pc:sldChg>
      <pc:sldChg chg="new del">
        <pc:chgData name="Eric Shing" userId="55e86778-ed07-4932-b7f7-986ff6c4be43" providerId="ADAL" clId="{F3A5BA99-76E4-4460-8BDB-2036164A3925}" dt="2020-10-31T13:19:48.986" v="2013" actId="47"/>
        <pc:sldMkLst>
          <pc:docMk/>
          <pc:sldMk cId="2270929739" sldId="301"/>
        </pc:sldMkLst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3384891275" sldId="301"/>
        </pc:sldMkLst>
      </pc:sldChg>
      <pc:sldChg chg="new del">
        <pc:chgData name="Eric Shing" userId="55e86778-ed07-4932-b7f7-986ff6c4be43" providerId="ADAL" clId="{F3A5BA99-76E4-4460-8BDB-2036164A3925}" dt="2020-10-31T13:19:49.560" v="2014" actId="47"/>
        <pc:sldMkLst>
          <pc:docMk/>
          <pc:sldMk cId="275505499" sldId="302"/>
        </pc:sldMkLst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4142138493" sldId="302"/>
        </pc:sldMkLst>
      </pc:sldChg>
      <pc:sldChg chg="modSp">
        <pc:chgData name="Eric Shing" userId="55e86778-ed07-4932-b7f7-986ff6c4be43" providerId="ADAL" clId="{F3A5BA99-76E4-4460-8BDB-2036164A3925}" dt="2020-10-31T13:23:38.071" v="2108" actId="113"/>
        <pc:sldMkLst>
          <pc:docMk/>
          <pc:sldMk cId="2538002810" sldId="303"/>
        </pc:sldMkLst>
        <pc:spChg chg="mod">
          <ac:chgData name="Eric Shing" userId="55e86778-ed07-4932-b7f7-986ff6c4be43" providerId="ADAL" clId="{F3A5BA99-76E4-4460-8BDB-2036164A3925}" dt="2020-10-31T13:23:38.071" v="2108" actId="113"/>
          <ac:spMkLst>
            <pc:docMk/>
            <pc:sldMk cId="2538002810" sldId="303"/>
            <ac:spMk id="2" creationId="{931D7F13-FDA6-4A90-84B2-D3CE59000EF4}"/>
          </ac:spMkLst>
        </pc:spChg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3765167034" sldId="303"/>
        </pc:sldMkLst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250637533" sldId="304"/>
        </pc:sldMkLst>
      </pc:sldChg>
      <pc:sldChg chg="modSp mod modAnim">
        <pc:chgData name="Eric Shing" userId="55e86778-ed07-4932-b7f7-986ff6c4be43" providerId="ADAL" clId="{F3A5BA99-76E4-4460-8BDB-2036164A3925}" dt="2020-10-31T13:23:57.173" v="2110"/>
        <pc:sldMkLst>
          <pc:docMk/>
          <pc:sldMk cId="3981147643" sldId="304"/>
        </pc:sldMkLst>
        <pc:spChg chg="mod">
          <ac:chgData name="Eric Shing" userId="55e86778-ed07-4932-b7f7-986ff6c4be43" providerId="ADAL" clId="{F3A5BA99-76E4-4460-8BDB-2036164A3925}" dt="2020-10-31T12:28:45.911" v="1025" actId="948"/>
          <ac:spMkLst>
            <pc:docMk/>
            <pc:sldMk cId="3981147643" sldId="304"/>
            <ac:spMk id="2" creationId="{931D7F13-FDA6-4A90-84B2-D3CE59000EF4}"/>
          </ac:spMkLst>
        </pc:spChg>
        <pc:spChg chg="mod">
          <ac:chgData name="Eric Shing" userId="55e86778-ed07-4932-b7f7-986ff6c4be43" providerId="ADAL" clId="{F3A5BA99-76E4-4460-8BDB-2036164A3925}" dt="2020-10-31T12:27:23.800" v="988"/>
          <ac:spMkLst>
            <pc:docMk/>
            <pc:sldMk cId="3981147643" sldId="304"/>
            <ac:spMk id="4" creationId="{8C870265-220B-4314-92E1-56D39C7AB70E}"/>
          </ac:spMkLst>
        </pc:spChg>
      </pc:sldChg>
      <pc:sldChg chg="addSp delSp modSp mod">
        <pc:chgData name="Eric Shing" userId="55e86778-ed07-4932-b7f7-986ff6c4be43" providerId="ADAL" clId="{F3A5BA99-76E4-4460-8BDB-2036164A3925}" dt="2020-10-31T12:31:16.381" v="1033" actId="1038"/>
        <pc:sldMkLst>
          <pc:docMk/>
          <pc:sldMk cId="2245989805" sldId="305"/>
        </pc:sldMkLst>
        <pc:picChg chg="del">
          <ac:chgData name="Eric Shing" userId="55e86778-ed07-4932-b7f7-986ff6c4be43" providerId="ADAL" clId="{F3A5BA99-76E4-4460-8BDB-2036164A3925}" dt="2020-10-31T12:31:00.330" v="1026" actId="478"/>
          <ac:picMkLst>
            <pc:docMk/>
            <pc:sldMk cId="2245989805" sldId="305"/>
            <ac:picMk id="5" creationId="{F825E66E-2DEA-4206-B5D3-F35D55DC4D05}"/>
          </ac:picMkLst>
        </pc:picChg>
        <pc:picChg chg="add mod">
          <ac:chgData name="Eric Shing" userId="55e86778-ed07-4932-b7f7-986ff6c4be43" providerId="ADAL" clId="{F3A5BA99-76E4-4460-8BDB-2036164A3925}" dt="2020-10-31T12:31:16.381" v="1033" actId="1038"/>
          <ac:picMkLst>
            <pc:docMk/>
            <pc:sldMk cId="2245989805" sldId="305"/>
            <ac:picMk id="6" creationId="{C99C7916-872F-413C-A714-5BC45A8828E9}"/>
          </ac:picMkLst>
        </pc:picChg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2660313748" sldId="305"/>
        </pc:sldMkLst>
      </pc:sldChg>
      <pc:sldChg chg="modSp mod modAnim">
        <pc:chgData name="Eric Shing" userId="55e86778-ed07-4932-b7f7-986ff6c4be43" providerId="ADAL" clId="{F3A5BA99-76E4-4460-8BDB-2036164A3925}" dt="2020-10-31T13:24:37.206" v="2117"/>
        <pc:sldMkLst>
          <pc:docMk/>
          <pc:sldMk cId="335137818" sldId="306"/>
        </pc:sldMkLst>
        <pc:spChg chg="mod">
          <ac:chgData name="Eric Shing" userId="55e86778-ed07-4932-b7f7-986ff6c4be43" providerId="ADAL" clId="{F3A5BA99-76E4-4460-8BDB-2036164A3925}" dt="2020-10-31T12:39:49.157" v="1190" actId="255"/>
          <ac:spMkLst>
            <pc:docMk/>
            <pc:sldMk cId="335137818" sldId="306"/>
            <ac:spMk id="2" creationId="{931D7F13-FDA6-4A90-84B2-D3CE59000EF4}"/>
          </ac:spMkLst>
        </pc:spChg>
        <pc:spChg chg="mod">
          <ac:chgData name="Eric Shing" userId="55e86778-ed07-4932-b7f7-986ff6c4be43" providerId="ADAL" clId="{F3A5BA99-76E4-4460-8BDB-2036164A3925}" dt="2020-10-31T13:24:21.221" v="2115" actId="6549"/>
          <ac:spMkLst>
            <pc:docMk/>
            <pc:sldMk cId="335137818" sldId="306"/>
            <ac:spMk id="4" creationId="{8C870265-220B-4314-92E1-56D39C7AB70E}"/>
          </ac:spMkLst>
        </pc:spChg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3417641403" sldId="306"/>
        </pc:sldMkLst>
      </pc:sldChg>
      <pc:sldChg chg="modSp mod">
        <pc:chgData name="Eric Shing" userId="55e86778-ed07-4932-b7f7-986ff6c4be43" providerId="ADAL" clId="{F3A5BA99-76E4-4460-8BDB-2036164A3925}" dt="2020-10-31T12:41:18.049" v="1248" actId="1038"/>
        <pc:sldMkLst>
          <pc:docMk/>
          <pc:sldMk cId="646692584" sldId="307"/>
        </pc:sldMkLst>
        <pc:spChg chg="mod">
          <ac:chgData name="Eric Shing" userId="55e86778-ed07-4932-b7f7-986ff6c4be43" providerId="ADAL" clId="{F3A5BA99-76E4-4460-8BDB-2036164A3925}" dt="2020-10-31T12:41:05.261" v="1244" actId="20577"/>
          <ac:spMkLst>
            <pc:docMk/>
            <pc:sldMk cId="646692584" sldId="307"/>
            <ac:spMk id="2" creationId="{97B7D12B-6A4E-4FCA-B8E7-8C862E3EDFC9}"/>
          </ac:spMkLst>
        </pc:spChg>
        <pc:spChg chg="mod">
          <ac:chgData name="Eric Shing" userId="55e86778-ed07-4932-b7f7-986ff6c4be43" providerId="ADAL" clId="{F3A5BA99-76E4-4460-8BDB-2036164A3925}" dt="2020-10-31T12:40:29.751" v="1206"/>
          <ac:spMkLst>
            <pc:docMk/>
            <pc:sldMk cId="646692584" sldId="307"/>
            <ac:spMk id="4" creationId="{23406BAC-5556-4BC8-9385-6D5B6F3FF2BD}"/>
          </ac:spMkLst>
        </pc:spChg>
        <pc:picChg chg="mod">
          <ac:chgData name="Eric Shing" userId="55e86778-ed07-4932-b7f7-986ff6c4be43" providerId="ADAL" clId="{F3A5BA99-76E4-4460-8BDB-2036164A3925}" dt="2020-10-31T12:41:18.049" v="1248" actId="1038"/>
          <ac:picMkLst>
            <pc:docMk/>
            <pc:sldMk cId="646692584" sldId="307"/>
            <ac:picMk id="6" creationId="{C5C64C2E-7ED4-4020-8BAA-FB303EFF4CDC}"/>
          </ac:picMkLst>
        </pc:picChg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2998402838" sldId="307"/>
        </pc:sldMkLst>
      </pc:sldChg>
      <pc:sldChg chg="modSp mod">
        <pc:chgData name="Eric Shing" userId="55e86778-ed07-4932-b7f7-986ff6c4be43" providerId="ADAL" clId="{F3A5BA99-76E4-4460-8BDB-2036164A3925}" dt="2020-10-31T12:47:44.068" v="1348" actId="207"/>
        <pc:sldMkLst>
          <pc:docMk/>
          <pc:sldMk cId="967119755" sldId="308"/>
        </pc:sldMkLst>
        <pc:spChg chg="mod">
          <ac:chgData name="Eric Shing" userId="55e86778-ed07-4932-b7f7-986ff6c4be43" providerId="ADAL" clId="{F3A5BA99-76E4-4460-8BDB-2036164A3925}" dt="2020-10-31T12:47:44.068" v="1348" actId="207"/>
          <ac:spMkLst>
            <pc:docMk/>
            <pc:sldMk cId="967119755" sldId="308"/>
            <ac:spMk id="2" creationId="{B1CAD78E-8F30-4DD2-9F03-E7FF7EB7A5D8}"/>
          </ac:spMkLst>
        </pc:spChg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1938437483" sldId="308"/>
        </pc:sldMkLst>
      </pc:sldChg>
      <pc:sldChg chg="modSp mod modAnim">
        <pc:chgData name="Eric Shing" userId="55e86778-ed07-4932-b7f7-986ff6c4be43" providerId="ADAL" clId="{F3A5BA99-76E4-4460-8BDB-2036164A3925}" dt="2020-10-31T13:25:00.523" v="2119"/>
        <pc:sldMkLst>
          <pc:docMk/>
          <pc:sldMk cId="1213822330" sldId="309"/>
        </pc:sldMkLst>
        <pc:spChg chg="mod">
          <ac:chgData name="Eric Shing" userId="55e86778-ed07-4932-b7f7-986ff6c4be43" providerId="ADAL" clId="{F3A5BA99-76E4-4460-8BDB-2036164A3925}" dt="2020-10-31T12:54:49.157" v="1564" actId="179"/>
          <ac:spMkLst>
            <pc:docMk/>
            <pc:sldMk cId="1213822330" sldId="309"/>
            <ac:spMk id="2" creationId="{B1CAD78E-8F30-4DD2-9F03-E7FF7EB7A5D8}"/>
          </ac:spMkLst>
        </pc:spChg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1713392170" sldId="309"/>
        </pc:sldMkLst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1472173986" sldId="310"/>
        </pc:sldMkLst>
      </pc:sldChg>
      <pc:sldChg chg="modSp mod ord">
        <pc:chgData name="Eric Shing" userId="55e86778-ed07-4932-b7f7-986ff6c4be43" providerId="ADAL" clId="{F3A5BA99-76E4-4460-8BDB-2036164A3925}" dt="2020-10-31T12:50:54.713" v="1371" actId="207"/>
        <pc:sldMkLst>
          <pc:docMk/>
          <pc:sldMk cId="2317324763" sldId="310"/>
        </pc:sldMkLst>
        <pc:spChg chg="mod">
          <ac:chgData name="Eric Shing" userId="55e86778-ed07-4932-b7f7-986ff6c4be43" providerId="ADAL" clId="{F3A5BA99-76E4-4460-8BDB-2036164A3925}" dt="2020-10-31T12:50:54.713" v="1371" actId="207"/>
          <ac:spMkLst>
            <pc:docMk/>
            <pc:sldMk cId="2317324763" sldId="310"/>
            <ac:spMk id="2" creationId="{B1CAD78E-8F30-4DD2-9F03-E7FF7EB7A5D8}"/>
          </ac:spMkLst>
        </pc:spChg>
      </pc:sldChg>
      <pc:sldChg chg="modSp new mod modAnim">
        <pc:chgData name="Eric Shing" userId="55e86778-ed07-4932-b7f7-986ff6c4be43" providerId="ADAL" clId="{F3A5BA99-76E4-4460-8BDB-2036164A3925}" dt="2020-10-31T13:25:53.428" v="2125"/>
        <pc:sldMkLst>
          <pc:docMk/>
          <pc:sldMk cId="4294961632" sldId="311"/>
        </pc:sldMkLst>
        <pc:spChg chg="mod">
          <ac:chgData name="Eric Shing" userId="55e86778-ed07-4932-b7f7-986ff6c4be43" providerId="ADAL" clId="{F3A5BA99-76E4-4460-8BDB-2036164A3925}" dt="2020-10-31T13:02:06.983" v="1672" actId="113"/>
          <ac:spMkLst>
            <pc:docMk/>
            <pc:sldMk cId="4294961632" sldId="311"/>
            <ac:spMk id="2" creationId="{266C0402-7912-4BB3-8007-031C166578EF}"/>
          </ac:spMkLst>
        </pc:spChg>
        <pc:spChg chg="mod">
          <ac:chgData name="Eric Shing" userId="55e86778-ed07-4932-b7f7-986ff6c4be43" providerId="ADAL" clId="{F3A5BA99-76E4-4460-8BDB-2036164A3925}" dt="2020-10-31T12:57:23.969" v="1580" actId="20577"/>
          <ac:spMkLst>
            <pc:docMk/>
            <pc:sldMk cId="4294961632" sldId="311"/>
            <ac:spMk id="4" creationId="{9CA43525-A89E-414C-B557-5BE1EA1CF57A}"/>
          </ac:spMkLst>
        </pc:spChg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894864604" sldId="312"/>
        </pc:sldMkLst>
      </pc:sldChg>
      <pc:sldChg chg="modSp mod">
        <pc:chgData name="Eric Shing" userId="55e86778-ed07-4932-b7f7-986ff6c4be43" providerId="ADAL" clId="{F3A5BA99-76E4-4460-8BDB-2036164A3925}" dt="2020-10-31T13:25:39.892" v="2123" actId="113"/>
        <pc:sldMkLst>
          <pc:docMk/>
          <pc:sldMk cId="1947397463" sldId="312"/>
        </pc:sldMkLst>
        <pc:spChg chg="mod">
          <ac:chgData name="Eric Shing" userId="55e86778-ed07-4932-b7f7-986ff6c4be43" providerId="ADAL" clId="{F3A5BA99-76E4-4460-8BDB-2036164A3925}" dt="2020-10-31T13:25:39.892" v="2123" actId="113"/>
          <ac:spMkLst>
            <pc:docMk/>
            <pc:sldMk cId="1947397463" sldId="312"/>
            <ac:spMk id="2" creationId="{B1CAD78E-8F30-4DD2-9F03-E7FF7EB7A5D8}"/>
          </ac:spMkLst>
        </pc:spChg>
      </pc:sldChg>
      <pc:sldChg chg="modSp mod modAnim">
        <pc:chgData name="Eric Shing" userId="55e86778-ed07-4932-b7f7-986ff6c4be43" providerId="ADAL" clId="{F3A5BA99-76E4-4460-8BDB-2036164A3925}" dt="2020-10-31T13:26:02.964" v="2127"/>
        <pc:sldMkLst>
          <pc:docMk/>
          <pc:sldMk cId="3449231816" sldId="313"/>
        </pc:sldMkLst>
        <pc:spChg chg="mod">
          <ac:chgData name="Eric Shing" userId="55e86778-ed07-4932-b7f7-986ff6c4be43" providerId="ADAL" clId="{F3A5BA99-76E4-4460-8BDB-2036164A3925}" dt="2020-10-31T13:15:06.121" v="1839" actId="207"/>
          <ac:spMkLst>
            <pc:docMk/>
            <pc:sldMk cId="3449231816" sldId="313"/>
            <ac:spMk id="2" creationId="{266C0402-7912-4BB3-8007-031C166578EF}"/>
          </ac:spMkLst>
        </pc:spChg>
        <pc:spChg chg="mod">
          <ac:chgData name="Eric Shing" userId="55e86778-ed07-4932-b7f7-986ff6c4be43" providerId="ADAL" clId="{F3A5BA99-76E4-4460-8BDB-2036164A3925}" dt="2020-10-31T13:06:33.453" v="1749" actId="6549"/>
          <ac:spMkLst>
            <pc:docMk/>
            <pc:sldMk cId="3449231816" sldId="313"/>
            <ac:spMk id="4" creationId="{9CA43525-A89E-414C-B557-5BE1EA1CF57A}"/>
          </ac:spMkLst>
        </pc:spChg>
      </pc:sldChg>
      <pc:sldChg chg="modSp add del mod">
        <pc:chgData name="Eric Shing" userId="55e86778-ed07-4932-b7f7-986ff6c4be43" providerId="ADAL" clId="{F3A5BA99-76E4-4460-8BDB-2036164A3925}" dt="2020-10-31T13:15:30.166" v="1843" actId="1076"/>
        <pc:sldMkLst>
          <pc:docMk/>
          <pc:sldMk cId="3464619115" sldId="314"/>
        </pc:sldMkLst>
        <pc:spChg chg="mod">
          <ac:chgData name="Eric Shing" userId="55e86778-ed07-4932-b7f7-986ff6c4be43" providerId="ADAL" clId="{F3A5BA99-76E4-4460-8BDB-2036164A3925}" dt="2020-10-31T13:15:20.653" v="1840" actId="6549"/>
          <ac:spMkLst>
            <pc:docMk/>
            <pc:sldMk cId="3464619115" sldId="314"/>
            <ac:spMk id="2" creationId="{97B7D12B-6A4E-4FCA-B8E7-8C862E3EDFC9}"/>
          </ac:spMkLst>
        </pc:spChg>
        <pc:picChg chg="mod">
          <ac:chgData name="Eric Shing" userId="55e86778-ed07-4932-b7f7-986ff6c4be43" providerId="ADAL" clId="{F3A5BA99-76E4-4460-8BDB-2036164A3925}" dt="2020-10-31T13:15:30.166" v="1843" actId="1076"/>
          <ac:picMkLst>
            <pc:docMk/>
            <pc:sldMk cId="3464619115" sldId="314"/>
            <ac:picMk id="6" creationId="{C5C64C2E-7ED4-4020-8BAA-FB303EFF4CDC}"/>
          </ac:picMkLst>
        </pc:picChg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960633709" sldId="315"/>
        </pc:sldMkLst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3711205641" sldId="316"/>
        </pc:sldMkLst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3596925777" sldId="317"/>
        </pc:sldMkLst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1087438495" sldId="319"/>
        </pc:sldMkLst>
      </pc:sldChg>
      <pc:sldChg chg="del">
        <pc:chgData name="Eric Shing" userId="55e86778-ed07-4932-b7f7-986ff6c4be43" providerId="ADAL" clId="{F3A5BA99-76E4-4460-8BDB-2036164A3925}" dt="2020-10-31T11:48:52.194" v="253" actId="47"/>
        <pc:sldMkLst>
          <pc:docMk/>
          <pc:sldMk cId="4255057992" sldId="32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5" y="1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31/10/2020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4"/>
            <a:ext cx="3037116" cy="46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5" y="8829574"/>
            <a:ext cx="3037116" cy="46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5" y="1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31/10/2020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74" y="4415531"/>
            <a:ext cx="5608654" cy="4183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4"/>
            <a:ext cx="3037116" cy="46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5" y="8829574"/>
            <a:ext cx="3037116" cy="46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31/10/2020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31/10/2020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31/10/2020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31/10/2020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31/10/2020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31/10/2020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31/10/2020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31/10/2020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31/10/2020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31/10/2020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31/10/2020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31/10/2020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457618"/>
          </a:xfrm>
        </p:spPr>
        <p:txBody>
          <a:bodyPr>
            <a:normAutofit fontScale="90000"/>
          </a:bodyPr>
          <a:lstStyle/>
          <a:p>
            <a:br>
              <a:rPr lang="en-US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這一邊？那一邊？</a:t>
            </a:r>
            <a:br>
              <a:rPr lang="en-AU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何西阿書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12:1-14</a:t>
            </a:r>
            <a:endParaRPr lang="en-A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772400" cy="1199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成偉邦傳道</a:t>
            </a:r>
            <a:endParaRPr lang="en-US" altLang="zh-TW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1/11/2020 </a:t>
            </a:r>
            <a:r>
              <a:rPr lang="zh-TW" alt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雪梨華人基督教會</a:t>
            </a:r>
            <a:endParaRPr lang="en-US" altLang="zh-TW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C6B8F-49A5-44AA-967B-7AB6E3EB381C}"/>
              </a:ext>
            </a:extLst>
          </p:cNvPr>
          <p:cNvSpPr txBox="1"/>
          <p:nvPr/>
        </p:nvSpPr>
        <p:spPr>
          <a:xfrm>
            <a:off x="2051720" y="1484784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非凡的愛 </a:t>
            </a:r>
            <a:r>
              <a:rPr lang="en-US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n-A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92EC06-C3B7-44CC-B756-EB8D1ED2F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760564-A990-4634-BBB1-ED27617B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AAE81F-EE1E-4029-9B22-77BEF591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這一邊？那一邊？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C7916-872F-413C-A714-5BC45A882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7" y="1412776"/>
            <a:ext cx="8648223" cy="9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8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1D7F13-FDA6-4A90-84B2-D3CE59000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529174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  <a:tabLst>
                <a:tab pos="4572000" algn="l"/>
              </a:tabLst>
            </a:pP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基列人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沒有罪孽嗎？他們全然是虛假的！人在吉甲獻牛犢為祭，他們的祭壇好像田間犁溝中的亂堆。</a:t>
            </a:r>
            <a:r>
              <a:rPr lang="en-AU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(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 </a:t>
            </a:r>
            <a:r>
              <a:rPr lang="en-US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12:11)</a:t>
            </a:r>
          </a:p>
          <a:p>
            <a:pPr marL="109728" indent="0">
              <a:lnSpc>
                <a:spcPts val="2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endParaRPr lang="en-US" sz="3200" dirty="0"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4029075" indent="0">
              <a:buNone/>
              <a:tabLst>
                <a:tab pos="45720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當時拉班剪羊毛去了，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拉結偷了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他父親家中的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神像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雅各背著亞蘭人拉班偷走了，並不告訴他，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21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就帶著所有的逃跑。他起身過大河，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面向基列山行去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創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31:19-21)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85815-20C3-4012-BCDD-770586FE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870265-220B-4314-92E1-56D39C7A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300" dirty="0"/>
              <a:t>騙徒以色列 </a:t>
            </a:r>
            <a:r>
              <a:rPr lang="en-US" altLang="zh-TW" sz="5300" dirty="0"/>
              <a:t>– </a:t>
            </a:r>
            <a:r>
              <a:rPr lang="zh-TW" altLang="en-US" sz="5300" dirty="0"/>
              <a:t>欺騙神</a:t>
            </a:r>
            <a:endParaRPr lang="en-AU"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1D7F13-FDA6-4A90-84B2-D3CE59000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5291741"/>
          </a:xfrm>
        </p:spPr>
        <p:txBody>
          <a:bodyPr>
            <a:normAutofit/>
          </a:bodyPr>
          <a:lstStyle/>
          <a:p>
            <a:pPr marL="109728" indent="0">
              <a:buNone/>
              <a:tabLst>
                <a:tab pos="4572000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基列人沒有罪孽嗎？他們全然是虛假的！人在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吉甲獻牛犢為祭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，他們的祭壇好像田間犁溝中的亂堆。</a:t>
            </a:r>
            <a:r>
              <a:rPr lang="en-AU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en-AU" alt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 </a:t>
            </a:r>
            <a:r>
              <a:rPr lang="en-US" alt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12:11)</a:t>
            </a:r>
          </a:p>
          <a:p>
            <a:pPr marL="109728" indent="0">
              <a:lnSpc>
                <a:spcPts val="2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endParaRPr lang="en-US" sz="3200" dirty="0"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4029075" indent="0">
              <a:buNone/>
              <a:tabLst>
                <a:tab pos="4572000" algn="l"/>
              </a:tabLst>
            </a:pPr>
            <a:r>
              <a:rPr lang="en-US" altLang="zh-TW" sz="3000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TW" altLang="en-US" sz="3000" i="0" dirty="0">
                <a:solidFill>
                  <a:srgbClr val="000000"/>
                </a:solidFill>
                <a:effectLst/>
                <a:latin typeface="system-ui"/>
              </a:rPr>
              <a:t>正月初十日，百姓從約旦河裡上來，就在吉甲，在耶利哥的東邊安營。</a:t>
            </a:r>
            <a:r>
              <a:rPr lang="en-US" altLang="zh-TW" sz="3000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TW" altLang="en-US" sz="3000" i="0" dirty="0">
                <a:solidFill>
                  <a:srgbClr val="000000"/>
                </a:solidFill>
                <a:effectLst/>
                <a:latin typeface="system-ui"/>
              </a:rPr>
              <a:t>他們從約旦河中取來的</a:t>
            </a:r>
            <a:r>
              <a:rPr lang="zh-TW" altLang="en-US" sz="3000" b="1" i="0" dirty="0">
                <a:solidFill>
                  <a:srgbClr val="FF0000"/>
                </a:solidFill>
                <a:effectLst/>
                <a:latin typeface="system-ui"/>
              </a:rPr>
              <a:t>那十二塊石頭，約書亞就立在吉甲</a:t>
            </a:r>
            <a:r>
              <a:rPr lang="zh-TW" altLang="en-US" sz="300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en-AU" altLang="zh-TW" sz="3000" i="0" dirty="0">
                <a:solidFill>
                  <a:srgbClr val="000000"/>
                </a:solidFill>
                <a:effectLst/>
                <a:latin typeface="system-ui"/>
              </a:rPr>
              <a:t>… 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書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4:19-24)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85815-20C3-4012-BCDD-770586FE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870265-220B-4314-92E1-56D39C7A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300" dirty="0"/>
              <a:t>騙徒以色列 </a:t>
            </a:r>
            <a:r>
              <a:rPr lang="en-US" altLang="zh-TW" sz="5300" dirty="0"/>
              <a:t>– </a:t>
            </a:r>
            <a:r>
              <a:rPr lang="zh-TW" altLang="en-US" sz="5300" dirty="0"/>
              <a:t>欺騙神</a:t>
            </a:r>
            <a:endParaRPr lang="en-AU"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7D12B-6A4E-4FCA-B8E7-8C862E3E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/>
          <a:lstStyle/>
          <a:p>
            <a:pPr marL="109728" indent="0">
              <a:buNone/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向誠實的聖者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猶疑不定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？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11:12)</a:t>
            </a:r>
            <a:endParaRPr lang="zh-TW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0EACA-2774-4F49-A01A-442A79E9B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406BAC-5556-4BC8-9385-6D5B6F3FF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我們又如何？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64C2E-7ED4-4020-8BAA-FB303EFF4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492" y="2204864"/>
            <a:ext cx="72479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92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CAD78E-8F30-4DD2-9F03-E7FF7EB7A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51020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12:3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他在腹中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抓住哥哥的腳跟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，壯年的時候與神較力。</a:t>
            </a:r>
            <a:r>
              <a:rPr lang="en-AU" sz="3200" baseline="300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4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與天使較力，並且得勝，哭泣懇求。在伯特利遇見耶和華，</a:t>
            </a:r>
            <a:r>
              <a:rPr lang="en-AU" sz="3200" baseline="300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5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耶和華萬軍之神在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那</a:t>
            </a:r>
            <a:endParaRPr lang="en-AU" altLang="zh-TW" sz="32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4029075" indent="0">
              <a:buNone/>
              <a:tabLst>
                <a:tab pos="4029075" algn="l"/>
              </a:tabLst>
            </a:pP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裡曉諭我們以色列人，耶和華是他可記念的名。</a:t>
            </a:r>
            <a:r>
              <a:rPr lang="en-AU" sz="3200" baseline="300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6 </a:t>
            </a:r>
            <a:r>
              <a:rPr lang="en-AU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“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所以你當歸向你的神，謹守仁愛、公平，常常等候你的神。</a:t>
            </a:r>
            <a:r>
              <a:rPr lang="en-AU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”</a:t>
            </a:r>
            <a:endParaRPr lang="en-AU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E98F0C-0985-4C7C-8447-815A11CA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05240-68DC-4043-8D75-C4E64999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zh-TW" altLang="en-US" sz="5000" dirty="0"/>
              <a:t>神是守信者 </a:t>
            </a:r>
            <a:r>
              <a:rPr lang="en-US" altLang="zh-TW" sz="5000" dirty="0"/>
              <a:t>– </a:t>
            </a:r>
            <a:r>
              <a:rPr lang="zh-TW" altLang="en-US" sz="5000" dirty="0"/>
              <a:t>雅各的神</a:t>
            </a:r>
            <a:r>
              <a:rPr lang="zh-TW" altLang="en-US" sz="3700" dirty="0"/>
              <a:t> 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12:3-6)</a:t>
            </a:r>
            <a:endParaRPr lang="en-A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19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CAD78E-8F30-4DD2-9F03-E7FF7EB7A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51020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AU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3200" baseline="300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12:3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他在腹中抓住哥哥的腳跟，壯年的時候與神較力。</a:t>
            </a:r>
            <a:r>
              <a:rPr lang="en-AU" sz="3200" baseline="300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4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與天使較力，並且得勝，哭泣懇求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。在</a:t>
            </a:r>
            <a:r>
              <a:rPr 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伯特利遇見耶和華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en-AU" sz="3200" baseline="300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5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耶和華萬軍之神在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那</a:t>
            </a:r>
            <a:endParaRPr lang="en-AU" altLang="zh-TW" sz="32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4029075" indent="0">
              <a:spcBef>
                <a:spcPts val="0"/>
              </a:spcBef>
              <a:buNone/>
              <a:tabLst>
                <a:tab pos="4029075" algn="l"/>
              </a:tabLst>
            </a:pP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裡曉諭我們以色列人，耶和華是他可記念的名。</a:t>
            </a:r>
            <a:r>
              <a:rPr lang="en-AU" sz="3200" baseline="300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6 </a:t>
            </a:r>
            <a:r>
              <a:rPr lang="en-AU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“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所以你當歸向你的神，謹守仁愛、公平，常常等候你的神。</a:t>
            </a:r>
            <a:r>
              <a:rPr lang="en-AU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”</a:t>
            </a:r>
            <a:endParaRPr lang="en-AU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E98F0C-0985-4C7C-8447-815A11CA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05240-68DC-4043-8D75-C4E64999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zh-TW" altLang="en-US" sz="5000" dirty="0"/>
              <a:t>神是守信者 </a:t>
            </a:r>
            <a:r>
              <a:rPr lang="en-US" altLang="zh-TW" sz="5000" dirty="0"/>
              <a:t>– </a:t>
            </a:r>
            <a:r>
              <a:rPr lang="zh-TW" altLang="en-US" sz="5000" dirty="0"/>
              <a:t>雅各的神</a:t>
            </a:r>
            <a:r>
              <a:rPr lang="zh-TW" altLang="en-US" sz="3700" dirty="0"/>
              <a:t> 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12:3-6)</a:t>
            </a:r>
            <a:endParaRPr lang="en-A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2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CAD78E-8F30-4DD2-9F03-E7FF7EB7A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5102034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3200" baseline="300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12:3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他在腹中抓住哥哥的腳跟，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壯年的時候與神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較力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4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與天使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較力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，並且</a:t>
            </a:r>
            <a:r>
              <a:rPr 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得勝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sz="32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哭泣懇求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。在伯特利遇見耶和華，</a:t>
            </a:r>
            <a:r>
              <a:rPr lang="en-AU" sz="3200" baseline="300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5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耶和華萬軍之神在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那</a:t>
            </a:r>
            <a:endParaRPr lang="en-AU" altLang="zh-TW" sz="32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6015038" indent="-1985963">
              <a:lnSpc>
                <a:spcPts val="2000"/>
              </a:lnSpc>
              <a:spcBef>
                <a:spcPts val="0"/>
              </a:spcBef>
              <a:buNone/>
            </a:pPr>
            <a:endParaRPr lang="en-AU" altLang="zh-TW" sz="3200" dirty="0"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4029075" indent="0">
              <a:spcBef>
                <a:spcPts val="0"/>
              </a:spcBef>
              <a:buNone/>
            </a:pPr>
            <a:r>
              <a:rPr lang="zh-TW" altLang="en-US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雅各得了新的名字成為了 </a:t>
            </a:r>
            <a:r>
              <a:rPr lang="en-US" altLang="zh-TW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“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以色列</a:t>
            </a:r>
            <a:r>
              <a:rPr lang="en-US" altLang="zh-TW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”</a:t>
            </a:r>
          </a:p>
          <a:p>
            <a:pPr marL="6015038" indent="-1985963">
              <a:lnSpc>
                <a:spcPts val="2000"/>
              </a:lnSpc>
              <a:spcBef>
                <a:spcPts val="0"/>
              </a:spcBef>
              <a:buNone/>
            </a:pPr>
            <a:endParaRPr lang="en-AU" altLang="zh-TW" sz="3200" dirty="0"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5643563" indent="-1614488"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以色列</a:t>
            </a:r>
            <a:r>
              <a:rPr lang="en-US" altLang="zh-TW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= </a:t>
            </a:r>
            <a:r>
              <a:rPr lang="zh-TW" altLang="en-US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與神在一起有能力，你就能勝過人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E98F0C-0985-4C7C-8447-815A11CA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05240-68DC-4043-8D75-C4E64999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zh-TW" altLang="en-US" sz="5000" dirty="0"/>
              <a:t>神是守信者 </a:t>
            </a:r>
            <a:r>
              <a:rPr lang="en-US" altLang="zh-TW" sz="5000" dirty="0"/>
              <a:t>– </a:t>
            </a:r>
            <a:r>
              <a:rPr lang="zh-TW" altLang="en-US" sz="5000" dirty="0"/>
              <a:t>雅各的神</a:t>
            </a:r>
            <a:r>
              <a:rPr lang="zh-TW" altLang="en-US" sz="3700" dirty="0"/>
              <a:t> 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12:3-6)</a:t>
            </a:r>
            <a:endParaRPr lang="en-A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CAD78E-8F30-4DD2-9F03-E7FF7EB7A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5102034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AU" sz="3200" baseline="300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5</a:t>
            </a:r>
            <a:r>
              <a:rPr lang="zh-TW" altLang="en-US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耶和華萬軍之神在那裡曉諭我們以色列人，耶和華是他可記念的名。</a:t>
            </a:r>
            <a:r>
              <a:rPr lang="en-AU" sz="3200" baseline="300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6 </a:t>
            </a:r>
            <a:r>
              <a:rPr lang="en-AU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所以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你當歸向你的神，謹守仁愛、公平，常常等候你的神</a:t>
            </a:r>
            <a:r>
              <a:rPr lang="zh-TW" altLang="en-US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US" altLang="zh-TW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”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E98F0C-0985-4C7C-8447-815A11CA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05240-68DC-4043-8D75-C4E64999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zh-TW" altLang="en-US" sz="5000" dirty="0"/>
              <a:t>神是守信者 </a:t>
            </a:r>
            <a:r>
              <a:rPr lang="en-US" altLang="zh-TW" sz="5000" dirty="0"/>
              <a:t>– </a:t>
            </a:r>
            <a:r>
              <a:rPr lang="zh-TW" altLang="en-US" sz="5000" dirty="0"/>
              <a:t>雅各的神</a:t>
            </a:r>
            <a:r>
              <a:rPr lang="zh-TW" altLang="en-US" sz="3700" dirty="0"/>
              <a:t> 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12:3-6)</a:t>
            </a:r>
            <a:endParaRPr lang="en-A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97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6C0402-7912-4BB3-8007-031C16657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5102034"/>
          </a:xfrm>
        </p:spPr>
        <p:txBody>
          <a:bodyPr>
            <a:normAutofit/>
          </a:bodyPr>
          <a:lstStyle/>
          <a:p>
            <a:pPr marL="109728" indent="0">
              <a:buNone/>
              <a:tabLst>
                <a:tab pos="4572000" algn="l"/>
              </a:tabLst>
            </a:pPr>
            <a:r>
              <a:rPr lang="en-AU" sz="30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9 </a:t>
            </a:r>
            <a:r>
              <a:rPr lang="zh-TW" sz="3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自從你</a:t>
            </a:r>
            <a:r>
              <a:rPr lang="zh-TW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出埃及</a:t>
            </a:r>
            <a:r>
              <a:rPr lang="zh-TW" sz="3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地以來，</a:t>
            </a:r>
            <a:r>
              <a:rPr lang="zh-TW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我就是耶和華你的神</a:t>
            </a:r>
            <a:r>
              <a:rPr lang="zh-TW" sz="3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sz="3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我必使你再住帳篷，如在大會的日子一樣</a:t>
            </a:r>
            <a:r>
              <a:rPr lang="zh-TW" sz="3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AU" sz="30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10</a:t>
            </a:r>
            <a:r>
              <a:rPr lang="zh-TW" sz="3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我已曉諭眾先知，並且加增默示，藉先知設立比喻</a:t>
            </a:r>
            <a:r>
              <a:rPr lang="zh-TW" sz="3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AU" altLang="zh-TW" sz="3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en-US" alt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</a:t>
            </a:r>
            <a:r>
              <a:rPr lang="en-US" alt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12:9-10)</a:t>
            </a:r>
          </a:p>
          <a:p>
            <a:pPr marL="109728" indent="0">
              <a:lnSpc>
                <a:spcPts val="2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endParaRPr lang="en-US" sz="2600" dirty="0"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4029075" indent="0">
              <a:buNone/>
              <a:tabLst>
                <a:tab pos="4572000" algn="l"/>
              </a:tabLst>
            </a:pPr>
            <a:r>
              <a:rPr lang="en-US" altLang="zh-TW" sz="30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20:1</a:t>
            </a:r>
            <a:r>
              <a:rPr lang="zh-TW" sz="3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神吩咐這一切的話說：</a:t>
            </a:r>
            <a:r>
              <a:rPr lang="en-AU" sz="30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2 </a:t>
            </a:r>
            <a:r>
              <a:rPr lang="en-AU" sz="3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“</a:t>
            </a:r>
            <a:r>
              <a:rPr lang="zh-TW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我是耶和華你的神</a:t>
            </a:r>
            <a:r>
              <a:rPr lang="zh-TW" sz="3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，曾將你從埃及地為奴之家領出來。</a:t>
            </a:r>
            <a:r>
              <a:rPr lang="en-AU" sz="3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……”	</a:t>
            </a:r>
            <a:r>
              <a:rPr lang="en-AU" sz="24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(</a:t>
            </a:r>
            <a:r>
              <a:rPr lang="zh-TW" altLang="en-US" sz="24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出</a:t>
            </a:r>
            <a:r>
              <a:rPr lang="en-US" altLang="zh-TW" sz="24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20:1-2)</a:t>
            </a:r>
            <a:endParaRPr lang="en-AU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6DFE67-B4AB-44EC-AD4B-F5C15398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A43525-A89E-414C-B557-5BE1EA1C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神是守信者 </a:t>
            </a:r>
            <a:r>
              <a:rPr lang="en-US" altLang="zh-TW" sz="4400" dirty="0"/>
              <a:t>– </a:t>
            </a:r>
            <a:r>
              <a:rPr lang="zh-TW" altLang="en-US" dirty="0"/>
              <a:t>領以色列人出埃及的神</a:t>
            </a:r>
            <a:endParaRPr lang="en-AU" sz="2900" dirty="0"/>
          </a:p>
        </p:txBody>
      </p:sp>
    </p:spTree>
    <p:extLst>
      <p:ext uri="{BB962C8B-B14F-4D97-AF65-F5344CB8AC3E}">
        <p14:creationId xmlns:p14="http://schemas.microsoft.com/office/powerpoint/2010/main" val="42949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6C0402-7912-4BB3-8007-031C16657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buNone/>
              <a:tabLst>
                <a:tab pos="4572000" algn="l"/>
              </a:tabLst>
            </a:pPr>
            <a:r>
              <a:rPr lang="zh-TW" altLang="en-US" sz="3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以法蓮大大惹動主怒，所以他流血的</a:t>
            </a:r>
            <a:r>
              <a:rPr lang="zh-TW" altLang="en-US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罪必歸在他身上</a:t>
            </a:r>
            <a:r>
              <a:rPr lang="zh-TW" altLang="en-US" sz="3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，主必將那因以法蓮所受的羞辱歸還他。 </a:t>
            </a:r>
            <a:br>
              <a:rPr lang="en-AU" altLang="zh-TW" sz="3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</a:br>
            <a:r>
              <a:rPr lang="en-AU" altLang="zh-TW" sz="3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en-US" alt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</a:t>
            </a:r>
            <a:r>
              <a:rPr lang="en-US" alt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12:14)</a:t>
            </a:r>
          </a:p>
          <a:p>
            <a:pPr marL="0" indent="0">
              <a:spcBef>
                <a:spcPts val="1200"/>
              </a:spcBef>
              <a:buNone/>
              <a:tabLst>
                <a:tab pos="4214813" algn="l"/>
              </a:tabLst>
            </a:pPr>
            <a:r>
              <a:rPr lang="en-US" altLang="zh-TW" sz="3000" baseline="300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5 </a:t>
            </a:r>
            <a:r>
              <a:rPr lang="zh-TW" altLang="en-US" sz="30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亞述王上來攻擊以色列遍地，上到撒馬利亞，圍困三年。</a:t>
            </a:r>
            <a:r>
              <a:rPr lang="en-US" altLang="zh-TW" sz="3000" baseline="300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6 </a:t>
            </a:r>
            <a:r>
              <a:rPr lang="zh-TW" altLang="en-US" sz="3000" b="1" dirty="0">
                <a:solidFill>
                  <a:srgbClr val="7030A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何細亞第九年</a:t>
            </a:r>
            <a:r>
              <a:rPr lang="zh-TW" altLang="en-US" sz="30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en-US" sz="3000" b="1" dirty="0">
                <a:solidFill>
                  <a:srgbClr val="C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亞述王</a:t>
            </a:r>
            <a:r>
              <a:rPr lang="zh-TW" altLang="en-US" sz="30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攻取了撒馬</a:t>
            </a:r>
            <a:r>
              <a:rPr lang="en-AU" altLang="zh-TW" sz="30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zh-TW" altLang="en-US" sz="30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利亞，</a:t>
            </a:r>
            <a:r>
              <a:rPr lang="zh-TW" altLang="en-US" sz="3000" b="1" dirty="0">
                <a:solidFill>
                  <a:srgbClr val="C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將以色列人擄到</a:t>
            </a:r>
            <a:r>
              <a:rPr lang="en-AU" altLang="zh-TW" sz="3000" b="1" dirty="0">
                <a:solidFill>
                  <a:srgbClr val="C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zh-TW" altLang="en-US" sz="3000" b="1" dirty="0">
                <a:solidFill>
                  <a:srgbClr val="C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亞述</a:t>
            </a:r>
            <a:r>
              <a:rPr lang="zh-TW" altLang="en-US" sz="30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，把他們安置在哈</a:t>
            </a:r>
            <a:r>
              <a:rPr lang="en-AU" altLang="zh-TW" sz="30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zh-TW" altLang="en-US" sz="30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臘與歌散的哈博河邊，</a:t>
            </a:r>
            <a:r>
              <a:rPr lang="en-AU" altLang="zh-TW" sz="30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zh-TW" altLang="en-US" sz="30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並瑪代人的城邑。</a:t>
            </a:r>
            <a:r>
              <a:rPr lang="en-US" altLang="zh-TW" sz="24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4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王下</a:t>
            </a:r>
            <a:r>
              <a:rPr lang="en-AU" altLang="zh-TW" sz="24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en-US" altLang="zh-TW" sz="24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17:5-6)</a:t>
            </a:r>
          </a:p>
          <a:p>
            <a:pPr marL="4129088" indent="0">
              <a:buNone/>
              <a:tabLst>
                <a:tab pos="4572000" algn="l"/>
              </a:tabLst>
            </a:pPr>
            <a:endParaRPr lang="en-US" altLang="zh-TW" sz="26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109728" indent="0">
              <a:lnSpc>
                <a:spcPts val="2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endParaRPr lang="en-US" sz="2600" dirty="0"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6DFE67-B4AB-44EC-AD4B-F5C15398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A43525-A89E-414C-B557-5BE1EA1C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/>
              <a:t>騙徒以色列的結局</a:t>
            </a:r>
            <a:endParaRPr lang="en-A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86A517-2E3E-4953-9768-18BF01ED9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5291741"/>
          </a:xfrm>
        </p:spPr>
        <p:txBody>
          <a:bodyPr>
            <a:normAutofit/>
          </a:bodyPr>
          <a:lstStyle/>
          <a:p>
            <a:pPr>
              <a:tabLst>
                <a:tab pos="4657725" algn="l"/>
              </a:tabLst>
            </a:pPr>
            <a:r>
              <a:rPr lang="zh-TW" sz="3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神用</a:t>
            </a:r>
            <a:r>
              <a:rPr lang="en-AU" sz="3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“</a:t>
            </a:r>
            <a:r>
              <a:rPr lang="zh-TW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慈繩愛索牽引他們，我待他們如人放鬆牛的兩腮夾板，把糧食放在他們面前。</a:t>
            </a:r>
            <a:r>
              <a:rPr lang="en-AU" sz="3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” </a:t>
            </a:r>
            <a:r>
              <a:rPr lang="en-US" alt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(</a:t>
            </a:r>
            <a:r>
              <a:rPr lang="zh-TW" altLang="en-US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何 </a:t>
            </a:r>
            <a:r>
              <a:rPr lang="en-US" alt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11:4)</a:t>
            </a:r>
          </a:p>
          <a:p>
            <a:pPr>
              <a:lnSpc>
                <a:spcPts val="1700"/>
              </a:lnSpc>
              <a:spcBef>
                <a:spcPts val="0"/>
              </a:spcBef>
              <a:tabLst>
                <a:tab pos="4657725" algn="l"/>
              </a:tabLst>
            </a:pPr>
            <a:endParaRPr lang="en-US" sz="3200" dirty="0">
              <a:latin typeface="Calibri" panose="020F0502020204030204" pitchFamily="34" charset="0"/>
              <a:ea typeface="Microsoft JhengHei" panose="020B0604030504040204" pitchFamily="34" charset="-120"/>
            </a:endParaRPr>
          </a:p>
          <a:p>
            <a:pPr marL="3143250" indent="-255588" algn="just">
              <a:tabLst>
                <a:tab pos="46577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 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(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神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)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對他說：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…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我若使天閉塞不下雨，或使蝗蟲吃這地的出產，或使瘟疫流行在我民中，</a:t>
            </a:r>
            <a:r>
              <a:rPr 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這稱為我名下的子民，若是自卑，禱告，尋求我的面，轉離他們的惡行，我必從天上垂聽，赦免他們的罪，醫治他們的地。</a:t>
            </a:r>
            <a:r>
              <a:rPr lang="en-US" altLang="zh-TW" sz="2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代下</a:t>
            </a:r>
            <a:r>
              <a:rPr lang="en-US" altLang="zh-TW" sz="2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7:13-14)</a:t>
            </a:r>
            <a:endParaRPr lang="en-AU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28E1DF-A905-4873-B571-888F0CCE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4A5193-9117-4E19-A079-4D77C9DD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慈繩愛索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5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7D12B-6A4E-4FCA-B8E7-8C862E3E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0EACA-2774-4F49-A01A-442A79E9B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406BAC-5556-4BC8-9385-6D5B6F3FF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我們又如何？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64C2E-7ED4-4020-8BAA-FB303EFF4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6" y="1338263"/>
            <a:ext cx="836327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19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36BEAC-CC1E-4A0E-9FED-D95874A0D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6050527" cy="4926616"/>
          </a:xfrm>
        </p:spPr>
        <p:txBody>
          <a:bodyPr>
            <a:normAutofit/>
          </a:bodyPr>
          <a:lstStyle/>
          <a:p>
            <a:pPr marL="1971675" indent="-1862138">
              <a:buNone/>
            </a:pPr>
            <a:r>
              <a:rPr lang="zh-TW" altLang="en-US" sz="3200" dirty="0"/>
              <a:t>以色列 </a:t>
            </a:r>
            <a:r>
              <a:rPr lang="en-US" altLang="zh-TW" sz="3200" dirty="0"/>
              <a:t>= </a:t>
            </a:r>
            <a:r>
              <a:rPr lang="zh-TW" altLang="en-US" sz="3200" dirty="0"/>
              <a:t>你與神在一起有了能力，你就勝過了人。</a:t>
            </a:r>
            <a:endParaRPr lang="en-AU" altLang="zh-TW" sz="3200" dirty="0"/>
          </a:p>
          <a:p>
            <a:pPr marL="1971675" indent="-1862138">
              <a:spcBef>
                <a:spcPts val="1800"/>
              </a:spcBef>
              <a:buNone/>
            </a:pPr>
            <a:r>
              <a:rPr lang="zh-TW" altLang="en-US" sz="3200"/>
              <a:t>你</a:t>
            </a:r>
            <a:r>
              <a:rPr lang="zh-TW" altLang="en-US" sz="3200" dirty="0"/>
              <a:t>是不是</a:t>
            </a:r>
            <a:r>
              <a:rPr lang="zh-TW" altLang="en-US" sz="3200" b="1" dirty="0">
                <a:solidFill>
                  <a:srgbClr val="FF0000"/>
                </a:solidFill>
              </a:rPr>
              <a:t>站在神那一邊</a:t>
            </a:r>
            <a:r>
              <a:rPr lang="zh-TW" altLang="en-US" sz="3200" dirty="0"/>
              <a:t>？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43EAD8-4B03-4362-BB7E-FF0CDD75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ED076D-3F7A-4CD1-B2B1-A1062033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神站在我們這一邊！？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1BFD8-FD86-4018-B2C9-1E04F4C27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331" y="186632"/>
            <a:ext cx="1807407" cy="1878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6BD6BE-20DF-42A4-87DA-369C7C3C6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727" y="2064840"/>
            <a:ext cx="2505305" cy="47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540495"/>
          </a:xfrm>
        </p:spPr>
        <p:txBody>
          <a:bodyPr>
            <a:noAutofit/>
          </a:bodyPr>
          <a:lstStyle/>
          <a:p>
            <a:pPr algn="ctr"/>
            <a:r>
              <a:rPr lang="zh-TW" altLang="en-US" sz="12000" dirty="0">
                <a:solidFill>
                  <a:schemeClr val="tx1"/>
                </a:solidFill>
              </a:rPr>
              <a:t>完</a:t>
            </a:r>
            <a:endParaRPr lang="en-AU" sz="12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C2A87F-FB7B-4EB4-8D73-9E7044477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005FC-8BB7-40DF-A15D-61409A05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6A36A8-2F4B-4E14-9493-DCA35525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B8120-8097-4A47-8C85-CB48215B6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018" y="171983"/>
            <a:ext cx="6680014" cy="37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8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80BE45-6727-4EBF-9C37-F18902F2A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1328"/>
            <a:ext cx="3744416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sz="3200" dirty="0"/>
              <a:t>以法蓮 </a:t>
            </a:r>
            <a:r>
              <a:rPr lang="en-US" altLang="zh-TW" sz="3200" dirty="0"/>
              <a:t>(</a:t>
            </a:r>
            <a:r>
              <a:rPr lang="zh-TW" altLang="en-US" sz="3200" dirty="0"/>
              <a:t>北國</a:t>
            </a:r>
            <a:r>
              <a:rPr lang="en-US" altLang="zh-TW" sz="3200" dirty="0"/>
              <a:t>)……</a:t>
            </a:r>
            <a:r>
              <a:rPr lang="zh-TW" altLang="en-US" sz="3200" dirty="0"/>
              <a:t>與亞述立約，把油送到埃及。</a:t>
            </a:r>
            <a:r>
              <a:rPr lang="en-AU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何 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12:1)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FB1775-CB6F-4EE9-A092-A97C4DD1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3C8316-3D63-40AD-ABE9-969AB85E1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5583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騙徒以色列 </a:t>
            </a:r>
            <a:r>
              <a:rPr lang="en-US" altLang="zh-TW" dirty="0">
                <a:solidFill>
                  <a:schemeClr val="tx1"/>
                </a:solidFill>
              </a:rPr>
              <a:t>– </a:t>
            </a:r>
            <a:r>
              <a:rPr lang="zh-TW" altLang="en-US" dirty="0">
                <a:solidFill>
                  <a:schemeClr val="tx1"/>
                </a:solidFill>
              </a:rPr>
              <a:t>欺騙亞述、埃及 </a:t>
            </a:r>
            <a:r>
              <a:rPr lang="en-US" altLang="zh-TW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11:12-12:3)</a:t>
            </a:r>
            <a:endParaRPr lang="en-AU" sz="3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569CA-1473-4462-97E0-999F5753CE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9161"/>
            <a:ext cx="5037088" cy="54142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3CD61E2-BADB-4D0A-8A51-A67B205E30DA}"/>
              </a:ext>
            </a:extLst>
          </p:cNvPr>
          <p:cNvSpPr/>
          <p:nvPr/>
        </p:nvSpPr>
        <p:spPr>
          <a:xfrm>
            <a:off x="7812360" y="1052736"/>
            <a:ext cx="1080120" cy="11430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82332F-077A-4924-A83E-AB7D0B566919}"/>
              </a:ext>
            </a:extLst>
          </p:cNvPr>
          <p:cNvSpPr/>
          <p:nvPr/>
        </p:nvSpPr>
        <p:spPr>
          <a:xfrm>
            <a:off x="5652120" y="2492896"/>
            <a:ext cx="1152128" cy="93610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DAEE78CA-B253-4A2C-9D29-32C73460CC2A}"/>
              </a:ext>
            </a:extLst>
          </p:cNvPr>
          <p:cNvSpPr/>
          <p:nvPr/>
        </p:nvSpPr>
        <p:spPr>
          <a:xfrm>
            <a:off x="5305896" y="3800102"/>
            <a:ext cx="1152128" cy="1280931"/>
          </a:xfrm>
          <a:prstGeom prst="pentagon">
            <a:avLst/>
          </a:prstGeom>
          <a:noFill/>
          <a:ln w="889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931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4A699E-0E22-4593-89AB-AB404B61E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11:12 </a:t>
            </a:r>
            <a:r>
              <a:rPr lang="zh-TW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以法蓮用謊話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，以色列家</a:t>
            </a:r>
            <a:r>
              <a:rPr lang="zh-TW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用詭計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圍繞我，猶大向神，向誠實的聖者猶疑不定。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12:2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耶和華與猶大爭辯，必照雅各所行的懲罰他，按他所做的報應他。</a:t>
            </a:r>
            <a:endParaRPr lang="en-AU" altLang="zh-TW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00550" indent="0">
              <a:buNone/>
            </a:pP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以法蓮</a:t>
            </a:r>
            <a:r>
              <a:rPr lang="zh-TW" altLang="en-US" sz="3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吃風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，且</a:t>
            </a:r>
            <a:r>
              <a:rPr lang="zh-TW" altLang="en-US" sz="3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追趕東風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12:1a)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A9FD72-BB86-4E58-80FE-353B6A2E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C1CC06-F057-4E87-B6C8-87B23DB6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dirty="0">
                <a:solidFill>
                  <a:schemeClr val="tx1"/>
                </a:solidFill>
              </a:rPr>
              <a:t>欺騙亞述、埃及 </a:t>
            </a:r>
            <a:r>
              <a:rPr lang="en-US" altLang="zh-TW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 </a:t>
            </a:r>
            <a:r>
              <a:rPr lang="en-US" altLang="zh-TW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11:12-12:3)</a:t>
            </a:r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20894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92EC06-C3B7-44CC-B756-EB8D1ED2F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760564-A990-4634-BBB1-ED27617B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AAE81F-EE1E-4029-9B22-77BEF591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這一邊？那一邊？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5E66E-2DEA-4206-B5D3-F35D55DC4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82" y="1438914"/>
            <a:ext cx="8462370" cy="100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5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7D12B-6A4E-4FCA-B8E7-8C862E3E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11:12</a:t>
            </a:r>
            <a:r>
              <a:rPr lang="zh-TW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下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猶大向神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，向誠實的聖者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猶疑不定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en-AU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耶和華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與猶大爭辯，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必照雅各所行的懲罰他，按他所做的報應他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 </a:t>
            </a:r>
          </a:p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0EACA-2774-4F49-A01A-442A79E9B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406BAC-5556-4BC8-9385-6D5B6F3FF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猶大南國又如何？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64C2E-7ED4-4020-8BAA-FB303EFF4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829" y="2996952"/>
            <a:ext cx="4835185" cy="57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1D7F13-FDA6-4A90-84B2-D3CE59000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  <a:tabLst>
                <a:tab pos="4572000" algn="l"/>
              </a:tabLst>
            </a:pPr>
            <a:r>
              <a:rPr lang="en-US" altLang="zh-TW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嘿，作買賣的！他手裡</a:t>
            </a:r>
            <a:r>
              <a:rPr lang="zh-TW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有詭詐的天平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﹐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他</a:t>
            </a:r>
            <a:r>
              <a:rPr lang="zh-TW" alt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愛敲竹槓騙人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以法蓮為自己辯護說：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阿，我居然成了巨富了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﹐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我為自己得了貨財了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；但他獲得的利必不足以抵銷他所犯的罪。 </a:t>
            </a:r>
            <a:r>
              <a:rPr lang="en-US" altLang="zh-TW" sz="2600" dirty="0"/>
              <a:t>(</a:t>
            </a:r>
            <a:r>
              <a:rPr lang="zh-TW" altLang="en-US" sz="2600" dirty="0"/>
              <a:t>呂振中譯本</a:t>
            </a:r>
            <a:r>
              <a:rPr lang="en-US" altLang="zh-TW" sz="2600" dirty="0"/>
              <a:t>)</a:t>
            </a:r>
            <a:endParaRPr lang="en-AU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85815-20C3-4012-BCDD-770586FE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870265-220B-4314-92E1-56D39C7A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300" dirty="0"/>
              <a:t>騙徒以色列 </a:t>
            </a:r>
            <a:r>
              <a:rPr lang="en-US" altLang="zh-TW" sz="5300" dirty="0"/>
              <a:t>– </a:t>
            </a:r>
            <a:r>
              <a:rPr lang="zh-TW" altLang="en-US" sz="5300" dirty="0"/>
              <a:t>欺詐同胞 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12:7-8)</a:t>
            </a: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02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1D7F13-FDA6-4A90-84B2-D3CE59000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  <a:tabLst>
                <a:tab pos="4572000" algn="l"/>
              </a:tabLst>
            </a:pP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詭詐的天平為耶和華所憎惡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，公平的法碼為他所喜悅。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2 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驕傲來，羞恥也來，謙遜人卻有智慧。</a:t>
            </a:r>
            <a:r>
              <a:rPr lang="en-AU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en-US" alt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箴</a:t>
            </a:r>
            <a:r>
              <a:rPr lang="en-US" alt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11:1-2)</a:t>
            </a:r>
          </a:p>
          <a:p>
            <a:pPr marL="4029075" indent="0">
              <a:spcBef>
                <a:spcPts val="1800"/>
              </a:spcBef>
              <a:buNone/>
              <a:tabLst>
                <a:tab pos="4572000" algn="l"/>
              </a:tabLst>
            </a:pP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神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為他寫了律法萬條，他卻以為與他毫無關涉。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8:12)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85815-20C3-4012-BCDD-770586FE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870265-220B-4314-92E1-56D39C7A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300" dirty="0"/>
              <a:t>騙徒以色列 </a:t>
            </a:r>
            <a:r>
              <a:rPr lang="en-US" altLang="zh-TW" sz="5300" dirty="0"/>
              <a:t>– </a:t>
            </a:r>
            <a:r>
              <a:rPr lang="zh-TW" altLang="en-US" sz="5300" dirty="0"/>
              <a:t>欺詐同胞 </a:t>
            </a:r>
            <a:r>
              <a:rPr lang="en-US" altLang="zh-TW" sz="29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箴</a:t>
            </a:r>
            <a:r>
              <a:rPr lang="en-US" altLang="zh-TW" sz="2900" dirty="0">
                <a:latin typeface="Calibri" panose="020F0502020204030204" pitchFamily="34" charset="0"/>
                <a:cs typeface="Calibri" panose="020F0502020204030204" pitchFamily="34" charset="0"/>
              </a:rPr>
              <a:t>11:1-2)</a:t>
            </a:r>
            <a:endParaRPr lang="en-AU"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8898</TotalTime>
  <Words>1261</Words>
  <Application>Microsoft Office PowerPoint</Application>
  <PresentationFormat>On-screen Show (4:3)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system-ui</vt:lpstr>
      <vt:lpstr>Calibri</vt:lpstr>
      <vt:lpstr>Lucida Sans Unicode</vt:lpstr>
      <vt:lpstr>Verdana</vt:lpstr>
      <vt:lpstr>Wingdings 2</vt:lpstr>
      <vt:lpstr>Wingdings 3</vt:lpstr>
      <vt:lpstr>Concourse</vt:lpstr>
      <vt:lpstr> 這一邊？那一邊？ 何西阿書12:1-14</vt:lpstr>
      <vt:lpstr>慈繩愛索</vt:lpstr>
      <vt:lpstr>PowerPoint Presentation</vt:lpstr>
      <vt:lpstr>騙徒以色列 – 欺騙亞述、埃及 (何11:12-12:3)</vt:lpstr>
      <vt:lpstr>欺騙亞述、埃及 (何 11:12-12:3)</vt:lpstr>
      <vt:lpstr>這一邊？那一邊？</vt:lpstr>
      <vt:lpstr>猶大南國又如何？</vt:lpstr>
      <vt:lpstr>騙徒以色列 – 欺詐同胞 (何12:7-8)</vt:lpstr>
      <vt:lpstr>騙徒以色列 – 欺詐同胞 (箴11:1-2)</vt:lpstr>
      <vt:lpstr>這一邊？那一邊？</vt:lpstr>
      <vt:lpstr>騙徒以色列 – 欺騙神</vt:lpstr>
      <vt:lpstr>騙徒以色列 – 欺騙神</vt:lpstr>
      <vt:lpstr>我們又如何？</vt:lpstr>
      <vt:lpstr>神是守信者 – 雅各的神 (何12:3-6)</vt:lpstr>
      <vt:lpstr>神是守信者 – 雅各的神 (何12:3-6)</vt:lpstr>
      <vt:lpstr>神是守信者 – 雅各的神 (何12:3-6)</vt:lpstr>
      <vt:lpstr>神是守信者 – 雅各的神 (何12:3-6)</vt:lpstr>
      <vt:lpstr>神是守信者 – 領以色列人出埃及的神</vt:lpstr>
      <vt:lpstr>騙徒以色列的結局</vt:lpstr>
      <vt:lpstr>我們又如何？</vt:lpstr>
      <vt:lpstr>神站在我們這一邊！？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Eric Shing</cp:lastModifiedBy>
  <cp:revision>121</cp:revision>
  <dcterms:created xsi:type="dcterms:W3CDTF">2013-10-11T11:36:12Z</dcterms:created>
  <dcterms:modified xsi:type="dcterms:W3CDTF">2020-10-31T13:29:09Z</dcterms:modified>
</cp:coreProperties>
</file>