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41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17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652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02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017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9797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73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502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1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/>
            </a:lvl1pPr>
            <a:lvl2pPr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79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92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890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6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58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631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61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954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02B76F-9507-414F-9E12-87292A3EAB79}" type="datetimeFigureOut">
              <a:rPr lang="en-AU" smtClean="0"/>
              <a:t>27/03/2021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21CE-E90B-4F86-9A72-41467F131E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485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A7AB6-E4E3-432F-9354-5FD12B41E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“不 可 姦 淫”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C5C6B-D9D6-4DC7-9EFD-D64D917B4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07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12E9-84ED-46EE-9373-8686BD2A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犯罪以後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EF91-DDFF-4C73-90F0-3871CEFE1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1) </a:t>
            </a:r>
            <a:r>
              <a:rPr lang="zh-TW" altLang="en-US" dirty="0"/>
              <a:t>認罪悔改</a:t>
            </a:r>
          </a:p>
          <a:p>
            <a:r>
              <a:rPr lang="en-US" altLang="zh-TW" dirty="0"/>
              <a:t>2) </a:t>
            </a:r>
            <a:r>
              <a:rPr lang="zh-TW" altLang="en-US" dirty="0"/>
              <a:t>輔導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r>
              <a:rPr lang="zh-TW" altLang="en-US" dirty="0"/>
              <a:t>約翰福音 </a:t>
            </a:r>
            <a:r>
              <a:rPr lang="en-US" altLang="zh-TW" dirty="0"/>
              <a:t>8:11 </a:t>
            </a:r>
            <a:br>
              <a:rPr lang="en-US" altLang="zh-TW" dirty="0"/>
            </a:br>
            <a:r>
              <a:rPr lang="zh-TW" altLang="en-US" dirty="0"/>
              <a:t>她說：「主啊，沒有。」耶穌說：「我也不定你的罪。去吧，從此不要再犯罪了！」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058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389-E4EC-471B-8B00-F8A4FB77B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45BF0-6A47-4BB8-B417-EEB5CCB7B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2127" y="1495313"/>
            <a:ext cx="5034579" cy="476102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道德上的姦淫 </a:t>
            </a:r>
            <a:r>
              <a:rPr lang="en-US" altLang="zh-TW" sz="2800" dirty="0"/>
              <a:t>– </a:t>
            </a:r>
            <a:r>
              <a:rPr lang="zh-TW" altLang="en-US" sz="2800" dirty="0"/>
              <a:t>包括行動和思想</a:t>
            </a:r>
          </a:p>
          <a:p>
            <a:r>
              <a:rPr lang="zh-TW" altLang="en-US" sz="2800" dirty="0"/>
              <a:t>犯姦淫的嚴重性：</a:t>
            </a:r>
          </a:p>
          <a:p>
            <a:pPr lvl="1"/>
            <a:r>
              <a:rPr lang="en-US" altLang="zh-TW" sz="2400" dirty="0"/>
              <a:t>1)	</a:t>
            </a:r>
            <a:r>
              <a:rPr lang="zh-TW" altLang="en-US" sz="2400" dirty="0"/>
              <a:t>自身方面  </a:t>
            </a:r>
            <a:r>
              <a:rPr lang="en-US" altLang="zh-TW" sz="2400" dirty="0"/>
              <a:t>-----  </a:t>
            </a:r>
            <a:r>
              <a:rPr lang="zh-TW" altLang="en-US" sz="2400" dirty="0"/>
              <a:t>得罪自己的身子</a:t>
            </a:r>
            <a:r>
              <a:rPr lang="en-US" altLang="zh-TW" sz="2400" dirty="0"/>
              <a:t>/</a:t>
            </a:r>
            <a:r>
              <a:rPr lang="zh-TW" altLang="en-US" sz="2400" dirty="0"/>
              <a:t>聖靈的殿</a:t>
            </a:r>
          </a:p>
          <a:p>
            <a:pPr lvl="1"/>
            <a:r>
              <a:rPr lang="en-US" altLang="zh-TW" sz="2400" dirty="0"/>
              <a:t>2)	</a:t>
            </a:r>
            <a:r>
              <a:rPr lang="zh-TW" altLang="en-US" sz="2400" dirty="0"/>
              <a:t>汚染生命的泉源</a:t>
            </a:r>
            <a:r>
              <a:rPr lang="en-US" altLang="zh-TW" sz="2400" dirty="0"/>
              <a:t>/</a:t>
            </a:r>
            <a:r>
              <a:rPr lang="zh-TW" altLang="en-US" sz="2400" dirty="0"/>
              <a:t>影響身邊的人</a:t>
            </a:r>
          </a:p>
          <a:p>
            <a:r>
              <a:rPr lang="zh-TW" altLang="en-US" sz="2800" dirty="0"/>
              <a:t>二十一世纪的誘惑環境</a:t>
            </a:r>
            <a:r>
              <a:rPr lang="en-US" altLang="zh-TW" sz="2800" dirty="0"/>
              <a:t>:</a:t>
            </a:r>
          </a:p>
          <a:p>
            <a:pPr lvl="1"/>
            <a:r>
              <a:rPr lang="en-US" altLang="zh-TW" sz="2400" dirty="0"/>
              <a:t>1)	</a:t>
            </a:r>
            <a:r>
              <a:rPr lang="zh-TW" altLang="en-US" sz="2400" dirty="0"/>
              <a:t>智能技術、網絡盛行</a:t>
            </a:r>
          </a:p>
          <a:p>
            <a:pPr lvl="1"/>
            <a:r>
              <a:rPr lang="en-US" altLang="zh-TW" sz="2400" dirty="0"/>
              <a:t>2)	</a:t>
            </a:r>
            <a:r>
              <a:rPr lang="zh-TW" altLang="en-US" sz="2400" dirty="0"/>
              <a:t>普世對忠貞的價值觀下降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3A891-C02E-430F-BCEA-3276C8AB9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105" y="1495313"/>
            <a:ext cx="4396341" cy="4761025"/>
          </a:xfrm>
        </p:spPr>
        <p:txBody>
          <a:bodyPr>
            <a:normAutofit/>
          </a:bodyPr>
          <a:lstStyle/>
          <a:p>
            <a:r>
              <a:rPr lang="zh-TW" altLang="en-US" dirty="0"/>
              <a:t>如何避免姦淫</a:t>
            </a:r>
            <a:r>
              <a:rPr lang="en-US" altLang="zh-TW" dirty="0"/>
              <a:t>:</a:t>
            </a:r>
          </a:p>
          <a:p>
            <a:pPr lvl="1"/>
            <a:r>
              <a:rPr lang="en-US" altLang="zh-TW" dirty="0"/>
              <a:t>1)</a:t>
            </a:r>
            <a:r>
              <a:rPr lang="zh-TW" altLang="en-US" dirty="0"/>
              <a:t>求神保守我們的心</a:t>
            </a:r>
          </a:p>
          <a:p>
            <a:pPr lvl="1"/>
            <a:r>
              <a:rPr lang="en-US" altLang="zh-TW" dirty="0"/>
              <a:t>2) </a:t>
            </a:r>
            <a:r>
              <a:rPr lang="zh-TW" altLang="en-US" dirty="0"/>
              <a:t>心意更新而變化</a:t>
            </a:r>
          </a:p>
          <a:p>
            <a:r>
              <a:rPr lang="zh-TW" altLang="en-US" dirty="0"/>
              <a:t>犯罪以後</a:t>
            </a:r>
            <a:r>
              <a:rPr lang="en-US" altLang="zh-TW" dirty="0"/>
              <a:t>:</a:t>
            </a:r>
          </a:p>
          <a:p>
            <a:pPr lvl="1"/>
            <a:r>
              <a:rPr lang="en-US" altLang="zh-TW" dirty="0"/>
              <a:t>1)</a:t>
            </a:r>
            <a:r>
              <a:rPr lang="zh-TW" altLang="en-US" dirty="0"/>
              <a:t>認罪悔改</a:t>
            </a:r>
          </a:p>
          <a:p>
            <a:pPr lvl="1"/>
            <a:r>
              <a:rPr lang="en-US" altLang="zh-TW" dirty="0"/>
              <a:t>2) </a:t>
            </a:r>
            <a:r>
              <a:rPr lang="zh-TW" altLang="en-US" dirty="0"/>
              <a:t>輔導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091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61C0-1988-4399-A920-6A48DAE5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馬 太 福 音 </a:t>
            </a:r>
            <a:r>
              <a:rPr lang="en-US" altLang="zh-TW" dirty="0"/>
              <a:t>5:27-30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87484-6E7E-48C1-BE82-CA99F74E1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27 </a:t>
            </a:r>
            <a:r>
              <a:rPr lang="zh-TW" altLang="en-US" dirty="0"/>
              <a:t>你 們 聽 見 有 話 說 ： 不 可 姦 淫 。</a:t>
            </a:r>
          </a:p>
          <a:p>
            <a:r>
              <a:rPr lang="en-US" altLang="zh-TW" dirty="0"/>
              <a:t>28 </a:t>
            </a:r>
            <a:r>
              <a:rPr lang="zh-TW" altLang="en-US" dirty="0"/>
              <a:t>只 是 我 告 訴 你 們 ， 凡 看 見 婦 女 就 動 淫 念 的 ， 這 人 心 裡 已 經 與 他 犯 姦 淫 了 。</a:t>
            </a:r>
          </a:p>
          <a:p>
            <a:r>
              <a:rPr lang="en-US" altLang="zh-TW" dirty="0"/>
              <a:t>29 </a:t>
            </a:r>
            <a:r>
              <a:rPr lang="zh-TW" altLang="en-US" dirty="0"/>
              <a:t>若 是 你 的 右 眼 叫 你 跌 倒 ， 就 剜 出 來 丟 掉 ， 寧 可 失 去 百 體 中 的 一 體 ， 不 叫 全 身 丟 在 地 獄 裡 。</a:t>
            </a:r>
          </a:p>
          <a:p>
            <a:r>
              <a:rPr lang="en-US" altLang="zh-TW" dirty="0"/>
              <a:t>30 </a:t>
            </a:r>
            <a:r>
              <a:rPr lang="zh-TW" altLang="en-US" dirty="0"/>
              <a:t>若 是 右 手 叫 你 跌 倒 ， 就 砍 下 來 丟 掉 ， 寧 可 失 去 百 體 中 的 一 體 ， 不 叫 全 身 下 入 地 獄 。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04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58B6-B963-4E24-8E0E-D7DE18C0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馬可福音 </a:t>
            </a:r>
            <a:r>
              <a:rPr lang="en-US" altLang="zh-TW" dirty="0"/>
              <a:t>7:6-8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9D82B-0D08-41D4-92D5-4578FEB38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6 </a:t>
            </a:r>
            <a:r>
              <a:rPr lang="zh-TW" altLang="en-US" dirty="0"/>
              <a:t>耶穌說：「以賽亞指著你們假冒為善之人所說的預言是不錯的，如經上說：</a:t>
            </a:r>
            <a:r>
              <a:rPr lang="en-US" altLang="zh-TW" dirty="0"/>
              <a:t>『</a:t>
            </a:r>
            <a:r>
              <a:rPr lang="zh-TW" altLang="en-US" dirty="0"/>
              <a:t>這百姓用嘴唇尊敬我，心卻遠離我。 </a:t>
            </a:r>
            <a:r>
              <a:rPr lang="en-US" altLang="zh-TW" dirty="0"/>
              <a:t>7 </a:t>
            </a:r>
            <a:r>
              <a:rPr lang="zh-TW" altLang="en-US" dirty="0"/>
              <a:t>他們將人的吩咐當做道理教導人，所以拜我也是枉然。</a:t>
            </a:r>
            <a:r>
              <a:rPr lang="en-US" altLang="zh-TW" dirty="0"/>
              <a:t>』 8 </a:t>
            </a:r>
            <a:r>
              <a:rPr lang="zh-TW" altLang="en-US" dirty="0"/>
              <a:t>你們是離棄神的誡命，拘守人的遺傳。」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849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13E0-A097-423F-B1F1-9356437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犯姦淫的嚴重性：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1)	</a:t>
            </a:r>
            <a:r>
              <a:rPr lang="zh-TW" altLang="en-US" dirty="0"/>
              <a:t>自身方面  </a:t>
            </a:r>
            <a:r>
              <a:rPr lang="en-US" altLang="zh-TW" dirty="0"/>
              <a:t>-----  </a:t>
            </a:r>
            <a:r>
              <a:rPr lang="zh-TW" altLang="en-US" dirty="0"/>
              <a:t>得罪自己的身子</a:t>
            </a:r>
            <a:r>
              <a:rPr lang="en-US" altLang="zh-TW" dirty="0"/>
              <a:t>/</a:t>
            </a:r>
            <a:r>
              <a:rPr lang="zh-TW" altLang="en-US" dirty="0"/>
              <a:t>聖靈的殿</a:t>
            </a:r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哥林多前書 </a:t>
            </a:r>
            <a:r>
              <a:rPr lang="en-US" altLang="zh-TW" dirty="0"/>
              <a:t>6:18-19</a:t>
            </a:r>
          </a:p>
          <a:p>
            <a:pPr marL="457200" lvl="1" indent="0">
              <a:buNone/>
            </a:pPr>
            <a:r>
              <a:rPr lang="zh-TW" altLang="en-US" dirty="0"/>
              <a:t>你們要逃避淫行。人所犯的，無論什麼罪，都在身子以外；唯有行淫的，是得罪自己的身子。 </a:t>
            </a:r>
            <a:r>
              <a:rPr lang="en-US" altLang="zh-TW" dirty="0"/>
              <a:t>19 </a:t>
            </a:r>
            <a:r>
              <a:rPr lang="zh-TW" altLang="en-US" dirty="0"/>
              <a:t>豈不知你們的身子就是聖靈的殿嗎？這聖靈是從神而來，住在你們裡頭的。並且你們不是自己的人， </a:t>
            </a:r>
            <a:r>
              <a:rPr lang="en-US" altLang="zh-TW" dirty="0"/>
              <a:t>20 </a:t>
            </a:r>
            <a:r>
              <a:rPr lang="zh-TW" altLang="en-US" dirty="0"/>
              <a:t>因為你們是重價買來的，所以要在你們的身子上榮耀神。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9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AEF2-0EB6-4CB1-9D12-4760E41B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犯姦淫的嚴重性：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9FB0-4C4F-4628-BB6B-A010BFBA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犯姦淫的嚴重性：</a:t>
            </a:r>
          </a:p>
          <a:p>
            <a:pPr lvl="1"/>
            <a:r>
              <a:rPr lang="en-US" altLang="zh-TW" dirty="0"/>
              <a:t>1)	</a:t>
            </a:r>
            <a:r>
              <a:rPr lang="zh-TW" altLang="en-US" dirty="0"/>
              <a:t>自身方面  </a:t>
            </a:r>
            <a:r>
              <a:rPr lang="en-US" altLang="zh-TW" dirty="0"/>
              <a:t>-----  </a:t>
            </a:r>
            <a:r>
              <a:rPr lang="zh-TW" altLang="en-US" dirty="0"/>
              <a:t>得罪自己的身子</a:t>
            </a:r>
            <a:r>
              <a:rPr lang="en-US" altLang="zh-TW" dirty="0"/>
              <a:t>/</a:t>
            </a:r>
            <a:r>
              <a:rPr lang="zh-TW" altLang="en-US" dirty="0"/>
              <a:t>聖靈的殿</a:t>
            </a:r>
          </a:p>
          <a:p>
            <a:pPr lvl="1"/>
            <a:r>
              <a:rPr lang="en-US" altLang="zh-TW" dirty="0"/>
              <a:t>2)	</a:t>
            </a:r>
            <a:r>
              <a:rPr lang="zh-TW" altLang="en-US" dirty="0"/>
              <a:t>汚染生命的泉源</a:t>
            </a:r>
            <a:r>
              <a:rPr lang="en-US" altLang="zh-TW" dirty="0"/>
              <a:t>/</a:t>
            </a:r>
            <a:r>
              <a:rPr lang="zh-TW" altLang="en-US" dirty="0"/>
              <a:t>影響身邊的人</a:t>
            </a:r>
          </a:p>
          <a:p>
            <a:endParaRPr lang="zh-TW" altLang="en-US" dirty="0"/>
          </a:p>
          <a:p>
            <a:r>
              <a:rPr lang="zh-TW" altLang="en-US" dirty="0"/>
              <a:t>箴言 </a:t>
            </a:r>
            <a:r>
              <a:rPr lang="en-US" altLang="zh-TW" dirty="0"/>
              <a:t>4:23 (</a:t>
            </a:r>
            <a:r>
              <a:rPr lang="zh-TW" altLang="en-US" dirty="0"/>
              <a:t>新譯夲</a:t>
            </a:r>
            <a:r>
              <a:rPr lang="en-US" altLang="zh-TW" dirty="0"/>
              <a:t>)  :  23 </a:t>
            </a:r>
            <a:r>
              <a:rPr lang="zh-TW" altLang="en-US" dirty="0"/>
              <a:t>你要謹守你的心，勝過謹守一切，因為生命的泉源由此而出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213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二十一世纪的誘惑環境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1)	</a:t>
            </a:r>
            <a:r>
              <a:rPr lang="zh-TW" altLang="en-US" dirty="0"/>
              <a:t>智能技術、網絡盛行</a:t>
            </a:r>
          </a:p>
          <a:p>
            <a:pPr lvl="1"/>
            <a:r>
              <a:rPr lang="zh-TW" altLang="en-US" dirty="0"/>
              <a:t>彼得前書 </a:t>
            </a:r>
            <a:r>
              <a:rPr lang="en-US" altLang="zh-TW" dirty="0"/>
              <a:t>5:8 </a:t>
            </a:r>
          </a:p>
          <a:p>
            <a:pPr lvl="1" indent="0">
              <a:buNone/>
            </a:pPr>
            <a:r>
              <a:rPr lang="zh-TW" altLang="en-US" dirty="0"/>
              <a:t>務要謹守、警醒，因為你們的仇敵魔鬼如同吼叫的獅子，遍地遊行，尋找可吞吃的人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二十一世纪的誘惑環境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1)	</a:t>
            </a:r>
            <a:r>
              <a:rPr lang="zh-TW" altLang="en-US" dirty="0"/>
              <a:t>智能技術、網絡盛行</a:t>
            </a:r>
          </a:p>
          <a:p>
            <a:r>
              <a:rPr lang="en-US" altLang="zh-TW" dirty="0"/>
              <a:t>2)	</a:t>
            </a:r>
            <a:r>
              <a:rPr lang="zh-TW" altLang="en-US" dirty="0"/>
              <a:t>普世對忠貞的價值觀下降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r>
              <a:rPr lang="zh-TW" altLang="en-US" dirty="0"/>
              <a:t>哥林多前書 </a:t>
            </a:r>
            <a:r>
              <a:rPr lang="en-US" altLang="zh-TW" dirty="0"/>
              <a:t>10:12 </a:t>
            </a:r>
            <a:br>
              <a:rPr lang="en-US" altLang="zh-TW" dirty="0"/>
            </a:br>
            <a:r>
              <a:rPr lang="zh-TW" altLang="en-US" dirty="0"/>
              <a:t>所以，自己以為站得穩的須要謹慎，免得跌倒。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5C2C-77DD-46EB-819F-84A65457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如何避免姦淫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11987-9AF1-4B23-905B-2C115F271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1)</a:t>
            </a:r>
            <a:r>
              <a:rPr lang="zh-TW" altLang="en-US" dirty="0"/>
              <a:t>求神保守我們的心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271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5C2C-77DD-46EB-819F-84A65457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如何避免姦淫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11987-9AF1-4B23-905B-2C115F271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1)</a:t>
            </a:r>
            <a:r>
              <a:rPr lang="zh-TW" altLang="en-US" dirty="0"/>
              <a:t>求神保守我們的心</a:t>
            </a:r>
            <a:endParaRPr lang="en-US" altLang="zh-TW" dirty="0"/>
          </a:p>
          <a:p>
            <a:r>
              <a:rPr lang="en-US" altLang="zh-TW" dirty="0"/>
              <a:t>2) </a:t>
            </a:r>
            <a:r>
              <a:rPr lang="zh-TW" altLang="en-US" dirty="0"/>
              <a:t>心意更新而變化</a:t>
            </a:r>
          </a:p>
          <a:p>
            <a:endParaRPr lang="en-US" altLang="zh-TW" dirty="0"/>
          </a:p>
          <a:p>
            <a:r>
              <a:rPr lang="zh-TW" altLang="en-US" dirty="0"/>
              <a:t>羅馬書 </a:t>
            </a:r>
            <a:r>
              <a:rPr lang="en-US" altLang="zh-TW" dirty="0"/>
              <a:t>12:2 </a:t>
            </a:r>
            <a:br>
              <a:rPr lang="en-US" altLang="zh-TW" dirty="0"/>
            </a:br>
            <a:r>
              <a:rPr lang="zh-TW" altLang="en-US" dirty="0"/>
              <a:t>不要效法這個世界，只要心意更新而變化，叫你們察驗何為神的善良、純全、可喜悅的旨意。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4435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</TotalTime>
  <Words>888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“不 可 姦 淫”</vt:lpstr>
      <vt:lpstr>馬 太 福 音 5:27-30</vt:lpstr>
      <vt:lpstr>馬可福音 7:6-8</vt:lpstr>
      <vt:lpstr>犯姦淫的嚴重性：</vt:lpstr>
      <vt:lpstr>犯姦淫的嚴重性：</vt:lpstr>
      <vt:lpstr>二十一世纪的誘惑環境:</vt:lpstr>
      <vt:lpstr>二十一世纪的誘惑環境:</vt:lpstr>
      <vt:lpstr>如何避免姦淫:</vt:lpstr>
      <vt:lpstr>如何避免姦淫:</vt:lpstr>
      <vt:lpstr>犯罪以後:</vt:lpstr>
      <vt:lpstr>總結: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“不 可 姦 淫”</dc:title>
  <dc:creator>Karen Woo</dc:creator>
  <cp:lastModifiedBy>Karen Woo</cp:lastModifiedBy>
  <cp:revision>3</cp:revision>
  <dcterms:created xsi:type="dcterms:W3CDTF">2021-03-23T10:51:25Z</dcterms:created>
  <dcterms:modified xsi:type="dcterms:W3CDTF">2021-03-27T04:18:26Z</dcterms:modified>
</cp:coreProperties>
</file>