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1"/>
  </p:notesMasterIdLst>
  <p:handoutMasterIdLst>
    <p:handoutMasterId r:id="rId22"/>
  </p:handoutMasterIdLst>
  <p:sldIdLst>
    <p:sldId id="256" r:id="rId5"/>
    <p:sldId id="407" r:id="rId6"/>
    <p:sldId id="390" r:id="rId7"/>
    <p:sldId id="389" r:id="rId8"/>
    <p:sldId id="354" r:id="rId9"/>
    <p:sldId id="378" r:id="rId10"/>
    <p:sldId id="408" r:id="rId11"/>
    <p:sldId id="409" r:id="rId12"/>
    <p:sldId id="356" r:id="rId13"/>
    <p:sldId id="410" r:id="rId14"/>
    <p:sldId id="391" r:id="rId15"/>
    <p:sldId id="411" r:id="rId16"/>
    <p:sldId id="399" r:id="rId17"/>
    <p:sldId id="388" r:id="rId18"/>
    <p:sldId id="401" r:id="rId19"/>
    <p:sldId id="35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C4A74-54E8-4F3F-B7AF-A2DBA1D74A35}" v="500" dt="2021-05-08T12:50:3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2" autoAdjust="0"/>
    <p:restoredTop sz="93735" autoAdjust="0"/>
  </p:normalViewPr>
  <p:slideViewPr>
    <p:cSldViewPr>
      <p:cViewPr varScale="1">
        <p:scale>
          <a:sx n="103" d="100"/>
          <a:sy n="103" d="100"/>
        </p:scale>
        <p:origin x="137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7B4BFBB1-47D5-4389-999D-D24AB8DC2C5B}"/>
    <pc:docChg chg="undo custSel addSld delSld modSld sldOrd">
      <pc:chgData name="Eric Shing" userId="55e86778-ed07-4932-b7f7-986ff6c4be43" providerId="ADAL" clId="{7B4BFBB1-47D5-4389-999D-D24AB8DC2C5B}" dt="2020-09-04T12:42:12.551" v="2302" actId="20577"/>
      <pc:docMkLst>
        <pc:docMk/>
      </pc:docMkLst>
      <pc:sldChg chg="modSp mod">
        <pc:chgData name="Eric Shing" userId="55e86778-ed07-4932-b7f7-986ff6c4be43" providerId="ADAL" clId="{7B4BFBB1-47D5-4389-999D-D24AB8DC2C5B}" dt="2020-09-04T10:26:24.842" v="55" actId="2711"/>
        <pc:sldMkLst>
          <pc:docMk/>
          <pc:sldMk cId="0" sldId="256"/>
        </pc:sldMkLst>
        <pc:spChg chg="mod">
          <ac:chgData name="Eric Shing" userId="55e86778-ed07-4932-b7f7-986ff6c4be43" providerId="ADAL" clId="{7B4BFBB1-47D5-4389-999D-D24AB8DC2C5B}" dt="2020-09-04T10:18:43.311" v="4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7B4BFBB1-47D5-4389-999D-D24AB8DC2C5B}" dt="2020-09-04T10:26:24.842" v="55" actId="2711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7:23.822" v="416" actId="207"/>
        <pc:sldMkLst>
          <pc:docMk/>
          <pc:sldMk cId="0" sldId="265"/>
        </pc:sldMkLst>
        <pc:spChg chg="mod">
          <ac:chgData name="Eric Shing" userId="55e86778-ed07-4932-b7f7-986ff6c4be43" providerId="ADAL" clId="{7B4BFBB1-47D5-4389-999D-D24AB8DC2C5B}" dt="2020-09-04T10:47:23.822" v="416" actId="207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5:23.260" v="413" actId="20577"/>
        <pc:sldMkLst>
          <pc:docMk/>
          <pc:sldMk cId="4002936076" sldId="297"/>
        </pc:sldMkLst>
        <pc:spChg chg="mod">
          <ac:chgData name="Eric Shing" userId="55e86778-ed07-4932-b7f7-986ff6c4be43" providerId="ADAL" clId="{7B4BFBB1-47D5-4389-999D-D24AB8DC2C5B}" dt="2020-09-04T10:45:23.260" v="413" actId="20577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9:50.903" v="313" actId="6549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300545560" sldId="30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122467827" sldId="30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853473667" sldId="30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829406680" sldId="31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760921957" sldId="311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435427129" sldId="312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05062248" sldId="313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924103" sldId="31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4062736163" sldId="31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440210012" sldId="31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517592239" sldId="317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539359109" sldId="318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2572085" sldId="32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647412985" sldId="321"/>
        </pc:sldMkLst>
      </pc:sldChg>
      <pc:sldChg chg="addSp modSp new mod">
        <pc:chgData name="Eric Shing" userId="55e86778-ed07-4932-b7f7-986ff6c4be43" providerId="ADAL" clId="{7B4BFBB1-47D5-4389-999D-D24AB8DC2C5B}" dt="2020-09-04T10:28:11.955" v="64" actId="14100"/>
        <pc:sldMkLst>
          <pc:docMk/>
          <pc:sldMk cId="471399496" sldId="322"/>
        </pc:sldMkLst>
        <pc:picChg chg="add mod">
          <ac:chgData name="Eric Shing" userId="55e86778-ed07-4932-b7f7-986ff6c4be43" providerId="ADAL" clId="{7B4BFBB1-47D5-4389-999D-D24AB8DC2C5B}" dt="2020-09-04T10:28:11.955" v="64" actId="14100"/>
          <ac:picMkLst>
            <pc:docMk/>
            <pc:sldMk cId="471399496" sldId="322"/>
            <ac:picMk id="5" creationId="{DD46B062-9EEB-40A1-B483-8EFD484716A1}"/>
          </ac:picMkLst>
        </pc:picChg>
      </pc:sldChg>
      <pc:sldChg chg="modSp mod">
        <pc:chgData name="Eric Shing" userId="55e86778-ed07-4932-b7f7-986ff6c4be43" providerId="ADAL" clId="{7B4BFBB1-47D5-4389-999D-D24AB8DC2C5B}" dt="2020-09-04T10:44:46.405" v="405" actId="113"/>
        <pc:sldMkLst>
          <pc:docMk/>
          <pc:sldMk cId="3086490639" sldId="323"/>
        </pc:sldMkLst>
        <pc:spChg chg="mod">
          <ac:chgData name="Eric Shing" userId="55e86778-ed07-4932-b7f7-986ff6c4be43" providerId="ADAL" clId="{7B4BFBB1-47D5-4389-999D-D24AB8DC2C5B}" dt="2020-09-04T10:44:46.405" v="405" actId="113"/>
          <ac:spMkLst>
            <pc:docMk/>
            <pc:sldMk cId="3086490639" sldId="323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7:57.850" v="239"/>
          <ac:spMkLst>
            <pc:docMk/>
            <pc:sldMk cId="3086490639" sldId="323"/>
            <ac:spMk id="4" creationId="{4DC3CA01-63AD-4173-842E-DFBC71CE9D82}"/>
          </ac:spMkLst>
        </pc:spChg>
      </pc:sldChg>
      <pc:sldChg chg="addSp delSp modSp new mod">
        <pc:chgData name="Eric Shing" userId="55e86778-ed07-4932-b7f7-986ff6c4be43" providerId="ADAL" clId="{7B4BFBB1-47D5-4389-999D-D24AB8DC2C5B}" dt="2020-09-04T11:03:45.668" v="652" actId="14100"/>
        <pc:sldMkLst>
          <pc:docMk/>
          <pc:sldMk cId="3678922787" sldId="324"/>
        </pc:sldMkLst>
        <pc:spChg chg="mod">
          <ac:chgData name="Eric Shing" userId="55e86778-ed07-4932-b7f7-986ff6c4be43" providerId="ADAL" clId="{7B4BFBB1-47D5-4389-999D-D24AB8DC2C5B}" dt="2020-09-04T10:50:04.790" v="643" actId="6549"/>
          <ac:spMkLst>
            <pc:docMk/>
            <pc:sldMk cId="3678922787" sldId="324"/>
            <ac:spMk id="2" creationId="{46AB1E0B-B876-4DE4-907C-763C2FC1BAB5}"/>
          </ac:spMkLst>
        </pc:spChg>
        <pc:spChg chg="del mod">
          <ac:chgData name="Eric Shing" userId="55e86778-ed07-4932-b7f7-986ff6c4be43" providerId="ADAL" clId="{7B4BFBB1-47D5-4389-999D-D24AB8DC2C5B}" dt="2020-09-04T10:53:35.518" v="646" actId="478"/>
          <ac:spMkLst>
            <pc:docMk/>
            <pc:sldMk cId="3678922787" sldId="324"/>
            <ac:spMk id="4" creationId="{963728DA-D0EB-4983-BBE1-92B676B30A61}"/>
          </ac:spMkLst>
        </pc:spChg>
        <pc:picChg chg="add mod">
          <ac:chgData name="Eric Shing" userId="55e86778-ed07-4932-b7f7-986ff6c4be43" providerId="ADAL" clId="{7B4BFBB1-47D5-4389-999D-D24AB8DC2C5B}" dt="2020-09-04T11:03:45.668" v="652" actId="14100"/>
          <ac:picMkLst>
            <pc:docMk/>
            <pc:sldMk cId="3678922787" sldId="324"/>
            <ac:picMk id="5" creationId="{CDB33632-22B3-44E7-B602-45A83308E57B}"/>
          </ac:picMkLst>
        </pc:picChg>
      </pc:sldChg>
      <pc:sldChg chg="modSp new mod">
        <pc:chgData name="Eric Shing" userId="55e86778-ed07-4932-b7f7-986ff6c4be43" providerId="ADAL" clId="{7B4BFBB1-47D5-4389-999D-D24AB8DC2C5B}" dt="2020-09-04T12:32:39.190" v="1665"/>
        <pc:sldMkLst>
          <pc:docMk/>
          <pc:sldMk cId="2668738701" sldId="325"/>
        </pc:sldMkLst>
        <pc:spChg chg="mod">
          <ac:chgData name="Eric Shing" userId="55e86778-ed07-4932-b7f7-986ff6c4be43" providerId="ADAL" clId="{7B4BFBB1-47D5-4389-999D-D24AB8DC2C5B}" dt="2020-09-04T12:32:20.807" v="1607" actId="14100"/>
          <ac:spMkLst>
            <pc:docMk/>
            <pc:sldMk cId="2668738701" sldId="325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2:39.190" v="1665"/>
          <ac:spMkLst>
            <pc:docMk/>
            <pc:sldMk cId="2668738701" sldId="325"/>
            <ac:spMk id="4" creationId="{6DE6909F-BA24-4BF8-9F42-825D1B642EAD}"/>
          </ac:spMkLst>
        </pc:spChg>
      </pc:sldChg>
      <pc:sldChg chg="modSp new del mod">
        <pc:chgData name="Eric Shing" userId="55e86778-ed07-4932-b7f7-986ff6c4be43" providerId="ADAL" clId="{7B4BFBB1-47D5-4389-999D-D24AB8DC2C5B}" dt="2020-09-04T11:12:30.793" v="1038" actId="47"/>
        <pc:sldMkLst>
          <pc:docMk/>
          <pc:sldMk cId="2620136980" sldId="326"/>
        </pc:sldMkLst>
        <pc:spChg chg="mod">
          <ac:chgData name="Eric Shing" userId="55e86778-ed07-4932-b7f7-986ff6c4be43" providerId="ADAL" clId="{7B4BFBB1-47D5-4389-999D-D24AB8DC2C5B}" dt="2020-09-04T11:09:20.585" v="1037"/>
          <ac:spMkLst>
            <pc:docMk/>
            <pc:sldMk cId="2620136980" sldId="326"/>
            <ac:spMk id="2" creationId="{DAF9E986-157A-4D3E-B5A8-FE384C0AC3DD}"/>
          </ac:spMkLst>
        </pc:spChg>
        <pc:spChg chg="mod">
          <ac:chgData name="Eric Shing" userId="55e86778-ed07-4932-b7f7-986ff6c4be43" providerId="ADAL" clId="{7B4BFBB1-47D5-4389-999D-D24AB8DC2C5B}" dt="2020-09-04T11:07:42.262" v="801" actId="6549"/>
          <ac:spMkLst>
            <pc:docMk/>
            <pc:sldMk cId="2620136980" sldId="326"/>
            <ac:spMk id="4" creationId="{2C56318B-8D7E-4D28-A565-3BC3B8F04A11}"/>
          </ac:spMkLst>
        </pc:spChg>
      </pc:sldChg>
      <pc:sldChg chg="modSp new mod">
        <pc:chgData name="Eric Shing" userId="55e86778-ed07-4932-b7f7-986ff6c4be43" providerId="ADAL" clId="{7B4BFBB1-47D5-4389-999D-D24AB8DC2C5B}" dt="2020-09-04T11:22:13.606" v="1219" actId="6549"/>
        <pc:sldMkLst>
          <pc:docMk/>
          <pc:sldMk cId="1349523938" sldId="327"/>
        </pc:sldMkLst>
        <pc:spChg chg="mod">
          <ac:chgData name="Eric Shing" userId="55e86778-ed07-4932-b7f7-986ff6c4be43" providerId="ADAL" clId="{7B4BFBB1-47D5-4389-999D-D24AB8DC2C5B}" dt="2020-09-04T11:22:13.606" v="1219" actId="6549"/>
          <ac:spMkLst>
            <pc:docMk/>
            <pc:sldMk cId="1349523938" sldId="327"/>
            <ac:spMk id="2" creationId="{4BEE90A1-209E-44C9-A747-0EEA00F5461E}"/>
          </ac:spMkLst>
        </pc:spChg>
        <pc:spChg chg="mod">
          <ac:chgData name="Eric Shing" userId="55e86778-ed07-4932-b7f7-986ff6c4be43" providerId="ADAL" clId="{7B4BFBB1-47D5-4389-999D-D24AB8DC2C5B}" dt="2020-09-04T11:17:01.501" v="1160" actId="207"/>
          <ac:spMkLst>
            <pc:docMk/>
            <pc:sldMk cId="1349523938" sldId="327"/>
            <ac:spMk id="4" creationId="{F598F09B-E8FC-40BF-96BC-3AB64D9F9AA1}"/>
          </ac:spMkLst>
        </pc:spChg>
      </pc:sldChg>
      <pc:sldChg chg="modSp new mod">
        <pc:chgData name="Eric Shing" userId="55e86778-ed07-4932-b7f7-986ff6c4be43" providerId="ADAL" clId="{7B4BFBB1-47D5-4389-999D-D24AB8DC2C5B}" dt="2020-09-04T12:42:12.551" v="2302" actId="20577"/>
        <pc:sldMkLst>
          <pc:docMk/>
          <pc:sldMk cId="2077769852" sldId="328"/>
        </pc:sldMkLst>
        <pc:spChg chg="mod">
          <ac:chgData name="Eric Shing" userId="55e86778-ed07-4932-b7f7-986ff6c4be43" providerId="ADAL" clId="{7B4BFBB1-47D5-4389-999D-D24AB8DC2C5B}" dt="2020-09-04T12:42:12.551" v="2302" actId="20577"/>
          <ac:spMkLst>
            <pc:docMk/>
            <pc:sldMk cId="2077769852" sldId="328"/>
            <ac:spMk id="2" creationId="{F4098C2E-0282-4159-8376-282980891E98}"/>
          </ac:spMkLst>
        </pc:spChg>
        <pc:spChg chg="mod">
          <ac:chgData name="Eric Shing" userId="55e86778-ed07-4932-b7f7-986ff6c4be43" providerId="ADAL" clId="{7B4BFBB1-47D5-4389-999D-D24AB8DC2C5B}" dt="2020-09-04T12:39:55.105" v="2267"/>
          <ac:spMkLst>
            <pc:docMk/>
            <pc:sldMk cId="2077769852" sldId="328"/>
            <ac:spMk id="4" creationId="{D3DB0228-8E69-4DF5-8636-3F615834BD4E}"/>
          </ac:spMkLst>
        </pc:spChg>
      </pc:sldChg>
      <pc:sldChg chg="addSp delSp modSp new mod addAnim delAnim modAnim chgLayout">
        <pc:chgData name="Eric Shing" userId="55e86778-ed07-4932-b7f7-986ff6c4be43" providerId="ADAL" clId="{7B4BFBB1-47D5-4389-999D-D24AB8DC2C5B}" dt="2020-09-04T12:02:04.151" v="1487"/>
        <pc:sldMkLst>
          <pc:docMk/>
          <pc:sldMk cId="2036562998" sldId="329"/>
        </pc:sldMkLst>
        <pc:spChg chg="del mod">
          <ac:chgData name="Eric Shing" userId="55e86778-ed07-4932-b7f7-986ff6c4be43" providerId="ADAL" clId="{7B4BFBB1-47D5-4389-999D-D24AB8DC2C5B}" dt="2020-09-04T11:48:25.144" v="1412" actId="478"/>
          <ac:spMkLst>
            <pc:docMk/>
            <pc:sldMk cId="2036562998" sldId="329"/>
            <ac:spMk id="2" creationId="{2A066E61-564B-473C-8498-F8DAEFDE37B1}"/>
          </ac:spMkLst>
        </pc:spChg>
        <pc:spChg chg="mod ord">
          <ac:chgData name="Eric Shing" userId="55e86778-ed07-4932-b7f7-986ff6c4be43" providerId="ADAL" clId="{7B4BFBB1-47D5-4389-999D-D24AB8DC2C5B}" dt="2020-09-04T11:48:33.166" v="1413" actId="700"/>
          <ac:spMkLst>
            <pc:docMk/>
            <pc:sldMk cId="2036562998" sldId="329"/>
            <ac:spMk id="3" creationId="{FF959D0D-2A38-4EB2-BA1B-F27661FE6AFB}"/>
          </ac:spMkLst>
        </pc:spChg>
        <pc:spChg chg="del mod ord">
          <ac:chgData name="Eric Shing" userId="55e86778-ed07-4932-b7f7-986ff6c4be43" providerId="ADAL" clId="{7B4BFBB1-47D5-4389-999D-D24AB8DC2C5B}" dt="2020-09-04T11:49:09.966" v="1474" actId="478"/>
          <ac:spMkLst>
            <pc:docMk/>
            <pc:sldMk cId="2036562998" sldId="329"/>
            <ac:spMk id="4" creationId="{A77C2125-3917-4B8C-8EF1-7D193C64AE83}"/>
          </ac:spMkLst>
        </pc:spChg>
        <pc:spChg chg="add mod ord">
          <ac:chgData name="Eric Shing" userId="55e86778-ed07-4932-b7f7-986ff6c4be43" providerId="ADAL" clId="{7B4BFBB1-47D5-4389-999D-D24AB8DC2C5B}" dt="2020-09-04T11:49:39.715" v="1482" actId="113"/>
          <ac:spMkLst>
            <pc:docMk/>
            <pc:sldMk cId="2036562998" sldId="329"/>
            <ac:spMk id="10" creationId="{D421AD24-79C0-4800-A9DE-5214E8AD207D}"/>
          </ac:spMkLst>
        </pc:spChg>
        <pc:spChg chg="add del mod">
          <ac:chgData name="Eric Shing" userId="55e86778-ed07-4932-b7f7-986ff6c4be43" providerId="ADAL" clId="{7B4BFBB1-47D5-4389-999D-D24AB8DC2C5B}" dt="2020-09-04T11:49:12.511" v="1475" actId="478"/>
          <ac:spMkLst>
            <pc:docMk/>
            <pc:sldMk cId="2036562998" sldId="329"/>
            <ac:spMk id="12" creationId="{104CD3AC-F525-4AF7-910C-9A7A7A5390AA}"/>
          </ac:spMkLst>
        </pc:spChg>
        <pc:picChg chg="add del">
          <ac:chgData name="Eric Shing" userId="55e86778-ed07-4932-b7f7-986ff6c4be43" providerId="ADAL" clId="{7B4BFBB1-47D5-4389-999D-D24AB8DC2C5B}" dt="2020-09-04T11:44:18.741" v="1388" actId="478"/>
          <ac:picMkLst>
            <pc:docMk/>
            <pc:sldMk cId="2036562998" sldId="329"/>
            <ac:picMk id="5" creationId="{D4475423-B09D-477B-95FF-C5021CFC9D87}"/>
          </ac:picMkLst>
        </pc:picChg>
        <pc:picChg chg="add del">
          <ac:chgData name="Eric Shing" userId="55e86778-ed07-4932-b7f7-986ff6c4be43" providerId="ADAL" clId="{7B4BFBB1-47D5-4389-999D-D24AB8DC2C5B}" dt="2020-09-04T11:44:17.971" v="1387" actId="478"/>
          <ac:picMkLst>
            <pc:docMk/>
            <pc:sldMk cId="2036562998" sldId="329"/>
            <ac:picMk id="6" creationId="{010ED130-2E7F-44A2-B3CF-78DBE417D8EF}"/>
          </ac:picMkLst>
        </pc:picChg>
        <pc:picChg chg="add del">
          <ac:chgData name="Eric Shing" userId="55e86778-ed07-4932-b7f7-986ff6c4be43" providerId="ADAL" clId="{7B4BFBB1-47D5-4389-999D-D24AB8DC2C5B}" dt="2020-09-04T11:45:53.790" v="1390" actId="478"/>
          <ac:picMkLst>
            <pc:docMk/>
            <pc:sldMk cId="2036562998" sldId="329"/>
            <ac:picMk id="7" creationId="{3967E255-6140-4D00-99EF-72E96503E4F7}"/>
          </ac:picMkLst>
        </pc:picChg>
        <pc:picChg chg="add del">
          <ac:chgData name="Eric Shing" userId="55e86778-ed07-4932-b7f7-986ff6c4be43" providerId="ADAL" clId="{7B4BFBB1-47D5-4389-999D-D24AB8DC2C5B}" dt="2020-09-04T12:01:54.777" v="1485" actId="478"/>
          <ac:picMkLst>
            <pc:docMk/>
            <pc:sldMk cId="2036562998" sldId="329"/>
            <ac:picMk id="8" creationId="{12EC2157-EC17-4F55-934A-B41729C53866}"/>
          </ac:picMkLst>
        </pc:picChg>
        <pc:picChg chg="add mod ord">
          <ac:chgData name="Eric Shing" userId="55e86778-ed07-4932-b7f7-986ff6c4be43" providerId="ADAL" clId="{7B4BFBB1-47D5-4389-999D-D24AB8DC2C5B}" dt="2020-09-04T11:47:13.269" v="1401" actId="1038"/>
          <ac:picMkLst>
            <pc:docMk/>
            <pc:sldMk cId="2036562998" sldId="329"/>
            <ac:picMk id="9" creationId="{DE408792-AE9C-4A22-8F2F-6E95A5DD713E}"/>
          </ac:picMkLst>
        </pc:picChg>
        <pc:picChg chg="add">
          <ac:chgData name="Eric Shing" userId="55e86778-ed07-4932-b7f7-986ff6c4be43" providerId="ADAL" clId="{7B4BFBB1-47D5-4389-999D-D24AB8DC2C5B}" dt="2020-09-04T12:01:56.973" v="1486"/>
          <ac:picMkLst>
            <pc:docMk/>
            <pc:sldMk cId="2036562998" sldId="329"/>
            <ac:picMk id="13" creationId="{BE4CF244-4DE0-45BD-AAFF-6E6608DCA63A}"/>
          </ac:picMkLst>
        </pc:picChg>
      </pc:sldChg>
      <pc:sldChg chg="addSp modSp new mod">
        <pc:chgData name="Eric Shing" userId="55e86778-ed07-4932-b7f7-986ff6c4be43" providerId="ADAL" clId="{7B4BFBB1-47D5-4389-999D-D24AB8DC2C5B}" dt="2020-09-04T12:09:34.613" v="1574" actId="14100"/>
        <pc:sldMkLst>
          <pc:docMk/>
          <pc:sldMk cId="2489562234" sldId="330"/>
        </pc:sldMkLst>
        <pc:spChg chg="mod">
          <ac:chgData name="Eric Shing" userId="55e86778-ed07-4932-b7f7-986ff6c4be43" providerId="ADAL" clId="{7B4BFBB1-47D5-4389-999D-D24AB8DC2C5B}" dt="2020-09-04T12:09:31.862" v="1573" actId="14100"/>
          <ac:spMkLst>
            <pc:docMk/>
            <pc:sldMk cId="2489562234" sldId="330"/>
            <ac:spMk id="2" creationId="{F813B0B2-BE0F-47C9-8BD8-480514F409BF}"/>
          </ac:spMkLst>
        </pc:spChg>
        <pc:spChg chg="mod">
          <ac:chgData name="Eric Shing" userId="55e86778-ed07-4932-b7f7-986ff6c4be43" providerId="ADAL" clId="{7B4BFBB1-47D5-4389-999D-D24AB8DC2C5B}" dt="2020-09-04T12:09:28.214" v="1572" actId="14100"/>
          <ac:spMkLst>
            <pc:docMk/>
            <pc:sldMk cId="2489562234" sldId="330"/>
            <ac:spMk id="4" creationId="{83935079-9F2C-4BD1-8481-5CA4F79FD04E}"/>
          </ac:spMkLst>
        </pc:spChg>
        <pc:picChg chg="add mod">
          <ac:chgData name="Eric Shing" userId="55e86778-ed07-4932-b7f7-986ff6c4be43" providerId="ADAL" clId="{7B4BFBB1-47D5-4389-999D-D24AB8DC2C5B}" dt="2020-09-04T12:09:34.613" v="1574" actId="14100"/>
          <ac:picMkLst>
            <pc:docMk/>
            <pc:sldMk cId="2489562234" sldId="330"/>
            <ac:picMk id="1026" creationId="{11E6D78B-E6EB-490B-812D-AD5B5825EC07}"/>
          </ac:picMkLst>
        </pc:picChg>
      </pc:sldChg>
      <pc:sldChg chg="new del">
        <pc:chgData name="Eric Shing" userId="55e86778-ed07-4932-b7f7-986ff6c4be43" providerId="ADAL" clId="{7B4BFBB1-47D5-4389-999D-D24AB8DC2C5B}" dt="2020-09-04T12:10:08.505" v="1575" actId="47"/>
        <pc:sldMkLst>
          <pc:docMk/>
          <pc:sldMk cId="3533110612" sldId="331"/>
        </pc:sldMkLst>
      </pc:sldChg>
      <pc:sldChg chg="modSp mod">
        <pc:chgData name="Eric Shing" userId="55e86778-ed07-4932-b7f7-986ff6c4be43" providerId="ADAL" clId="{7B4BFBB1-47D5-4389-999D-D24AB8DC2C5B}" dt="2020-09-04T12:38:27.352" v="2166" actId="6549"/>
        <pc:sldMkLst>
          <pc:docMk/>
          <pc:sldMk cId="2861150275" sldId="332"/>
        </pc:sldMkLst>
        <pc:spChg chg="mod">
          <ac:chgData name="Eric Shing" userId="55e86778-ed07-4932-b7f7-986ff6c4be43" providerId="ADAL" clId="{7B4BFBB1-47D5-4389-999D-D24AB8DC2C5B}" dt="2020-09-04T12:38:27.352" v="2166" actId="6549"/>
          <ac:spMkLst>
            <pc:docMk/>
            <pc:sldMk cId="2861150275" sldId="332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6:54.582" v="1995"/>
          <ac:spMkLst>
            <pc:docMk/>
            <pc:sldMk cId="2861150275" sldId="332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8:19.954" v="2165" actId="255"/>
        <pc:sldMkLst>
          <pc:docMk/>
          <pc:sldMk cId="1778496576" sldId="333"/>
        </pc:sldMkLst>
        <pc:spChg chg="mod">
          <ac:chgData name="Eric Shing" userId="55e86778-ed07-4932-b7f7-986ff6c4be43" providerId="ADAL" clId="{7B4BFBB1-47D5-4389-999D-D24AB8DC2C5B}" dt="2020-09-04T12:38:19.954" v="2165" actId="255"/>
          <ac:spMkLst>
            <pc:docMk/>
            <pc:sldMk cId="1778496576" sldId="333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7:47.785" v="2113"/>
          <ac:spMkLst>
            <pc:docMk/>
            <pc:sldMk cId="1778496576" sldId="333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4:56.070" v="1820" actId="207"/>
        <pc:sldMkLst>
          <pc:docMk/>
          <pc:sldMk cId="3590103359" sldId="334"/>
        </pc:sldMkLst>
        <pc:spChg chg="mod">
          <ac:chgData name="Eric Shing" userId="55e86778-ed07-4932-b7f7-986ff6c4be43" providerId="ADAL" clId="{7B4BFBB1-47D5-4389-999D-D24AB8DC2C5B}" dt="2020-09-04T12:34:56.070" v="1820" actId="207"/>
          <ac:spMkLst>
            <pc:docMk/>
            <pc:sldMk cId="3590103359" sldId="334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4:04.518" v="1761"/>
          <ac:spMkLst>
            <pc:docMk/>
            <pc:sldMk cId="3590103359" sldId="334"/>
            <ac:spMk id="4" creationId="{6DE6909F-BA24-4BF8-9F42-825D1B642EAD}"/>
          </ac:spMkLst>
        </pc:spChg>
      </pc:sldChg>
      <pc:sldChg chg="del">
        <pc:chgData name="Eric Shing" userId="55e86778-ed07-4932-b7f7-986ff6c4be43" providerId="ADAL" clId="{7B4BFBB1-47D5-4389-999D-D24AB8DC2C5B}" dt="2020-09-04T12:31:38.116" v="1597" actId="47"/>
        <pc:sldMkLst>
          <pc:docMk/>
          <pc:sldMk cId="1595097193" sldId="335"/>
        </pc:sldMkLst>
      </pc:sldChg>
      <pc:sldChg chg="modSp mod ord">
        <pc:chgData name="Eric Shing" userId="55e86778-ed07-4932-b7f7-986ff6c4be43" providerId="ADAL" clId="{7B4BFBB1-47D5-4389-999D-D24AB8DC2C5B}" dt="2020-09-04T12:33:52.718" v="1760" actId="255"/>
        <pc:sldMkLst>
          <pc:docMk/>
          <pc:sldMk cId="3741061468" sldId="336"/>
        </pc:sldMkLst>
        <pc:spChg chg="mod">
          <ac:chgData name="Eric Shing" userId="55e86778-ed07-4932-b7f7-986ff6c4be43" providerId="ADAL" clId="{7B4BFBB1-47D5-4389-999D-D24AB8DC2C5B}" dt="2020-09-04T12:33:52.718" v="1760" actId="255"/>
          <ac:spMkLst>
            <pc:docMk/>
            <pc:sldMk cId="3741061468" sldId="336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3:28.313" v="1757"/>
          <ac:spMkLst>
            <pc:docMk/>
            <pc:sldMk cId="3741061468" sldId="336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40:55.725" v="2280"/>
        <pc:sldMkLst>
          <pc:docMk/>
          <pc:sldMk cId="3222824180" sldId="337"/>
        </pc:sldMkLst>
        <pc:spChg chg="mod">
          <ac:chgData name="Eric Shing" userId="55e86778-ed07-4932-b7f7-986ff6c4be43" providerId="ADAL" clId="{7B4BFBB1-47D5-4389-999D-D24AB8DC2C5B}" dt="2020-09-04T12:40:55.725" v="2280"/>
          <ac:spMkLst>
            <pc:docMk/>
            <pc:sldMk cId="3222824180" sldId="337"/>
            <ac:spMk id="2" creationId="{F4098C2E-0282-4159-8376-282980891E98}"/>
          </ac:spMkLst>
        </pc:spChg>
      </pc:sldChg>
    </pc:docChg>
  </pc:docChgLst>
  <pc:docChgLst>
    <pc:chgData name="Eric Shing" userId="55e86778-ed07-4932-b7f7-986ff6c4be43" providerId="ADAL" clId="{04036562-1B88-4274-90BC-4C0ACF333A6F}"/>
    <pc:docChg chg="custSel addSld modSld">
      <pc:chgData name="Eric Shing" userId="55e86778-ed07-4932-b7f7-986ff6c4be43" providerId="ADAL" clId="{04036562-1B88-4274-90BC-4C0ACF333A6F}" dt="2020-04-09T14:25:52.935" v="661" actId="27636"/>
      <pc:docMkLst>
        <pc:docMk/>
      </pc:docMkLst>
      <pc:sldChg chg="modSp">
        <pc:chgData name="Eric Shing" userId="55e86778-ed07-4932-b7f7-986ff6c4be43" providerId="ADAL" clId="{04036562-1B88-4274-90BC-4C0ACF333A6F}" dt="2020-04-09T14:16:00.919" v="0" actId="6549"/>
        <pc:sldMkLst>
          <pc:docMk/>
          <pc:sldMk cId="2210280555" sldId="298"/>
        </pc:sldMkLst>
        <pc:spChg chg="mod">
          <ac:chgData name="Eric Shing" userId="55e86778-ed07-4932-b7f7-986ff6c4be43" providerId="ADAL" clId="{04036562-1B88-4274-90BC-4C0ACF333A6F}" dt="2020-04-09T14:16:00.919" v="0" actId="6549"/>
          <ac:spMkLst>
            <pc:docMk/>
            <pc:sldMk cId="2210280555" sldId="298"/>
            <ac:spMk id="2" creationId="{32461E67-7948-48B6-8440-F840AF068C59}"/>
          </ac:spMkLst>
        </pc:spChg>
      </pc:sldChg>
      <pc:sldChg chg="modSp new">
        <pc:chgData name="Eric Shing" userId="55e86778-ed07-4932-b7f7-986ff6c4be43" providerId="ADAL" clId="{04036562-1B88-4274-90BC-4C0ACF333A6F}" dt="2020-04-09T14:25:52.935" v="661" actId="27636"/>
        <pc:sldMkLst>
          <pc:docMk/>
          <pc:sldMk cId="663438211" sldId="303"/>
        </pc:sldMkLst>
        <pc:spChg chg="mod">
          <ac:chgData name="Eric Shing" userId="55e86778-ed07-4932-b7f7-986ff6c4be43" providerId="ADAL" clId="{04036562-1B88-4274-90BC-4C0ACF333A6F}" dt="2020-04-09T14:25:52.935" v="661" actId="27636"/>
          <ac:spMkLst>
            <pc:docMk/>
            <pc:sldMk cId="663438211" sldId="303"/>
            <ac:spMk id="2" creationId="{ACE6DEDA-E6F1-4624-9A11-46C5958234B3}"/>
          </ac:spMkLst>
        </pc:spChg>
        <pc:spChg chg="mod">
          <ac:chgData name="Eric Shing" userId="55e86778-ed07-4932-b7f7-986ff6c4be43" providerId="ADAL" clId="{04036562-1B88-4274-90BC-4C0ACF333A6F}" dt="2020-04-09T14:16:52.183" v="57" actId="207"/>
          <ac:spMkLst>
            <pc:docMk/>
            <pc:sldMk cId="663438211" sldId="303"/>
            <ac:spMk id="4" creationId="{EA2D5743-4BEA-4983-A16A-386DD8B1E3F6}"/>
          </ac:spMkLst>
        </pc:spChg>
      </pc:sldChg>
    </pc:docChg>
  </pc:docChgLst>
  <pc:docChgLst>
    <pc:chgData name="Eric Shing" userId="55e86778-ed07-4932-b7f7-986ff6c4be43" providerId="ADAL" clId="{C46587BC-5D7D-4ED1-97A4-1C84ECCA38F0}"/>
    <pc:docChg chg="undo redo custSel addSld delSld modSld sldOrd">
      <pc:chgData name="Eric Shing" userId="55e86778-ed07-4932-b7f7-986ff6c4be43" providerId="ADAL" clId="{C46587BC-5D7D-4ED1-97A4-1C84ECCA38F0}" dt="2020-04-11T14:04:15.839" v="1842"/>
      <pc:docMkLst>
        <pc:docMk/>
      </pc:docMkLst>
      <pc:sldChg chg="modSp">
        <pc:chgData name="Eric Shing" userId="55e86778-ed07-4932-b7f7-986ff6c4be43" providerId="ADAL" clId="{C46587BC-5D7D-4ED1-97A4-1C84ECCA38F0}" dt="2020-04-11T09:42:54.669" v="123"/>
        <pc:sldMkLst>
          <pc:docMk/>
          <pc:sldMk cId="0" sldId="256"/>
        </pc:sldMkLst>
        <pc:spChg chg="mod">
          <ac:chgData name="Eric Shing" userId="55e86778-ed07-4932-b7f7-986ff6c4be43" providerId="ADAL" clId="{C46587BC-5D7D-4ED1-97A4-1C84ECCA38F0}" dt="2020-04-11T09:42:47.085" v="121" actId="205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C46587BC-5D7D-4ED1-97A4-1C84ECCA38F0}" dt="2020-04-11T09:42:54.669" v="123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Eric Shing" userId="55e86778-ed07-4932-b7f7-986ff6c4be43" providerId="ADAL" clId="{C46587BC-5D7D-4ED1-97A4-1C84ECCA38F0}" dt="2020-04-11T09:45:22.330" v="255" actId="123"/>
        <pc:sldMkLst>
          <pc:docMk/>
          <pc:sldMk cId="4002936076" sldId="297"/>
        </pc:sldMkLst>
        <pc:spChg chg="mod">
          <ac:chgData name="Eric Shing" userId="55e86778-ed07-4932-b7f7-986ff6c4be43" providerId="ADAL" clId="{C46587BC-5D7D-4ED1-97A4-1C84ECCA38F0}" dt="2020-04-11T09:45:22.330" v="255" actId="123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C46587BC-5D7D-4ED1-97A4-1C84ECCA38F0}" dt="2020-04-11T09:45:09.965" v="253" actId="2711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C46587BC-5D7D-4ED1-97A4-1C84ECCA38F0}" dt="2020-04-11T09:45:35.849" v="267" actId="47"/>
        <pc:sldMkLst>
          <pc:docMk/>
          <pc:sldMk cId="2210280555" sldId="298"/>
        </pc:sldMkLst>
      </pc:sldChg>
      <pc:sldChg chg="del">
        <pc:chgData name="Eric Shing" userId="55e86778-ed07-4932-b7f7-986ff6c4be43" providerId="ADAL" clId="{C46587BC-5D7D-4ED1-97A4-1C84ECCA38F0}" dt="2020-04-11T09:45:38.543" v="269" actId="47"/>
        <pc:sldMkLst>
          <pc:docMk/>
          <pc:sldMk cId="2293905519" sldId="301"/>
        </pc:sldMkLst>
      </pc:sldChg>
      <pc:sldChg chg="del">
        <pc:chgData name="Eric Shing" userId="55e86778-ed07-4932-b7f7-986ff6c4be43" providerId="ADAL" clId="{C46587BC-5D7D-4ED1-97A4-1C84ECCA38F0}" dt="2020-04-11T09:45:34.750" v="266" actId="47"/>
        <pc:sldMkLst>
          <pc:docMk/>
          <pc:sldMk cId="2591852681" sldId="302"/>
        </pc:sldMkLst>
      </pc:sldChg>
      <pc:sldChg chg="del">
        <pc:chgData name="Eric Shing" userId="55e86778-ed07-4932-b7f7-986ff6c4be43" providerId="ADAL" clId="{C46587BC-5D7D-4ED1-97A4-1C84ECCA38F0}" dt="2020-04-11T09:45:37.033" v="268" actId="47"/>
        <pc:sldMkLst>
          <pc:docMk/>
          <pc:sldMk cId="663438211" sldId="303"/>
        </pc:sldMkLst>
      </pc:sldChg>
      <pc:sldChg chg="addSp modSp new">
        <pc:chgData name="Eric Shing" userId="55e86778-ed07-4932-b7f7-986ff6c4be43" providerId="ADAL" clId="{C46587BC-5D7D-4ED1-97A4-1C84ECCA38F0}" dt="2020-04-11T12:41:19.422" v="1626"/>
        <pc:sldMkLst>
          <pc:docMk/>
          <pc:sldMk cId="2300545560" sldId="304"/>
        </pc:sldMkLst>
        <pc:spChg chg="mod">
          <ac:chgData name="Eric Shing" userId="55e86778-ed07-4932-b7f7-986ff6c4be43" providerId="ADAL" clId="{C46587BC-5D7D-4ED1-97A4-1C84ECCA38F0}" dt="2020-04-11T12:41:19.422" v="1626"/>
          <ac:spMkLst>
            <pc:docMk/>
            <pc:sldMk cId="2300545560" sldId="304"/>
            <ac:spMk id="2" creationId="{7B4C2FAF-B181-4F87-9314-3AE4C2A0A9C2}"/>
          </ac:spMkLst>
        </pc:spChg>
        <pc:spChg chg="mod">
          <ac:chgData name="Eric Shing" userId="55e86778-ed07-4932-b7f7-986ff6c4be43" providerId="ADAL" clId="{C46587BC-5D7D-4ED1-97A4-1C84ECCA38F0}" dt="2020-04-11T10:10:57.326" v="693" actId="255"/>
          <ac:spMkLst>
            <pc:docMk/>
            <pc:sldMk cId="2300545560" sldId="304"/>
            <ac:spMk id="4" creationId="{2A3F1C67-08E0-4891-908D-696F4742F20E}"/>
          </ac:spMkLst>
        </pc:spChg>
        <pc:picChg chg="add mod">
          <ac:chgData name="Eric Shing" userId="55e86778-ed07-4932-b7f7-986ff6c4be43" providerId="ADAL" clId="{C46587BC-5D7D-4ED1-97A4-1C84ECCA38F0}" dt="2020-04-11T09:48:48.445" v="348" actId="1076"/>
          <ac:picMkLst>
            <pc:docMk/>
            <pc:sldMk cId="2300545560" sldId="304"/>
            <ac:picMk id="5" creationId="{667FAE72-3CFC-420B-8265-7302DF7CE0E6}"/>
          </ac:picMkLst>
        </pc:picChg>
      </pc:sldChg>
      <pc:sldChg chg="modSp new">
        <pc:chgData name="Eric Shing" userId="55e86778-ed07-4932-b7f7-986ff6c4be43" providerId="ADAL" clId="{C46587BC-5D7D-4ED1-97A4-1C84ECCA38F0}" dt="2020-04-11T14:00:46.260" v="1827" actId="113"/>
        <pc:sldMkLst>
          <pc:docMk/>
          <pc:sldMk cId="2122467827" sldId="305"/>
        </pc:sldMkLst>
        <pc:spChg chg="mod">
          <ac:chgData name="Eric Shing" userId="55e86778-ed07-4932-b7f7-986ff6c4be43" providerId="ADAL" clId="{C46587BC-5D7D-4ED1-97A4-1C84ECCA38F0}" dt="2020-04-11T14:00:46.260" v="1827" actId="113"/>
          <ac:spMkLst>
            <pc:docMk/>
            <pc:sldMk cId="2122467827" sldId="305"/>
            <ac:spMk id="2" creationId="{62D3E965-563C-47FB-8E8F-018BA5B17576}"/>
          </ac:spMkLst>
        </pc:spChg>
        <pc:spChg chg="mod">
          <ac:chgData name="Eric Shing" userId="55e86778-ed07-4932-b7f7-986ff6c4be43" providerId="ADAL" clId="{C46587BC-5D7D-4ED1-97A4-1C84ECCA38F0}" dt="2020-04-11T09:51:25.865" v="416" actId="207"/>
          <ac:spMkLst>
            <pc:docMk/>
            <pc:sldMk cId="2122467827" sldId="305"/>
            <ac:spMk id="4" creationId="{3FE8978C-6706-4A34-B9A4-153E5B686862}"/>
          </ac:spMkLst>
        </pc:spChg>
      </pc:sldChg>
      <pc:sldChg chg="modSp new modAnim">
        <pc:chgData name="Eric Shing" userId="55e86778-ed07-4932-b7f7-986ff6c4be43" providerId="ADAL" clId="{C46587BC-5D7D-4ED1-97A4-1C84ECCA38F0}" dt="2020-04-11T13:27:40.386" v="1734"/>
        <pc:sldMkLst>
          <pc:docMk/>
          <pc:sldMk cId="2853473667" sldId="306"/>
        </pc:sldMkLst>
        <pc:spChg chg="mod">
          <ac:chgData name="Eric Shing" userId="55e86778-ed07-4932-b7f7-986ff6c4be43" providerId="ADAL" clId="{C46587BC-5D7D-4ED1-97A4-1C84ECCA38F0}" dt="2020-04-11T13:25:43.316" v="1732" actId="14100"/>
          <ac:spMkLst>
            <pc:docMk/>
            <pc:sldMk cId="2853473667" sldId="306"/>
            <ac:spMk id="2" creationId="{F866B5B6-2E80-4E59-982E-CBF1447FD4FA}"/>
          </ac:spMkLst>
        </pc:spChg>
        <pc:spChg chg="mod">
          <ac:chgData name="Eric Shing" userId="55e86778-ed07-4932-b7f7-986ff6c4be43" providerId="ADAL" clId="{C46587BC-5D7D-4ED1-97A4-1C84ECCA38F0}" dt="2020-04-11T13:23:45.414" v="1694"/>
          <ac:spMkLst>
            <pc:docMk/>
            <pc:sldMk cId="2853473667" sldId="306"/>
            <ac:spMk id="4" creationId="{2895E717-CA81-43D9-876A-878F885C2435}"/>
          </ac:spMkLst>
        </pc:spChg>
      </pc:sldChg>
      <pc:sldChg chg="modSp new del">
        <pc:chgData name="Eric Shing" userId="55e86778-ed07-4932-b7f7-986ff6c4be43" providerId="ADAL" clId="{C46587BC-5D7D-4ED1-97A4-1C84ECCA38F0}" dt="2020-04-11T12:15:15.703" v="1610" actId="47"/>
        <pc:sldMkLst>
          <pc:docMk/>
          <pc:sldMk cId="2145716767" sldId="307"/>
        </pc:sldMkLst>
        <pc:spChg chg="mod">
          <ac:chgData name="Eric Shing" userId="55e86778-ed07-4932-b7f7-986ff6c4be43" providerId="ADAL" clId="{C46587BC-5D7D-4ED1-97A4-1C84ECCA38F0}" dt="2020-04-11T10:10:16.838" v="634" actId="2711"/>
          <ac:spMkLst>
            <pc:docMk/>
            <pc:sldMk cId="2145716767" sldId="307"/>
            <ac:spMk id="2" creationId="{076F879E-323B-4AC2-8D45-2A66D56213F5}"/>
          </ac:spMkLst>
        </pc:spChg>
        <pc:spChg chg="mod">
          <ac:chgData name="Eric Shing" userId="55e86778-ed07-4932-b7f7-986ff6c4be43" providerId="ADAL" clId="{C46587BC-5D7D-4ED1-97A4-1C84ECCA38F0}" dt="2020-04-11T10:10:46.438" v="692" actId="255"/>
          <ac:spMkLst>
            <pc:docMk/>
            <pc:sldMk cId="2145716767" sldId="307"/>
            <ac:spMk id="4" creationId="{AE2D8EB3-7148-4444-A819-04CDA596B6AF}"/>
          </ac:spMkLst>
        </pc:spChg>
      </pc:sldChg>
      <pc:sldChg chg="modSp new del modAnim">
        <pc:chgData name="Eric Shing" userId="55e86778-ed07-4932-b7f7-986ff6c4be43" providerId="ADAL" clId="{C46587BC-5D7D-4ED1-97A4-1C84ECCA38F0}" dt="2020-04-11T13:25:56.193" v="1733" actId="47"/>
        <pc:sldMkLst>
          <pc:docMk/>
          <pc:sldMk cId="2864191274" sldId="308"/>
        </pc:sldMkLst>
        <pc:spChg chg="mod">
          <ac:chgData name="Eric Shing" userId="55e86778-ed07-4932-b7f7-986ff6c4be43" providerId="ADAL" clId="{C46587BC-5D7D-4ED1-97A4-1C84ECCA38F0}" dt="2020-04-11T10:16:55.185" v="860" actId="113"/>
          <ac:spMkLst>
            <pc:docMk/>
            <pc:sldMk cId="2864191274" sldId="308"/>
            <ac:spMk id="2" creationId="{8C3C6218-B71E-47E2-97E9-5E559364BA85}"/>
          </ac:spMkLst>
        </pc:spChg>
        <pc:spChg chg="mod">
          <ac:chgData name="Eric Shing" userId="55e86778-ed07-4932-b7f7-986ff6c4be43" providerId="ADAL" clId="{C46587BC-5D7D-4ED1-97A4-1C84ECCA38F0}" dt="2020-04-11T10:13:39.064" v="796" actId="20577"/>
          <ac:spMkLst>
            <pc:docMk/>
            <pc:sldMk cId="2864191274" sldId="308"/>
            <ac:spMk id="4" creationId="{D7C3E3A7-6394-49C0-B518-B2B609E8EB67}"/>
          </ac:spMkLst>
        </pc:spChg>
      </pc:sldChg>
      <pc:sldChg chg="modSp new del">
        <pc:chgData name="Eric Shing" userId="55e86778-ed07-4932-b7f7-986ff6c4be43" providerId="ADAL" clId="{C46587BC-5D7D-4ED1-97A4-1C84ECCA38F0}" dt="2020-04-11T13:28:31.156" v="1735" actId="47"/>
        <pc:sldMkLst>
          <pc:docMk/>
          <pc:sldMk cId="38461772" sldId="309"/>
        </pc:sldMkLst>
        <pc:spChg chg="mod">
          <ac:chgData name="Eric Shing" userId="55e86778-ed07-4932-b7f7-986ff6c4be43" providerId="ADAL" clId="{C46587BC-5D7D-4ED1-97A4-1C84ECCA38F0}" dt="2020-04-11T10:18:22.891" v="955" actId="123"/>
          <ac:spMkLst>
            <pc:docMk/>
            <pc:sldMk cId="38461772" sldId="309"/>
            <ac:spMk id="2" creationId="{6997B7AC-8790-458D-8D01-A156148AB757}"/>
          </ac:spMkLst>
        </pc:spChg>
        <pc:spChg chg="mod">
          <ac:chgData name="Eric Shing" userId="55e86778-ed07-4932-b7f7-986ff6c4be43" providerId="ADAL" clId="{C46587BC-5D7D-4ED1-97A4-1C84ECCA38F0}" dt="2020-04-11T10:17:43.269" v="947"/>
          <ac:spMkLst>
            <pc:docMk/>
            <pc:sldMk cId="38461772" sldId="309"/>
            <ac:spMk id="4" creationId="{C8F5D2C3-E8B9-4308-A04C-2C7624B2A2DA}"/>
          </ac:spMkLst>
        </pc:spChg>
      </pc:sldChg>
      <pc:sldChg chg="addSp delSp modSp new">
        <pc:chgData name="Eric Shing" userId="55e86778-ed07-4932-b7f7-986ff6c4be43" providerId="ADAL" clId="{C46587BC-5D7D-4ED1-97A4-1C84ECCA38F0}" dt="2020-04-11T10:20:31.183" v="978" actId="478"/>
        <pc:sldMkLst>
          <pc:docMk/>
          <pc:sldMk cId="1829406680" sldId="310"/>
        </pc:sldMkLst>
        <pc:spChg chg="del">
          <ac:chgData name="Eric Shing" userId="55e86778-ed07-4932-b7f7-986ff6c4be43" providerId="ADAL" clId="{C46587BC-5D7D-4ED1-97A4-1C84ECCA38F0}" dt="2020-04-11T10:20:31.183" v="978" actId="478"/>
          <ac:spMkLst>
            <pc:docMk/>
            <pc:sldMk cId="1829406680" sldId="310"/>
            <ac:spMk id="2" creationId="{0955EFAB-E6E4-49A1-B693-D6B89F3BC988}"/>
          </ac:spMkLst>
        </pc:spChg>
        <pc:spChg chg="mod">
          <ac:chgData name="Eric Shing" userId="55e86778-ed07-4932-b7f7-986ff6c4be43" providerId="ADAL" clId="{C46587BC-5D7D-4ED1-97A4-1C84ECCA38F0}" dt="2020-04-11T10:19:16.601" v="958" actId="207"/>
          <ac:spMkLst>
            <pc:docMk/>
            <pc:sldMk cId="1829406680" sldId="310"/>
            <ac:spMk id="4" creationId="{DF8A0EE6-8E6E-4B01-9A74-74A05E1ED9EF}"/>
          </ac:spMkLst>
        </pc:spChg>
        <pc:picChg chg="add mod">
          <ac:chgData name="Eric Shing" userId="55e86778-ed07-4932-b7f7-986ff6c4be43" providerId="ADAL" clId="{C46587BC-5D7D-4ED1-97A4-1C84ECCA38F0}" dt="2020-04-11T10:20:17.358" v="975" actId="14100"/>
          <ac:picMkLst>
            <pc:docMk/>
            <pc:sldMk cId="1829406680" sldId="310"/>
            <ac:picMk id="5" creationId="{30B15EDC-08D6-4355-B74A-7C8462789106}"/>
          </ac:picMkLst>
        </pc:picChg>
        <pc:picChg chg="add mod ord">
          <ac:chgData name="Eric Shing" userId="55e86778-ed07-4932-b7f7-986ff6c4be43" providerId="ADAL" clId="{C46587BC-5D7D-4ED1-97A4-1C84ECCA38F0}" dt="2020-04-11T10:20:27.309" v="977" actId="14100"/>
          <ac:picMkLst>
            <pc:docMk/>
            <pc:sldMk cId="1829406680" sldId="310"/>
            <ac:picMk id="6" creationId="{B4502B67-E321-4510-9A23-ECD5CAC9F380}"/>
          </ac:picMkLst>
        </pc:picChg>
      </pc:sldChg>
      <pc:sldChg chg="modSp new">
        <pc:chgData name="Eric Shing" userId="55e86778-ed07-4932-b7f7-986ff6c4be43" providerId="ADAL" clId="{C46587BC-5D7D-4ED1-97A4-1C84ECCA38F0}" dt="2020-04-11T10:24:43.571" v="1062" actId="6549"/>
        <pc:sldMkLst>
          <pc:docMk/>
          <pc:sldMk cId="2760921957" sldId="311"/>
        </pc:sldMkLst>
        <pc:spChg chg="mod">
          <ac:chgData name="Eric Shing" userId="55e86778-ed07-4932-b7f7-986ff6c4be43" providerId="ADAL" clId="{C46587BC-5D7D-4ED1-97A4-1C84ECCA38F0}" dt="2020-04-11T10:24:43.571" v="1062" actId="6549"/>
          <ac:spMkLst>
            <pc:docMk/>
            <pc:sldMk cId="2760921957" sldId="311"/>
            <ac:spMk id="2" creationId="{158B068B-EFFE-4008-B8E6-9C29B4509528}"/>
          </ac:spMkLst>
        </pc:spChg>
        <pc:spChg chg="mod">
          <ac:chgData name="Eric Shing" userId="55e86778-ed07-4932-b7f7-986ff6c4be43" providerId="ADAL" clId="{C46587BC-5D7D-4ED1-97A4-1C84ECCA38F0}" dt="2020-04-11T10:21:13.551" v="1023" actId="207"/>
          <ac:spMkLst>
            <pc:docMk/>
            <pc:sldMk cId="2760921957" sldId="311"/>
            <ac:spMk id="4" creationId="{9B0CFBEF-C455-4179-BB34-A5C314BE3608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3:39:08.373" v="1769" actId="113"/>
        <pc:sldMkLst>
          <pc:docMk/>
          <pc:sldMk cId="3435427129" sldId="312"/>
        </pc:sldMkLst>
        <pc:spChg chg="mod">
          <ac:chgData name="Eric Shing" userId="55e86778-ed07-4932-b7f7-986ff6c4be43" providerId="ADAL" clId="{C46587BC-5D7D-4ED1-97A4-1C84ECCA38F0}" dt="2020-04-11T13:39:08.373" v="1769" actId="113"/>
          <ac:spMkLst>
            <pc:docMk/>
            <pc:sldMk cId="3435427129" sldId="312"/>
            <ac:spMk id="2" creationId="{E0328479-14BB-4643-ADFA-24F871E54E48}"/>
          </ac:spMkLst>
        </pc:spChg>
        <pc:spChg chg="mod">
          <ac:chgData name="Eric Shing" userId="55e86778-ed07-4932-b7f7-986ff6c4be43" providerId="ADAL" clId="{C46587BC-5D7D-4ED1-97A4-1C84ECCA38F0}" dt="2020-04-11T10:37:30.704" v="1171"/>
          <ac:spMkLst>
            <pc:docMk/>
            <pc:sldMk cId="3435427129" sldId="312"/>
            <ac:spMk id="4" creationId="{745C2786-900F-4E5E-9781-158DBE36A498}"/>
          </ac:spMkLst>
        </pc:spChg>
        <pc:picChg chg="add mod">
          <ac:chgData name="Eric Shing" userId="55e86778-ed07-4932-b7f7-986ff6c4be43" providerId="ADAL" clId="{C46587BC-5D7D-4ED1-97A4-1C84ECCA38F0}" dt="2020-04-11T13:37:12.104" v="1745" actId="1076"/>
          <ac:picMkLst>
            <pc:docMk/>
            <pc:sldMk cId="3435427129" sldId="312"/>
            <ac:picMk id="6" creationId="{D484F483-2072-4D15-9529-6D6B513E766D}"/>
          </ac:picMkLst>
        </pc:picChg>
        <pc:picChg chg="add del mod">
          <ac:chgData name="Eric Shing" userId="55e86778-ed07-4932-b7f7-986ff6c4be43" providerId="ADAL" clId="{C46587BC-5D7D-4ED1-97A4-1C84ECCA38F0}" dt="2020-04-11T10:37:35.208" v="1172" actId="478"/>
          <ac:picMkLst>
            <pc:docMk/>
            <pc:sldMk cId="3435427129" sldId="312"/>
            <ac:picMk id="1026" creationId="{B6D7CE89-EA17-495D-811C-C59C3885B3F9}"/>
          </ac:picMkLst>
        </pc:picChg>
      </pc:sldChg>
      <pc:sldChg chg="addSp delSp modSp new modAnim">
        <pc:chgData name="Eric Shing" userId="55e86778-ed07-4932-b7f7-986ff6c4be43" providerId="ADAL" clId="{C46587BC-5D7D-4ED1-97A4-1C84ECCA38F0}" dt="2020-04-11T12:29:25.563" v="1625"/>
        <pc:sldMkLst>
          <pc:docMk/>
          <pc:sldMk cId="205062248" sldId="313"/>
        </pc:sldMkLst>
        <pc:spChg chg="mod">
          <ac:chgData name="Eric Shing" userId="55e86778-ed07-4932-b7f7-986ff6c4be43" providerId="ADAL" clId="{C46587BC-5D7D-4ED1-97A4-1C84ECCA38F0}" dt="2020-04-11T11:38:29.816" v="1609" actId="123"/>
          <ac:spMkLst>
            <pc:docMk/>
            <pc:sldMk cId="205062248" sldId="313"/>
            <ac:spMk id="2" creationId="{420AD7ED-FC62-4035-A9A2-040AF8868786}"/>
          </ac:spMkLst>
        </pc:spChg>
        <pc:spChg chg="del">
          <ac:chgData name="Eric Shing" userId="55e86778-ed07-4932-b7f7-986ff6c4be43" providerId="ADAL" clId="{C46587BC-5D7D-4ED1-97A4-1C84ECCA38F0}" dt="2020-04-11T11:35:23.275" v="1537" actId="478"/>
          <ac:spMkLst>
            <pc:docMk/>
            <pc:sldMk cId="205062248" sldId="313"/>
            <ac:spMk id="4" creationId="{6F9FAB2D-0887-4505-B009-F4ACD5E3D03A}"/>
          </ac:spMkLst>
        </pc:spChg>
        <pc:picChg chg="add mod">
          <ac:chgData name="Eric Shing" userId="55e86778-ed07-4932-b7f7-986ff6c4be43" providerId="ADAL" clId="{C46587BC-5D7D-4ED1-97A4-1C84ECCA38F0}" dt="2020-04-11T11:36:52.243" v="1557" actId="14100"/>
          <ac:picMkLst>
            <pc:docMk/>
            <pc:sldMk cId="205062248" sldId="313"/>
            <ac:picMk id="5" creationId="{A082DB96-4F3E-4403-BD16-3F85C7D8569F}"/>
          </ac:picMkLst>
        </pc:picChg>
      </pc:sldChg>
      <pc:sldChg chg="modSp">
        <pc:chgData name="Eric Shing" userId="55e86778-ed07-4932-b7f7-986ff6c4be43" providerId="ADAL" clId="{C46587BC-5D7D-4ED1-97A4-1C84ECCA38F0}" dt="2020-04-11T13:20:47.637" v="1629" actId="21"/>
        <pc:sldMkLst>
          <pc:docMk/>
          <pc:sldMk cId="373924103" sldId="314"/>
        </pc:sldMkLst>
        <pc:spChg chg="mod">
          <ac:chgData name="Eric Shing" userId="55e86778-ed07-4932-b7f7-986ff6c4be43" providerId="ADAL" clId="{C46587BC-5D7D-4ED1-97A4-1C84ECCA38F0}" dt="2020-04-11T13:20:47.637" v="1629" actId="21"/>
          <ac:spMkLst>
            <pc:docMk/>
            <pc:sldMk cId="373924103" sldId="314"/>
            <ac:spMk id="2" creationId="{62D3E965-563C-47FB-8E8F-018BA5B17576}"/>
          </ac:spMkLst>
        </pc:spChg>
      </pc:sldChg>
      <pc:sldChg chg="addSp modSp modAnim">
        <pc:chgData name="Eric Shing" userId="55e86778-ed07-4932-b7f7-986ff6c4be43" providerId="ADAL" clId="{C46587BC-5D7D-4ED1-97A4-1C84ECCA38F0}" dt="2020-04-11T13:31:33.657" v="1737"/>
        <pc:sldMkLst>
          <pc:docMk/>
          <pc:sldMk cId="4062736163" sldId="315"/>
        </pc:sldMkLst>
        <pc:spChg chg="mod">
          <ac:chgData name="Eric Shing" userId="55e86778-ed07-4932-b7f7-986ff6c4be43" providerId="ADAL" clId="{C46587BC-5D7D-4ED1-97A4-1C84ECCA38F0}" dt="2020-04-11T10:23:47.879" v="1043" actId="255"/>
          <ac:spMkLst>
            <pc:docMk/>
            <pc:sldMk cId="4062736163" sldId="315"/>
            <ac:spMk id="2" creationId="{158B068B-EFFE-4008-B8E6-9C29B4509528}"/>
          </ac:spMkLst>
        </pc:spChg>
        <pc:picChg chg="add mod">
          <ac:chgData name="Eric Shing" userId="55e86778-ed07-4932-b7f7-986ff6c4be43" providerId="ADAL" clId="{C46587BC-5D7D-4ED1-97A4-1C84ECCA38F0}" dt="2020-04-11T10:37:04.309" v="1105" actId="1076"/>
          <ac:picMkLst>
            <pc:docMk/>
            <pc:sldMk cId="4062736163" sldId="315"/>
            <ac:picMk id="5" creationId="{EFB95FBC-64B0-4013-992C-22441AE93CA6}"/>
          </ac:picMkLst>
        </pc:picChg>
      </pc:sldChg>
      <pc:sldChg chg="addSp delSp modSp new">
        <pc:chgData name="Eric Shing" userId="55e86778-ed07-4932-b7f7-986ff6c4be43" providerId="ADAL" clId="{C46587BC-5D7D-4ED1-97A4-1C84ECCA38F0}" dt="2020-04-11T13:44:23.039" v="1801" actId="6549"/>
        <pc:sldMkLst>
          <pc:docMk/>
          <pc:sldMk cId="1440210012" sldId="316"/>
        </pc:sldMkLst>
        <pc:spChg chg="mod">
          <ac:chgData name="Eric Shing" userId="55e86778-ed07-4932-b7f7-986ff6c4be43" providerId="ADAL" clId="{C46587BC-5D7D-4ED1-97A4-1C84ECCA38F0}" dt="2020-04-11T13:44:23.039" v="1801" actId="6549"/>
          <ac:spMkLst>
            <pc:docMk/>
            <pc:sldMk cId="1440210012" sldId="316"/>
            <ac:spMk id="2" creationId="{35515387-8D56-47FD-9356-2A27D8E2E9B8}"/>
          </ac:spMkLst>
        </pc:spChg>
        <pc:spChg chg="del mod">
          <ac:chgData name="Eric Shing" userId="55e86778-ed07-4932-b7f7-986ff6c4be43" providerId="ADAL" clId="{C46587BC-5D7D-4ED1-97A4-1C84ECCA38F0}" dt="2020-04-11T13:43:52.186" v="1793" actId="478"/>
          <ac:spMkLst>
            <pc:docMk/>
            <pc:sldMk cId="1440210012" sldId="316"/>
            <ac:spMk id="4" creationId="{4F90478A-F5C9-479E-B359-A5112A1DD3FA}"/>
          </ac:spMkLst>
        </pc:spChg>
        <pc:spChg chg="add del mod">
          <ac:chgData name="Eric Shing" userId="55e86778-ed07-4932-b7f7-986ff6c4be43" providerId="ADAL" clId="{C46587BC-5D7D-4ED1-97A4-1C84ECCA38F0}" dt="2020-04-11T13:43:54.886" v="1794" actId="478"/>
          <ac:spMkLst>
            <pc:docMk/>
            <pc:sldMk cId="1440210012" sldId="316"/>
            <ac:spMk id="6" creationId="{748A7400-42B5-4D54-B140-99712D41B87C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4:04:15.839" v="1842"/>
        <pc:sldMkLst>
          <pc:docMk/>
          <pc:sldMk cId="2517592239" sldId="317"/>
        </pc:sldMkLst>
        <pc:spChg chg="mod">
          <ac:chgData name="Eric Shing" userId="55e86778-ed07-4932-b7f7-986ff6c4be43" providerId="ADAL" clId="{C46587BC-5D7D-4ED1-97A4-1C84ECCA38F0}" dt="2020-04-11T14:03:40.060" v="1841" actId="113"/>
          <ac:spMkLst>
            <pc:docMk/>
            <pc:sldMk cId="2517592239" sldId="317"/>
            <ac:spMk id="2" creationId="{688F8795-FA5D-487C-84F9-7DFE9372C137}"/>
          </ac:spMkLst>
        </pc:spChg>
        <pc:spChg chg="del mod">
          <ac:chgData name="Eric Shing" userId="55e86778-ed07-4932-b7f7-986ff6c4be43" providerId="ADAL" clId="{C46587BC-5D7D-4ED1-97A4-1C84ECCA38F0}" dt="2020-04-11T14:02:59.250" v="1833" actId="478"/>
          <ac:spMkLst>
            <pc:docMk/>
            <pc:sldMk cId="2517592239" sldId="317"/>
            <ac:spMk id="4" creationId="{98462742-D075-4775-93E9-8D3F122EB3D5}"/>
          </ac:spMkLst>
        </pc:spChg>
        <pc:spChg chg="add del mod">
          <ac:chgData name="Eric Shing" userId="55e86778-ed07-4932-b7f7-986ff6c4be43" providerId="ADAL" clId="{C46587BC-5D7D-4ED1-97A4-1C84ECCA38F0}" dt="2020-04-11T14:03:02.197" v="1834" actId="478"/>
          <ac:spMkLst>
            <pc:docMk/>
            <pc:sldMk cId="2517592239" sldId="317"/>
            <ac:spMk id="6" creationId="{870E804C-1777-4488-970E-D60D4B4AED98}"/>
          </ac:spMkLst>
        </pc:spChg>
      </pc:sldChg>
      <pc:sldChg chg="modSp new ord">
        <pc:chgData name="Eric Shing" userId="55e86778-ed07-4932-b7f7-986ff6c4be43" providerId="ADAL" clId="{C46587BC-5D7D-4ED1-97A4-1C84ECCA38F0}" dt="2020-04-11T12:22:22.664" v="1614" actId="207"/>
        <pc:sldMkLst>
          <pc:docMk/>
          <pc:sldMk cId="1539359109" sldId="318"/>
        </pc:sldMkLst>
        <pc:spChg chg="mod">
          <ac:chgData name="Eric Shing" userId="55e86778-ed07-4932-b7f7-986ff6c4be43" providerId="ADAL" clId="{C46587BC-5D7D-4ED1-97A4-1C84ECCA38F0}" dt="2020-04-11T12:22:22.664" v="1614" actId="207"/>
          <ac:spMkLst>
            <pc:docMk/>
            <pc:sldMk cId="1539359109" sldId="318"/>
            <ac:spMk id="2" creationId="{8BBFEBCC-0D09-4842-A78E-4FEFD0489C86}"/>
          </ac:spMkLst>
        </pc:spChg>
        <pc:spChg chg="mod">
          <ac:chgData name="Eric Shing" userId="55e86778-ed07-4932-b7f7-986ff6c4be43" providerId="ADAL" clId="{C46587BC-5D7D-4ED1-97A4-1C84ECCA38F0}" dt="2020-04-11T12:20:29.592" v="1613"/>
          <ac:spMkLst>
            <pc:docMk/>
            <pc:sldMk cId="1539359109" sldId="318"/>
            <ac:spMk id="4" creationId="{93EF9B4E-DB50-4B66-9D9A-B88F4B37CD07}"/>
          </ac:spMkLst>
        </pc:spChg>
      </pc:sldChg>
      <pc:sldChg chg="new del">
        <pc:chgData name="Eric Shing" userId="55e86778-ed07-4932-b7f7-986ff6c4be43" providerId="ADAL" clId="{C46587BC-5D7D-4ED1-97A4-1C84ECCA38F0}" dt="2020-04-11T11:35:03.087" v="1533" actId="47"/>
        <pc:sldMkLst>
          <pc:docMk/>
          <pc:sldMk cId="2998106863" sldId="319"/>
        </pc:sldMkLst>
      </pc:sldChg>
      <pc:sldChg chg="delSp modSp modAnim">
        <pc:chgData name="Eric Shing" userId="55e86778-ed07-4932-b7f7-986ff6c4be43" providerId="ADAL" clId="{C46587BC-5D7D-4ED1-97A4-1C84ECCA38F0}" dt="2020-04-11T13:55:53.992" v="1811"/>
        <pc:sldMkLst>
          <pc:docMk/>
          <pc:sldMk cId="3732572085" sldId="320"/>
        </pc:sldMkLst>
        <pc:spChg chg="mod">
          <ac:chgData name="Eric Shing" userId="55e86778-ed07-4932-b7f7-986ff6c4be43" providerId="ADAL" clId="{C46587BC-5D7D-4ED1-97A4-1C84ECCA38F0}" dt="2020-04-11T13:44:47.608" v="1802" actId="6549"/>
          <ac:spMkLst>
            <pc:docMk/>
            <pc:sldMk cId="3732572085" sldId="320"/>
            <ac:spMk id="2" creationId="{8C947E16-ABA5-4638-9699-B5D634C8272E}"/>
          </ac:spMkLst>
        </pc:spChg>
        <pc:spChg chg="del mod">
          <ac:chgData name="Eric Shing" userId="55e86778-ed07-4932-b7f7-986ff6c4be43" providerId="ADAL" clId="{C46587BC-5D7D-4ED1-97A4-1C84ECCA38F0}" dt="2020-04-11T13:42:33.392" v="1781" actId="478"/>
          <ac:spMkLst>
            <pc:docMk/>
            <pc:sldMk cId="3732572085" sldId="320"/>
            <ac:spMk id="4" creationId="{EA1E41EC-5693-4889-83C4-9E75C4371A08}"/>
          </ac:spMkLst>
        </pc:spChg>
      </pc:sldChg>
      <pc:sldChg chg="modSp new del modAnim">
        <pc:chgData name="Eric Shing" userId="55e86778-ed07-4932-b7f7-986ff6c4be43" providerId="ADAL" clId="{C46587BC-5D7D-4ED1-97A4-1C84ECCA38F0}" dt="2020-04-11T11:28:34.111" v="1461" actId="2696"/>
        <pc:sldMkLst>
          <pc:docMk/>
          <pc:sldMk cId="4259446728" sldId="320"/>
        </pc:sldMkLst>
        <pc:spChg chg="mod">
          <ac:chgData name="Eric Shing" userId="55e86778-ed07-4932-b7f7-986ff6c4be43" providerId="ADAL" clId="{C46587BC-5D7D-4ED1-97A4-1C84ECCA38F0}" dt="2020-04-11T11:25:24.368" v="1448" actId="113"/>
          <ac:spMkLst>
            <pc:docMk/>
            <pc:sldMk cId="4259446728" sldId="320"/>
            <ac:spMk id="2" creationId="{8C947E16-ABA5-4638-9699-B5D634C8272E}"/>
          </ac:spMkLst>
        </pc:spChg>
        <pc:spChg chg="mod">
          <ac:chgData name="Eric Shing" userId="55e86778-ed07-4932-b7f7-986ff6c4be43" providerId="ADAL" clId="{C46587BC-5D7D-4ED1-97A4-1C84ECCA38F0}" dt="2020-04-11T11:24:13.985" v="1390" actId="207"/>
          <ac:spMkLst>
            <pc:docMk/>
            <pc:sldMk cId="4259446728" sldId="320"/>
            <ac:spMk id="4" creationId="{EA1E41EC-5693-4889-83C4-9E75C4371A08}"/>
          </ac:spMkLst>
        </pc:spChg>
      </pc:sldChg>
      <pc:sldChg chg="modSp">
        <pc:chgData name="Eric Shing" userId="55e86778-ed07-4932-b7f7-986ff6c4be43" providerId="ADAL" clId="{C46587BC-5D7D-4ED1-97A4-1C84ECCA38F0}" dt="2020-04-11T12:27:48.166" v="1617" actId="207"/>
        <pc:sldMkLst>
          <pc:docMk/>
          <pc:sldMk cId="2647412985" sldId="321"/>
        </pc:sldMkLst>
        <pc:spChg chg="mod">
          <ac:chgData name="Eric Shing" userId="55e86778-ed07-4932-b7f7-986ff6c4be43" providerId="ADAL" clId="{C46587BC-5D7D-4ED1-97A4-1C84ECCA38F0}" dt="2020-04-11T12:27:48.166" v="1617" actId="207"/>
          <ac:spMkLst>
            <pc:docMk/>
            <pc:sldMk cId="2647412985" sldId="321"/>
            <ac:spMk id="2" creationId="{8BBFEBCC-0D09-4842-A78E-4FEFD0489C86}"/>
          </ac:spMkLst>
        </pc:spChg>
      </pc:sldChg>
    </pc:docChg>
  </pc:docChgLst>
  <pc:docChgLst>
    <pc:chgData name="Eric Shing" userId="55e86778-ed07-4932-b7f7-986ff6c4be43" providerId="ADAL" clId="{52863A91-037C-4EC2-B0B5-8BBD7DBC44D9}"/>
    <pc:docChg chg="undo custSel addSld delSld modSld sldOrd">
      <pc:chgData name="Eric Shing" userId="55e86778-ed07-4932-b7f7-986ff6c4be43" providerId="ADAL" clId="{52863A91-037C-4EC2-B0B5-8BBD7DBC44D9}" dt="2021-03-20T11:24:08.688" v="1472" actId="6549"/>
      <pc:docMkLst>
        <pc:docMk/>
      </pc:docMkLst>
      <pc:sldChg chg="modSp mod">
        <pc:chgData name="Eric Shing" userId="55e86778-ed07-4932-b7f7-986ff6c4be43" providerId="ADAL" clId="{52863A91-037C-4EC2-B0B5-8BBD7DBC44D9}" dt="2021-03-19T11:25:01.072" v="1443" actId="113"/>
        <pc:sldMkLst>
          <pc:docMk/>
          <pc:sldMk cId="0" sldId="256"/>
        </pc:sldMkLst>
        <pc:spChg chg="mod">
          <ac:chgData name="Eric Shing" userId="55e86778-ed07-4932-b7f7-986ff6c4be43" providerId="ADAL" clId="{52863A91-037C-4EC2-B0B5-8BBD7DBC44D9}" dt="2021-03-19T07:52:29.048" v="1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52863A91-037C-4EC2-B0B5-8BBD7DBC44D9}" dt="2021-03-19T11:25:01.072" v="1443" actId="113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52863A91-037C-4EC2-B0B5-8BBD7DBC44D9}" dt="2021-03-19T07:52:34.664" v="3" actId="20577"/>
          <ac:spMkLst>
            <pc:docMk/>
            <pc:sldMk cId="0" sldId="256"/>
            <ac:spMk id="6" creationId="{EAE56CE7-1FDF-44D8-8FE9-4471353388C3}"/>
          </ac:spMkLst>
        </pc:spChg>
      </pc:sldChg>
      <pc:sldChg chg="modSp del mod modAnim">
        <pc:chgData name="Eric Shing" userId="55e86778-ed07-4932-b7f7-986ff6c4be43" providerId="ADAL" clId="{52863A91-037C-4EC2-B0B5-8BBD7DBC44D9}" dt="2021-03-20T04:00:50.839" v="1459" actId="47"/>
        <pc:sldMkLst>
          <pc:docMk/>
          <pc:sldMk cId="1482610717" sldId="353"/>
        </pc:sldMkLst>
        <pc:spChg chg="mod">
          <ac:chgData name="Eric Shing" userId="55e86778-ed07-4932-b7f7-986ff6c4be43" providerId="ADAL" clId="{52863A91-037C-4EC2-B0B5-8BBD7DBC44D9}" dt="2021-03-19T07:59:16.714" v="131" actId="113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47.112" v="460" actId="255"/>
          <ac:spMkLst>
            <pc:docMk/>
            <pc:sldMk cId="1482610717" sldId="353"/>
            <ac:spMk id="4" creationId="{B78FF54D-2375-40CB-9707-A9689242621B}"/>
          </ac:spMkLst>
        </pc:spChg>
      </pc:sldChg>
      <pc:sldChg chg="delSp modSp mod">
        <pc:chgData name="Eric Shing" userId="55e86778-ed07-4932-b7f7-986ff6c4be43" providerId="ADAL" clId="{52863A91-037C-4EC2-B0B5-8BBD7DBC44D9}" dt="2021-03-19T08:05:54.002" v="456" actId="20577"/>
        <pc:sldMkLst>
          <pc:docMk/>
          <pc:sldMk cId="2234248401" sldId="354"/>
        </pc:sldMkLst>
        <pc:spChg chg="mod">
          <ac:chgData name="Eric Shing" userId="55e86778-ed07-4932-b7f7-986ff6c4be43" providerId="ADAL" clId="{52863A91-037C-4EC2-B0B5-8BBD7DBC44D9}" dt="2021-03-19T08:05:54.002" v="456" actId="2057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52863A91-037C-4EC2-B0B5-8BBD7DBC44D9}" dt="2021-03-19T08:00:23.985" v="212"/>
          <ac:spMkLst>
            <pc:docMk/>
            <pc:sldMk cId="2234248401" sldId="354"/>
            <ac:spMk id="4" creationId="{0A5B9F63-48F3-427E-8779-FAD8DCCD5656}"/>
          </ac:spMkLst>
        </pc:spChg>
        <pc:picChg chg="del">
          <ac:chgData name="Eric Shing" userId="55e86778-ed07-4932-b7f7-986ff6c4be43" providerId="ADAL" clId="{52863A91-037C-4EC2-B0B5-8BBD7DBC44D9}" dt="2021-03-19T08:00:26.818" v="213" actId="478"/>
          <ac:picMkLst>
            <pc:docMk/>
            <pc:sldMk cId="2234248401" sldId="354"/>
            <ac:picMk id="1026" creationId="{D4B0DA7E-5FC3-45FD-B258-6D2BD3AC2F52}"/>
          </ac:picMkLst>
        </pc:picChg>
      </pc:sldChg>
      <pc:sldChg chg="modSp add del mod modAnim">
        <pc:chgData name="Eric Shing" userId="55e86778-ed07-4932-b7f7-986ff6c4be43" providerId="ADAL" clId="{52863A91-037C-4EC2-B0B5-8BBD7DBC44D9}" dt="2021-03-20T04:44:16.379" v="1464" actId="47"/>
        <pc:sldMkLst>
          <pc:docMk/>
          <pc:sldMk cId="744227032" sldId="356"/>
        </pc:sldMkLst>
        <pc:spChg chg="mod">
          <ac:chgData name="Eric Shing" userId="55e86778-ed07-4932-b7f7-986ff6c4be43" providerId="ADAL" clId="{52863A91-037C-4EC2-B0B5-8BBD7DBC44D9}" dt="2021-03-20T04:05:08.615" v="1462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52863A91-037C-4EC2-B0B5-8BBD7DBC44D9}" dt="2021-03-19T08:10:51.554" v="540" actId="20577"/>
          <ac:spMkLst>
            <pc:docMk/>
            <pc:sldMk cId="744227032" sldId="356"/>
            <ac:spMk id="4" creationId="{93659222-25F3-40FF-BA42-03991131870C}"/>
          </ac:spMkLst>
        </pc:spChg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261021977" sldId="357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86462003" sldId="358"/>
        </pc:sldMkLst>
      </pc:sldChg>
      <pc:sldChg chg="modSp mod">
        <pc:chgData name="Eric Shing" userId="55e86778-ed07-4932-b7f7-986ff6c4be43" providerId="ADAL" clId="{52863A91-037C-4EC2-B0B5-8BBD7DBC44D9}" dt="2021-03-20T11:23:38" v="1471" actId="6549"/>
        <pc:sldMkLst>
          <pc:docMk/>
          <pc:sldMk cId="3431845377" sldId="378"/>
        </pc:sldMkLst>
        <pc:spChg chg="mod">
          <ac:chgData name="Eric Shing" userId="55e86778-ed07-4932-b7f7-986ff6c4be43" providerId="ADAL" clId="{52863A91-037C-4EC2-B0B5-8BBD7DBC44D9}" dt="2021-03-20T11:23:38" v="1471" actId="6549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52863A91-037C-4EC2-B0B5-8BBD7DBC44D9}" dt="2021-03-19T08:06:58.848" v="461" actId="255"/>
          <ac:spMkLst>
            <pc:docMk/>
            <pc:sldMk cId="3431845377" sldId="378"/>
            <ac:spMk id="4" creationId="{F5A563CC-2727-411F-AFAA-0E03A02FC661}"/>
          </ac:spMkLst>
        </pc:spChg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3870474445" sldId="379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711727232" sldId="380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737578" sldId="383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4046825823" sldId="385"/>
        </pc:sldMkLst>
      </pc:sldChg>
      <pc:sldChg chg="addSp delSp modSp mod delAnim modAnim">
        <pc:chgData name="Eric Shing" userId="55e86778-ed07-4932-b7f7-986ff6c4be43" providerId="ADAL" clId="{52863A91-037C-4EC2-B0B5-8BBD7DBC44D9}" dt="2021-03-19T11:28:41.212" v="1455"/>
        <pc:sldMkLst>
          <pc:docMk/>
          <pc:sldMk cId="31115286" sldId="388"/>
        </pc:sldMkLst>
        <pc:spChg chg="mod">
          <ac:chgData name="Eric Shing" userId="55e86778-ed07-4932-b7f7-986ff6c4be43" providerId="ADAL" clId="{52863A91-037C-4EC2-B0B5-8BBD7DBC44D9}" dt="2021-03-19T08:32:52.549" v="705" actId="255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52863A91-037C-4EC2-B0B5-8BBD7DBC44D9}" dt="2021-03-19T08:31:41.828" v="646"/>
          <ac:spMkLst>
            <pc:docMk/>
            <pc:sldMk cId="31115286" sldId="388"/>
            <ac:spMk id="4" creationId="{B5D3DE47-FC64-48E8-A592-550207F7D228}"/>
          </ac:spMkLst>
        </pc:spChg>
        <pc:picChg chg="add del mod ord">
          <ac:chgData name="Eric Shing" userId="55e86778-ed07-4932-b7f7-986ff6c4be43" providerId="ADAL" clId="{52863A91-037C-4EC2-B0B5-8BBD7DBC44D9}" dt="2021-03-19T08:28:30.645" v="614" actId="478"/>
          <ac:picMkLst>
            <pc:docMk/>
            <pc:sldMk cId="31115286" sldId="388"/>
            <ac:picMk id="5" creationId="{B8278496-0DC7-4CA2-B84B-CEF513AC3613}"/>
          </ac:picMkLst>
        </pc:picChg>
        <pc:picChg chg="add mod ord">
          <ac:chgData name="Eric Shing" userId="55e86778-ed07-4932-b7f7-986ff6c4be43" providerId="ADAL" clId="{52863A91-037C-4EC2-B0B5-8BBD7DBC44D9}" dt="2021-03-19T11:28:21.006" v="1451" actId="167"/>
          <ac:picMkLst>
            <pc:docMk/>
            <pc:sldMk cId="31115286" sldId="388"/>
            <ac:picMk id="6" creationId="{34C96B2D-3213-42D8-B3CD-10D99FCB5E63}"/>
          </ac:picMkLst>
        </pc:picChg>
        <pc:picChg chg="add del mod">
          <ac:chgData name="Eric Shing" userId="55e86778-ed07-4932-b7f7-986ff6c4be43" providerId="ADAL" clId="{52863A91-037C-4EC2-B0B5-8BBD7DBC44D9}" dt="2021-03-19T11:27:33.574" v="1444" actId="478"/>
          <ac:picMkLst>
            <pc:docMk/>
            <pc:sldMk cId="31115286" sldId="388"/>
            <ac:picMk id="7" creationId="{420475A3-A724-48FC-8DCB-743BA95239AF}"/>
          </ac:picMkLst>
        </pc:picChg>
      </pc:sldChg>
      <pc:sldChg chg="modSp mod modAnim">
        <pc:chgData name="Eric Shing" userId="55e86778-ed07-4932-b7f7-986ff6c4be43" providerId="ADAL" clId="{52863A91-037C-4EC2-B0B5-8BBD7DBC44D9}" dt="2021-03-20T04:00:47.480" v="1458" actId="113"/>
        <pc:sldMkLst>
          <pc:docMk/>
          <pc:sldMk cId="3224163924" sldId="389"/>
        </pc:sldMkLst>
        <pc:spChg chg="mod">
          <ac:chgData name="Eric Shing" userId="55e86778-ed07-4932-b7f7-986ff6c4be43" providerId="ADAL" clId="{52863A91-037C-4EC2-B0B5-8BBD7DBC44D9}" dt="2021-03-20T04:00:47.480" v="1458" actId="113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40.785" v="459" actId="255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 modAnim">
        <pc:chgData name="Eric Shing" userId="55e86778-ed07-4932-b7f7-986ff6c4be43" providerId="ADAL" clId="{52863A91-037C-4EC2-B0B5-8BBD7DBC44D9}" dt="2021-03-19T09:01:54.277" v="1403"/>
        <pc:sldMkLst>
          <pc:docMk/>
          <pc:sldMk cId="3326048112" sldId="390"/>
        </pc:sldMkLst>
        <pc:spChg chg="mod">
          <ac:chgData name="Eric Shing" userId="55e86778-ed07-4932-b7f7-986ff6c4be43" providerId="ADAL" clId="{52863A91-037C-4EC2-B0B5-8BBD7DBC44D9}" dt="2021-03-19T07:57:59.417" v="118" actId="113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32.169" v="458" actId="255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 ord">
        <pc:chgData name="Eric Shing" userId="55e86778-ed07-4932-b7f7-986ff6c4be43" providerId="ADAL" clId="{52863A91-037C-4EC2-B0B5-8BBD7DBC44D9}" dt="2021-03-19T08:13:48.187" v="561" actId="113"/>
        <pc:sldMkLst>
          <pc:docMk/>
          <pc:sldMk cId="519386789" sldId="391"/>
        </pc:sldMkLst>
        <pc:spChg chg="mod">
          <ac:chgData name="Eric Shing" userId="55e86778-ed07-4932-b7f7-986ff6c4be43" providerId="ADAL" clId="{52863A91-037C-4EC2-B0B5-8BBD7DBC44D9}" dt="2021-03-19T08:13:48.187" v="561" actId="113"/>
          <ac:spMkLst>
            <pc:docMk/>
            <pc:sldMk cId="519386789" sldId="391"/>
            <ac:spMk id="2" creationId="{C766487D-2320-4FBE-910A-DA4BE65DBA90}"/>
          </ac:spMkLst>
        </pc:spChg>
      </pc:sldChg>
      <pc:sldChg chg="modSp new del mod">
        <pc:chgData name="Eric Shing" userId="55e86778-ed07-4932-b7f7-986ff6c4be43" providerId="ADAL" clId="{52863A91-037C-4EC2-B0B5-8BBD7DBC44D9}" dt="2021-03-19T09:03:04.930" v="1414" actId="47"/>
        <pc:sldMkLst>
          <pc:docMk/>
          <pc:sldMk cId="2007365747" sldId="392"/>
        </pc:sldMkLst>
        <pc:spChg chg="mod">
          <ac:chgData name="Eric Shing" userId="55e86778-ed07-4932-b7f7-986ff6c4be43" providerId="ADAL" clId="{52863A91-037C-4EC2-B0B5-8BBD7DBC44D9}" dt="2021-03-19T08:36:11.060" v="889" actId="948"/>
          <ac:spMkLst>
            <pc:docMk/>
            <pc:sldMk cId="2007365747" sldId="392"/>
            <ac:spMk id="2" creationId="{5231C71D-3A1A-475B-B8F3-CC1D9993818C}"/>
          </ac:spMkLst>
        </pc:spChg>
        <pc:spChg chg="mod">
          <ac:chgData name="Eric Shing" userId="55e86778-ed07-4932-b7f7-986ff6c4be43" providerId="ADAL" clId="{52863A91-037C-4EC2-B0B5-8BBD7DBC44D9}" dt="2021-03-19T08:36:51.568" v="890" actId="20577"/>
          <ac:spMkLst>
            <pc:docMk/>
            <pc:sldMk cId="2007365747" sldId="392"/>
            <ac:spMk id="4" creationId="{CADE5FA4-CBE6-4537-B30C-0F490D74D05B}"/>
          </ac:spMkLst>
        </pc:spChg>
      </pc:sldChg>
      <pc:sldChg chg="modSp new mod modAnim">
        <pc:chgData name="Eric Shing" userId="55e86778-ed07-4932-b7f7-986ff6c4be43" providerId="ADAL" clId="{52863A91-037C-4EC2-B0B5-8BBD7DBC44D9}" dt="2021-03-20T04:44:53.189" v="1469" actId="20577"/>
        <pc:sldMkLst>
          <pc:docMk/>
          <pc:sldMk cId="3305335764" sldId="393"/>
        </pc:sldMkLst>
        <pc:spChg chg="mod">
          <ac:chgData name="Eric Shing" userId="55e86778-ed07-4932-b7f7-986ff6c4be43" providerId="ADAL" clId="{52863A91-037C-4EC2-B0B5-8BBD7DBC44D9}" dt="2021-03-20T04:44:53.189" v="1469" actId="20577"/>
          <ac:spMkLst>
            <pc:docMk/>
            <pc:sldMk cId="3305335764" sldId="393"/>
            <ac:spMk id="2" creationId="{F7548C8B-7137-48D4-925E-A850174DCC10}"/>
          </ac:spMkLst>
        </pc:spChg>
        <pc:spChg chg="mod">
          <ac:chgData name="Eric Shing" userId="55e86778-ed07-4932-b7f7-986ff6c4be43" providerId="ADAL" clId="{52863A91-037C-4EC2-B0B5-8BBD7DBC44D9}" dt="2021-03-19T08:38:26.957" v="954" actId="20577"/>
          <ac:spMkLst>
            <pc:docMk/>
            <pc:sldMk cId="3305335764" sldId="393"/>
            <ac:spMk id="4" creationId="{2E372E44-251D-43AA-B615-72A100FE77EE}"/>
          </ac:spMkLst>
        </pc:spChg>
      </pc:sldChg>
      <pc:sldChg chg="modSp new mod">
        <pc:chgData name="Eric Shing" userId="55e86778-ed07-4932-b7f7-986ff6c4be43" providerId="ADAL" clId="{52863A91-037C-4EC2-B0B5-8BBD7DBC44D9}" dt="2021-03-20T11:24:08.688" v="1472" actId="6549"/>
        <pc:sldMkLst>
          <pc:docMk/>
          <pc:sldMk cId="171916270" sldId="394"/>
        </pc:sldMkLst>
        <pc:spChg chg="mod">
          <ac:chgData name="Eric Shing" userId="55e86778-ed07-4932-b7f7-986ff6c4be43" providerId="ADAL" clId="{52863A91-037C-4EC2-B0B5-8BBD7DBC44D9}" dt="2021-03-19T11:20:35.671" v="1433" actId="6549"/>
          <ac:spMkLst>
            <pc:docMk/>
            <pc:sldMk cId="171916270" sldId="394"/>
            <ac:spMk id="2" creationId="{BE910F2E-FBA0-4B94-8233-CC572102AC44}"/>
          </ac:spMkLst>
        </pc:spChg>
        <pc:spChg chg="mod">
          <ac:chgData name="Eric Shing" userId="55e86778-ed07-4932-b7f7-986ff6c4be43" providerId="ADAL" clId="{52863A91-037C-4EC2-B0B5-8BBD7DBC44D9}" dt="2021-03-20T11:24:08.688" v="1472" actId="6549"/>
          <ac:spMkLst>
            <pc:docMk/>
            <pc:sldMk cId="171916270" sldId="394"/>
            <ac:spMk id="4" creationId="{1BB6AA43-765A-4E1B-BB01-A5312FADC4A0}"/>
          </ac:spMkLst>
        </pc:spChg>
      </pc:sldChg>
      <pc:sldChg chg="addSp delSp modSp new mod chgLayout">
        <pc:chgData name="Eric Shing" userId="55e86778-ed07-4932-b7f7-986ff6c4be43" providerId="ADAL" clId="{52863A91-037C-4EC2-B0B5-8BBD7DBC44D9}" dt="2021-03-19T11:19:52.762" v="1432" actId="20577"/>
        <pc:sldMkLst>
          <pc:docMk/>
          <pc:sldMk cId="3500457230" sldId="395"/>
        </pc:sldMkLst>
        <pc:spChg chg="mod ord">
          <ac:chgData name="Eric Shing" userId="55e86778-ed07-4932-b7f7-986ff6c4be43" providerId="ADAL" clId="{52863A91-037C-4EC2-B0B5-8BBD7DBC44D9}" dt="2021-03-19T08:56:28.837" v="1381" actId="113"/>
          <ac:spMkLst>
            <pc:docMk/>
            <pc:sldMk cId="3500457230" sldId="395"/>
            <ac:spMk id="2" creationId="{DDC24A16-A217-4C29-9BDB-112E762F1C44}"/>
          </ac:spMkLst>
        </pc:spChg>
        <pc:spChg chg="mod ord">
          <ac:chgData name="Eric Shing" userId="55e86778-ed07-4932-b7f7-986ff6c4be43" providerId="ADAL" clId="{52863A91-037C-4EC2-B0B5-8BBD7DBC44D9}" dt="2021-03-19T08:53:00.658" v="1274" actId="700"/>
          <ac:spMkLst>
            <pc:docMk/>
            <pc:sldMk cId="3500457230" sldId="395"/>
            <ac:spMk id="3" creationId="{BF96F41E-9C14-42E3-82D4-C014DB46393E}"/>
          </ac:spMkLst>
        </pc:spChg>
        <pc:spChg chg="del mod">
          <ac:chgData name="Eric Shing" userId="55e86778-ed07-4932-b7f7-986ff6c4be43" providerId="ADAL" clId="{52863A91-037C-4EC2-B0B5-8BBD7DBC44D9}" dt="2021-03-19T08:48:26.513" v="1205" actId="478"/>
          <ac:spMkLst>
            <pc:docMk/>
            <pc:sldMk cId="3500457230" sldId="395"/>
            <ac:spMk id="4" creationId="{A35D0B58-3C15-4272-B966-67986C012D8B}"/>
          </ac:spMkLst>
        </pc:spChg>
        <pc:spChg chg="add mod ord">
          <ac:chgData name="Eric Shing" userId="55e86778-ed07-4932-b7f7-986ff6c4be43" providerId="ADAL" clId="{52863A91-037C-4EC2-B0B5-8BBD7DBC44D9}" dt="2021-03-19T11:19:52.762" v="1432" actId="20577"/>
          <ac:spMkLst>
            <pc:docMk/>
            <pc:sldMk cId="3500457230" sldId="395"/>
            <ac:spMk id="5" creationId="{DE895E19-A00A-4B8C-9DF8-1985B890457B}"/>
          </ac:spMkLst>
        </pc:spChg>
      </pc:sldChg>
      <pc:sldChg chg="del">
        <pc:chgData name="Eric Shing" userId="55e86778-ed07-4932-b7f7-986ff6c4be43" providerId="ADAL" clId="{52863A91-037C-4EC2-B0B5-8BBD7DBC44D9}" dt="2021-03-20T04:44:22.641" v="1465" actId="47"/>
        <pc:sldMkLst>
          <pc:docMk/>
          <pc:sldMk cId="1100797570" sldId="396"/>
        </pc:sldMkLst>
      </pc:sldChg>
      <pc:sldChg chg="modSp mod modAnim">
        <pc:chgData name="Eric Shing" userId="55e86778-ed07-4932-b7f7-986ff6c4be43" providerId="ADAL" clId="{52863A91-037C-4EC2-B0B5-8BBD7DBC44D9}" dt="2021-03-19T11:24:39.949" v="1442"/>
        <pc:sldMkLst>
          <pc:docMk/>
          <pc:sldMk cId="1608606711" sldId="398"/>
        </pc:sldMkLst>
        <pc:spChg chg="mod">
          <ac:chgData name="Eric Shing" userId="55e86778-ed07-4932-b7f7-986ff6c4be43" providerId="ADAL" clId="{52863A91-037C-4EC2-B0B5-8BBD7DBC44D9}" dt="2021-03-19T11:21:41.896" v="1440" actId="20577"/>
          <ac:spMkLst>
            <pc:docMk/>
            <pc:sldMk cId="1608606711" sldId="398"/>
            <ac:spMk id="2" creationId="{DDC24A16-A217-4C29-9BDB-112E762F1C44}"/>
          </ac:spMkLst>
        </pc:spChg>
      </pc:sldChg>
    </pc:docChg>
  </pc:docChgLst>
  <pc:docChgLst>
    <pc:chgData name="Eric Shing" userId="55e86778-ed07-4932-b7f7-986ff6c4be43" providerId="ADAL" clId="{B82A864B-68BB-4D65-8323-601A492067B7}"/>
    <pc:docChg chg="undo custSel addSld delSld modSld">
      <pc:chgData name="Eric Shing" userId="55e86778-ed07-4932-b7f7-986ff6c4be43" providerId="ADAL" clId="{B82A864B-68BB-4D65-8323-601A492067B7}" dt="2020-12-24T22:45:08.472" v="705" actId="1035"/>
      <pc:docMkLst>
        <pc:docMk/>
      </pc:docMkLst>
      <pc:sldChg chg="addSp delSp modSp mod">
        <pc:chgData name="Eric Shing" userId="55e86778-ed07-4932-b7f7-986ff6c4be43" providerId="ADAL" clId="{B82A864B-68BB-4D65-8323-601A492067B7}" dt="2020-12-24T11:16:32.729" v="655" actId="6549"/>
        <pc:sldMkLst>
          <pc:docMk/>
          <pc:sldMk cId="0" sldId="256"/>
        </pc:sldMkLst>
        <pc:spChg chg="mod">
          <ac:chgData name="Eric Shing" userId="55e86778-ed07-4932-b7f7-986ff6c4be43" providerId="ADAL" clId="{B82A864B-68BB-4D65-8323-601A492067B7}" dt="2020-12-24T11:16:32.729" v="655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01:24:10.909" v="201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Eric Shing" userId="55e86778-ed07-4932-b7f7-986ff6c4be43" providerId="ADAL" clId="{B82A864B-68BB-4D65-8323-601A492067B7}" dt="2020-12-24T01:24:00.082" v="198"/>
          <ac:spMkLst>
            <pc:docMk/>
            <pc:sldMk cId="0" sldId="256"/>
            <ac:spMk id="5" creationId="{5ABB145E-8D5E-475F-A477-4B134AA2253F}"/>
          </ac:spMkLst>
        </pc:spChg>
        <pc:spChg chg="add mod">
          <ac:chgData name="Eric Shing" userId="55e86778-ed07-4932-b7f7-986ff6c4be43" providerId="ADAL" clId="{B82A864B-68BB-4D65-8323-601A492067B7}" dt="2020-12-24T01:24:08.093" v="200" actId="1076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B82A864B-68BB-4D65-8323-601A492067B7}" dt="2020-12-24T11:02:01.444" v="581" actId="47"/>
        <pc:sldMkLst>
          <pc:docMk/>
          <pc:sldMk cId="0" sldId="265"/>
        </pc:sldMkLst>
      </pc:sldChg>
      <pc:sldChg chg="del">
        <pc:chgData name="Eric Shing" userId="55e86778-ed07-4932-b7f7-986ff6c4be43" providerId="ADAL" clId="{B82A864B-68BB-4D65-8323-601A492067B7}" dt="2020-12-24T11:01:59.108" v="575" actId="47"/>
        <pc:sldMkLst>
          <pc:docMk/>
          <pc:sldMk cId="1690635115" sldId="297"/>
        </pc:sldMkLst>
      </pc:sldChg>
      <pc:sldChg chg="del">
        <pc:chgData name="Eric Shing" userId="55e86778-ed07-4932-b7f7-986ff6c4be43" providerId="ADAL" clId="{B82A864B-68BB-4D65-8323-601A492067B7}" dt="2020-12-24T01:24:29.521" v="203" actId="47"/>
        <pc:sldMkLst>
          <pc:docMk/>
          <pc:sldMk cId="471399496" sldId="322"/>
        </pc:sldMkLst>
      </pc:sldChg>
      <pc:sldChg chg="del">
        <pc:chgData name="Eric Shing" userId="55e86778-ed07-4932-b7f7-986ff6c4be43" providerId="ADAL" clId="{B82A864B-68BB-4D65-8323-601A492067B7}" dt="2020-12-24T11:01:57.043" v="569" actId="47"/>
        <pc:sldMkLst>
          <pc:docMk/>
          <pc:sldMk cId="3086490639" sldId="323"/>
        </pc:sldMkLst>
      </pc:sldChg>
      <pc:sldChg chg="del">
        <pc:chgData name="Eric Shing" userId="55e86778-ed07-4932-b7f7-986ff6c4be43" providerId="ADAL" clId="{B82A864B-68BB-4D65-8323-601A492067B7}" dt="2020-12-24T11:01:57.423" v="570" actId="47"/>
        <pc:sldMkLst>
          <pc:docMk/>
          <pc:sldMk cId="2270165634" sldId="324"/>
        </pc:sldMkLst>
      </pc:sldChg>
      <pc:sldChg chg="del">
        <pc:chgData name="Eric Shing" userId="55e86778-ed07-4932-b7f7-986ff6c4be43" providerId="ADAL" clId="{B82A864B-68BB-4D65-8323-601A492067B7}" dt="2020-12-24T11:01:58.800" v="574" actId="47"/>
        <pc:sldMkLst>
          <pc:docMk/>
          <pc:sldMk cId="1349523938" sldId="327"/>
        </pc:sldMkLst>
      </pc:sldChg>
      <pc:sldChg chg="del">
        <pc:chgData name="Eric Shing" userId="55e86778-ed07-4932-b7f7-986ff6c4be43" providerId="ADAL" clId="{B82A864B-68BB-4D65-8323-601A492067B7}" dt="2020-12-24T11:02:00.122" v="578" actId="47"/>
        <pc:sldMkLst>
          <pc:docMk/>
          <pc:sldMk cId="2036562998" sldId="329"/>
        </pc:sldMkLst>
      </pc:sldChg>
      <pc:sldChg chg="del">
        <pc:chgData name="Eric Shing" userId="55e86778-ed07-4932-b7f7-986ff6c4be43" providerId="ADAL" clId="{B82A864B-68BB-4D65-8323-601A492067B7}" dt="2020-12-24T11:02:00.550" v="579" actId="47"/>
        <pc:sldMkLst>
          <pc:docMk/>
          <pc:sldMk cId="2489562234" sldId="330"/>
        </pc:sldMkLst>
      </pc:sldChg>
      <pc:sldChg chg="del">
        <pc:chgData name="Eric Shing" userId="55e86778-ed07-4932-b7f7-986ff6c4be43" providerId="ADAL" clId="{B82A864B-68BB-4D65-8323-601A492067B7}" dt="2020-12-24T11:01:58.121" v="572" actId="47"/>
        <pc:sldMkLst>
          <pc:docMk/>
          <pc:sldMk cId="2861150275" sldId="332"/>
        </pc:sldMkLst>
      </pc:sldChg>
      <pc:sldChg chg="del">
        <pc:chgData name="Eric Shing" userId="55e86778-ed07-4932-b7f7-986ff6c4be43" providerId="ADAL" clId="{B82A864B-68BB-4D65-8323-601A492067B7}" dt="2020-12-24T11:01:58.453" v="573" actId="47"/>
        <pc:sldMkLst>
          <pc:docMk/>
          <pc:sldMk cId="1778496576" sldId="333"/>
        </pc:sldMkLst>
      </pc:sldChg>
      <pc:sldChg chg="del">
        <pc:chgData name="Eric Shing" userId="55e86778-ed07-4932-b7f7-986ff6c4be43" providerId="ADAL" clId="{B82A864B-68BB-4D65-8323-601A492067B7}" dt="2020-12-24T11:01:59.766" v="577" actId="47"/>
        <pc:sldMkLst>
          <pc:docMk/>
          <pc:sldMk cId="3222824180" sldId="337"/>
        </pc:sldMkLst>
      </pc:sldChg>
      <pc:sldChg chg="modSp mod">
        <pc:chgData name="Eric Shing" userId="55e86778-ed07-4932-b7f7-986ff6c4be43" providerId="ADAL" clId="{B82A864B-68BB-4D65-8323-601A492067B7}" dt="2020-12-24T12:17:17.900" v="694" actId="113"/>
        <pc:sldMkLst>
          <pc:docMk/>
          <pc:sldMk cId="2778439298" sldId="338"/>
        </pc:sldMkLst>
        <pc:spChg chg="mod">
          <ac:chgData name="Eric Shing" userId="55e86778-ed07-4932-b7f7-986ff6c4be43" providerId="ADAL" clId="{B82A864B-68BB-4D65-8323-601A492067B7}" dt="2020-12-24T12:17:17.900" v="694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4" creationId="{0B399298-54BB-407C-AF2A-053E240E37F4}"/>
          </ac:spMkLst>
        </pc:sp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2116274974" sldId="339"/>
        </pc:sldMkLst>
        <pc:spChg chg="del">
          <ac:chgData name="Eric Shing" userId="55e86778-ed07-4932-b7f7-986ff6c4be43" providerId="ADAL" clId="{B82A864B-68BB-4D65-8323-601A492067B7}" dt="2020-12-24T10:50:12.877" v="444" actId="478"/>
          <ac:spMkLst>
            <pc:docMk/>
            <pc:sldMk cId="2116274974" sldId="33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4" creationId="{0B399298-54BB-407C-AF2A-053E240E37F4}"/>
          </ac:spMkLst>
        </pc:spChg>
        <pc:spChg chg="add del mod">
          <ac:chgData name="Eric Shing" userId="55e86778-ed07-4932-b7f7-986ff6c4be43" providerId="ADAL" clId="{B82A864B-68BB-4D65-8323-601A492067B7}" dt="2020-12-24T10:50:16.611" v="445" actId="478"/>
          <ac:spMkLst>
            <pc:docMk/>
            <pc:sldMk cId="2116274974" sldId="339"/>
            <ac:spMk id="6" creationId="{3E425D11-2224-4463-8E25-579D348256F1}"/>
          </ac:spMkLst>
        </pc:spChg>
        <pc:picChg chg="add mod">
          <ac:chgData name="Eric Shing" userId="55e86778-ed07-4932-b7f7-986ff6c4be43" providerId="ADAL" clId="{B82A864B-68BB-4D65-8323-601A492067B7}" dt="2020-12-24T10:51:11.513" v="450" actId="1076"/>
          <ac:picMkLst>
            <pc:docMk/>
            <pc:sldMk cId="2116274974" sldId="339"/>
            <ac:picMk id="1026" creationId="{145CA1E2-D48A-4116-A9FC-9C668E8E7D6F}"/>
          </ac:picMkLst>
        </pc:picChg>
      </pc:sldChg>
      <pc:sldChg chg="del">
        <pc:chgData name="Eric Shing" userId="55e86778-ed07-4932-b7f7-986ff6c4be43" providerId="ADAL" clId="{B82A864B-68BB-4D65-8323-601A492067B7}" dt="2020-12-24T11:01:56.667" v="568" actId="47"/>
        <pc:sldMkLst>
          <pc:docMk/>
          <pc:sldMk cId="2182761820" sldId="340"/>
        </pc:sldMkLst>
      </pc:sldChg>
      <pc:sldChg chg="modSp mod">
        <pc:chgData name="Eric Shing" userId="55e86778-ed07-4932-b7f7-986ff6c4be43" providerId="ADAL" clId="{B82A864B-68BB-4D65-8323-601A492067B7}" dt="2020-12-24T11:02:57.258" v="588"/>
        <pc:sldMkLst>
          <pc:docMk/>
          <pc:sldMk cId="1792984995" sldId="341"/>
        </pc:sldMkLst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4" creationId="{0B399298-54BB-407C-AF2A-053E240E37F4}"/>
          </ac:spMkLst>
        </pc:spChg>
      </pc:sldChg>
      <pc:sldChg chg="del">
        <pc:chgData name="Eric Shing" userId="55e86778-ed07-4932-b7f7-986ff6c4be43" providerId="ADAL" clId="{B82A864B-68BB-4D65-8323-601A492067B7}" dt="2020-12-24T11:01:57.751" v="571" actId="47"/>
        <pc:sldMkLst>
          <pc:docMk/>
          <pc:sldMk cId="1726230980" sldId="342"/>
        </pc:sldMkLst>
      </pc:sldChg>
      <pc:sldChg chg="del">
        <pc:chgData name="Eric Shing" userId="55e86778-ed07-4932-b7f7-986ff6c4be43" providerId="ADAL" clId="{B82A864B-68BB-4D65-8323-601A492067B7}" dt="2020-12-24T11:01:59.442" v="576" actId="47"/>
        <pc:sldMkLst>
          <pc:docMk/>
          <pc:sldMk cId="3745179811" sldId="344"/>
        </pc:sldMkLst>
      </pc:sldChg>
      <pc:sldChg chg="del">
        <pc:chgData name="Eric Shing" userId="55e86778-ed07-4932-b7f7-986ff6c4be43" providerId="ADAL" clId="{B82A864B-68BB-4D65-8323-601A492067B7}" dt="2020-12-24T11:02:00.979" v="580" actId="47"/>
        <pc:sldMkLst>
          <pc:docMk/>
          <pc:sldMk cId="2705180177" sldId="345"/>
        </pc:sldMkLst>
      </pc:sldChg>
      <pc:sldChg chg="addSp delSp modSp new mod delAnim modAnim">
        <pc:chgData name="Eric Shing" userId="55e86778-ed07-4932-b7f7-986ff6c4be43" providerId="ADAL" clId="{B82A864B-68BB-4D65-8323-601A492067B7}" dt="2020-12-24T22:45:08.472" v="705" actId="1035"/>
        <pc:sldMkLst>
          <pc:docMk/>
          <pc:sldMk cId="2459743269" sldId="346"/>
        </pc:sldMkLst>
        <pc:spChg chg="del">
          <ac:chgData name="Eric Shing" userId="55e86778-ed07-4932-b7f7-986ff6c4be43" providerId="ADAL" clId="{B82A864B-68BB-4D65-8323-601A492067B7}" dt="2020-12-24T01:26:29.392" v="212" actId="22"/>
          <ac:spMkLst>
            <pc:docMk/>
            <pc:sldMk cId="2459743269" sldId="346"/>
            <ac:spMk id="2" creationId="{8697A52E-7928-4D69-94AA-F05E52C7FC2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459743269" sldId="346"/>
            <ac:spMk id="3" creationId="{EEE77F66-4717-41DA-8A2F-560BECE701C9}"/>
          </ac:spMkLst>
        </pc:spChg>
        <pc:spChg chg="del">
          <ac:chgData name="Eric Shing" userId="55e86778-ed07-4932-b7f7-986ff6c4be43" providerId="ADAL" clId="{B82A864B-68BB-4D65-8323-601A492067B7}" dt="2020-12-24T01:26:46.134" v="218" actId="478"/>
          <ac:spMkLst>
            <pc:docMk/>
            <pc:sldMk cId="2459743269" sldId="346"/>
            <ac:spMk id="4" creationId="{7C477F53-102E-4642-9A58-682DFF447075}"/>
          </ac:spMkLst>
        </pc:spChg>
        <pc:picChg chg="add del">
          <ac:chgData name="Eric Shing" userId="55e86778-ed07-4932-b7f7-986ff6c4be43" providerId="ADAL" clId="{B82A864B-68BB-4D65-8323-601A492067B7}" dt="2020-12-24T12:05:45.731" v="676" actId="478"/>
          <ac:picMkLst>
            <pc:docMk/>
            <pc:sldMk cId="2459743269" sldId="346"/>
            <ac:picMk id="4" creationId="{EB2FC1CD-204A-4AA3-801C-997529B3730B}"/>
          </ac:picMkLst>
        </pc:picChg>
        <pc:picChg chg="add mod ord">
          <ac:chgData name="Eric Shing" userId="55e86778-ed07-4932-b7f7-986ff6c4be43" providerId="ADAL" clId="{B82A864B-68BB-4D65-8323-601A492067B7}" dt="2020-12-24T01:27:06.713" v="224" actId="166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B82A864B-68BB-4D65-8323-601A492067B7}" dt="2020-12-24T12:07:21.550" v="682" actId="478"/>
          <ac:picMkLst>
            <pc:docMk/>
            <pc:sldMk cId="2459743269" sldId="346"/>
            <ac:picMk id="7" creationId="{E8D8771F-2C97-4D7D-99E9-A4A3F7A34EE3}"/>
          </ac:picMkLst>
        </pc:picChg>
        <pc:picChg chg="add mod">
          <ac:chgData name="Eric Shing" userId="55e86778-ed07-4932-b7f7-986ff6c4be43" providerId="ADAL" clId="{B82A864B-68BB-4D65-8323-601A492067B7}" dt="2020-12-24T01:26:56.965" v="220" actId="1076"/>
          <ac:picMkLst>
            <pc:docMk/>
            <pc:sldMk cId="2459743269" sldId="346"/>
            <ac:picMk id="8" creationId="{DEE15B60-4A0E-4378-87C6-C70E69AF5C6B}"/>
          </ac:picMkLst>
        </pc:picChg>
        <pc:picChg chg="add mod ord">
          <ac:chgData name="Eric Shing" userId="55e86778-ed07-4932-b7f7-986ff6c4be43" providerId="ADAL" clId="{B82A864B-68BB-4D65-8323-601A492067B7}" dt="2020-12-24T01:27:12.091" v="225" actId="166"/>
          <ac:picMkLst>
            <pc:docMk/>
            <pc:sldMk cId="2459743269" sldId="346"/>
            <ac:picMk id="10" creationId="{368F467B-9313-4445-9DF5-7AF07690D672}"/>
          </ac:picMkLst>
        </pc:picChg>
        <pc:picChg chg="add mod">
          <ac:chgData name="Eric Shing" userId="55e86778-ed07-4932-b7f7-986ff6c4be43" providerId="ADAL" clId="{B82A864B-68BB-4D65-8323-601A492067B7}" dt="2020-12-24T22:45:08.472" v="705" actId="1035"/>
          <ac:picMkLst>
            <pc:docMk/>
            <pc:sldMk cId="2459743269" sldId="346"/>
            <ac:picMk id="11" creationId="{4DAED0FC-9342-47E5-B5FA-02087DD31C16}"/>
          </ac:picMkLst>
        </pc:pic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4038400648" sldId="347"/>
        </pc:sldMkLst>
        <pc:spChg chg="del">
          <ac:chgData name="Eric Shing" userId="55e86778-ed07-4932-b7f7-986ff6c4be43" providerId="ADAL" clId="{B82A864B-68BB-4D65-8323-601A492067B7}" dt="2020-12-24T10:45:25.158" v="357" actId="478"/>
          <ac:spMkLst>
            <pc:docMk/>
            <pc:sldMk cId="4038400648" sldId="347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4" creationId="{0B399298-54BB-407C-AF2A-053E240E37F4}"/>
          </ac:spMkLst>
        </pc:spChg>
        <pc:spChg chg="add 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8" creationId="{CAD5BD78-986D-405B-9261-000A26068DEC}"/>
          </ac:spMkLst>
        </pc:spChg>
        <pc:picChg chg="add mod">
          <ac:chgData name="Eric Shing" userId="55e86778-ed07-4932-b7f7-986ff6c4be43" providerId="ADAL" clId="{B82A864B-68BB-4D65-8323-601A492067B7}" dt="2020-12-24T10:45:33.636" v="358" actId="1076"/>
          <ac:picMkLst>
            <pc:docMk/>
            <pc:sldMk cId="4038400648" sldId="347"/>
            <ac:picMk id="6" creationId="{BB9E7D07-73A9-4D78-B91E-E80DAC1CA0FB}"/>
          </ac:picMkLst>
        </pc:picChg>
      </pc:sldChg>
      <pc:sldChg chg="modSp del mod">
        <pc:chgData name="Eric Shing" userId="55e86778-ed07-4932-b7f7-986ff6c4be43" providerId="ADAL" clId="{B82A864B-68BB-4D65-8323-601A492067B7}" dt="2020-12-24T11:02:12.659" v="582" actId="47"/>
        <pc:sldMkLst>
          <pc:docMk/>
          <pc:sldMk cId="416619364" sldId="348"/>
        </pc:sldMkLst>
        <pc:spChg chg="mod">
          <ac:chgData name="Eric Shing" userId="55e86778-ed07-4932-b7f7-986ff6c4be43" providerId="ADAL" clId="{B82A864B-68BB-4D65-8323-601A492067B7}" dt="2020-12-24T10:57:12.342" v="478" actId="113"/>
          <ac:spMkLst>
            <pc:docMk/>
            <pc:sldMk cId="416619364" sldId="348"/>
            <ac:spMk id="2" creationId="{1E2B6AE2-F4BC-4CC6-B525-D0C6D5C77915}"/>
          </ac:spMkLst>
        </pc:spChg>
      </pc:sldChg>
      <pc:sldChg chg="modSp mod modAnim">
        <pc:chgData name="Eric Shing" userId="55e86778-ed07-4932-b7f7-986ff6c4be43" providerId="ADAL" clId="{B82A864B-68BB-4D65-8323-601A492067B7}" dt="2020-12-24T12:21:32.275" v="698" actId="113"/>
        <pc:sldMkLst>
          <pc:docMk/>
          <pc:sldMk cId="4284012099" sldId="349"/>
        </pc:sldMkLst>
        <pc:spChg chg="mod">
          <ac:chgData name="Eric Shing" userId="55e86778-ed07-4932-b7f7-986ff6c4be43" providerId="ADAL" clId="{B82A864B-68BB-4D65-8323-601A492067B7}" dt="2020-12-24T12:21:32.275" v="698" actId="113"/>
          <ac:spMkLst>
            <pc:docMk/>
            <pc:sldMk cId="4284012099" sldId="34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4" creationId="{0B399298-54BB-407C-AF2A-053E240E37F4}"/>
          </ac:spMkLst>
        </pc:spChg>
      </pc:sldChg>
      <pc:sldChg chg="modSp mod modAnim">
        <pc:chgData name="Eric Shing" userId="55e86778-ed07-4932-b7f7-986ff6c4be43" providerId="ADAL" clId="{B82A864B-68BB-4D65-8323-601A492067B7}" dt="2020-12-24T12:22:24.855" v="701"/>
        <pc:sldMkLst>
          <pc:docMk/>
          <pc:sldMk cId="2832586480" sldId="350"/>
        </pc:sldMkLst>
        <pc:spChg chg="mod">
          <ac:chgData name="Eric Shing" userId="55e86778-ed07-4932-b7f7-986ff6c4be43" providerId="ADAL" clId="{B82A864B-68BB-4D65-8323-601A492067B7}" dt="2020-12-24T11:01:46.327" v="567" actId="113"/>
          <ac:spMkLst>
            <pc:docMk/>
            <pc:sldMk cId="2832586480" sldId="350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4" creationId="{0B399298-54BB-407C-AF2A-053E240E37F4}"/>
          </ac:spMkLst>
        </pc:spChg>
      </pc:sldChg>
      <pc:sldChg chg="addSp delSp modSp new mod modAnim">
        <pc:chgData name="Eric Shing" userId="55e86778-ed07-4932-b7f7-986ff6c4be43" providerId="ADAL" clId="{B82A864B-68BB-4D65-8323-601A492067B7}" dt="2020-12-24T11:31:45.899" v="674"/>
        <pc:sldMkLst>
          <pc:docMk/>
          <pc:sldMk cId="142374138" sldId="351"/>
        </pc:sldMkLst>
        <pc:spChg chg="del mod">
          <ac:chgData name="Eric Shing" userId="55e86778-ed07-4932-b7f7-986ff6c4be43" providerId="ADAL" clId="{B82A864B-68BB-4D65-8323-601A492067B7}" dt="2020-12-24T11:12:10.227" v="641"/>
          <ac:spMkLst>
            <pc:docMk/>
            <pc:sldMk cId="142374138" sldId="351"/>
            <ac:spMk id="2" creationId="{E2547C0B-E6CB-49A9-AE0E-542B2E062D79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42374138" sldId="351"/>
            <ac:spMk id="3" creationId="{E0CE50B4-32F0-4CDC-8F54-DB397378C8A6}"/>
          </ac:spMkLst>
        </pc:spChg>
        <pc:spChg chg="mod">
          <ac:chgData name="Eric Shing" userId="55e86778-ed07-4932-b7f7-986ff6c4be43" providerId="ADAL" clId="{B82A864B-68BB-4D65-8323-601A492067B7}" dt="2020-12-24T11:04:01.388" v="626" actId="6549"/>
          <ac:spMkLst>
            <pc:docMk/>
            <pc:sldMk cId="142374138" sldId="351"/>
            <ac:spMk id="4" creationId="{9B6D98FD-F58A-475F-AAB8-6DA892699192}"/>
          </ac:spMkLst>
        </pc:spChg>
        <pc:picChg chg="add mod">
          <ac:chgData name="Eric Shing" userId="55e86778-ed07-4932-b7f7-986ff6c4be43" providerId="ADAL" clId="{B82A864B-68BB-4D65-8323-601A492067B7}" dt="2020-12-24T11:31:35.535" v="673" actId="14100"/>
          <ac:picMkLst>
            <pc:docMk/>
            <pc:sldMk cId="142374138" sldId="351"/>
            <ac:picMk id="5" creationId="{066EEDDD-E701-4040-99E0-8F86AA806842}"/>
          </ac:picMkLst>
        </pc:picChg>
        <pc:picChg chg="add del mod">
          <ac:chgData name="Eric Shing" userId="55e86778-ed07-4932-b7f7-986ff6c4be43" providerId="ADAL" clId="{B82A864B-68BB-4D65-8323-601A492067B7}" dt="2020-12-24T11:10:15.841" v="632" actId="478"/>
          <ac:picMkLst>
            <pc:docMk/>
            <pc:sldMk cId="142374138" sldId="351"/>
            <ac:picMk id="6" creationId="{A5D5BCAA-11E5-47DE-817D-979770060908}"/>
          </ac:picMkLst>
        </pc:picChg>
        <pc:picChg chg="add mod">
          <ac:chgData name="Eric Shing" userId="55e86778-ed07-4932-b7f7-986ff6c4be43" providerId="ADAL" clId="{B82A864B-68BB-4D65-8323-601A492067B7}" dt="2020-12-24T11:11:50.032" v="640" actId="1076"/>
          <ac:picMkLst>
            <pc:docMk/>
            <pc:sldMk cId="142374138" sldId="351"/>
            <ac:picMk id="8" creationId="{37600613-CC85-417E-BB24-67A7448A866F}"/>
          </ac:picMkLst>
        </pc:picChg>
        <pc:picChg chg="add del mod">
          <ac:chgData name="Eric Shing" userId="55e86778-ed07-4932-b7f7-986ff6c4be43" providerId="ADAL" clId="{B82A864B-68BB-4D65-8323-601A492067B7}" dt="2020-12-24T11:15:45.316" v="647" actId="478"/>
          <ac:picMkLst>
            <pc:docMk/>
            <pc:sldMk cId="142374138" sldId="351"/>
            <ac:picMk id="10" creationId="{761BFF62-0683-4727-87BD-9F7D876843F7}"/>
          </ac:picMkLst>
        </pc:picChg>
        <pc:picChg chg="add mod">
          <ac:chgData name="Eric Shing" userId="55e86778-ed07-4932-b7f7-986ff6c4be43" providerId="ADAL" clId="{B82A864B-68BB-4D65-8323-601A492067B7}" dt="2020-12-24T11:10:27.399" v="635" actId="1076"/>
          <ac:picMkLst>
            <pc:docMk/>
            <pc:sldMk cId="142374138" sldId="351"/>
            <ac:picMk id="2050" creationId="{67C80AFC-C620-4762-B403-813836D84300}"/>
          </ac:picMkLst>
        </pc:picChg>
        <pc:picChg chg="add mod">
          <ac:chgData name="Eric Shing" userId="55e86778-ed07-4932-b7f7-986ff6c4be43" providerId="ADAL" clId="{B82A864B-68BB-4D65-8323-601A492067B7}" dt="2020-12-24T11:12:15.208" v="643" actId="1076"/>
          <ac:picMkLst>
            <pc:docMk/>
            <pc:sldMk cId="142374138" sldId="351"/>
            <ac:picMk id="2052" creationId="{2490D5D9-E804-4686-85D3-9DD9431D9BDC}"/>
          </ac:picMkLst>
        </pc:picChg>
        <pc:picChg chg="add del mod">
          <ac:chgData name="Eric Shing" userId="55e86778-ed07-4932-b7f7-986ff6c4be43" providerId="ADAL" clId="{B82A864B-68BB-4D65-8323-601A492067B7}" dt="2020-12-24T11:31:27.363" v="670" actId="478"/>
          <ac:picMkLst>
            <pc:docMk/>
            <pc:sldMk cId="142374138" sldId="351"/>
            <ac:picMk id="2054" creationId="{393D4B8A-0D50-4671-9BA1-26F25A36FB82}"/>
          </ac:picMkLst>
        </pc:picChg>
      </pc:sldChg>
      <pc:sldChg chg="addSp delSp modSp new mod modClrScheme chgLayout">
        <pc:chgData name="Eric Shing" userId="55e86778-ed07-4932-b7f7-986ff6c4be43" providerId="ADAL" clId="{B82A864B-68BB-4D65-8323-601A492067B7}" dt="2020-12-24T11:03:32.202" v="603" actId="14100"/>
        <pc:sldMkLst>
          <pc:docMk/>
          <pc:sldMk cId="2835168397" sldId="352"/>
        </pc:sldMkLst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2" creationId="{9789CD27-5264-4F3D-97DF-E8569C6DE81E}"/>
          </ac:spMkLst>
        </pc:spChg>
        <pc:spChg chg="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3" creationId="{B2026D5B-8368-48A0-8A4F-4463C2249903}"/>
          </ac:spMkLst>
        </pc:spChg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4" creationId="{8691D12C-8BF2-46C7-82CE-AEB37131D2C8}"/>
          </ac:spMkLst>
        </pc:spChg>
        <pc:spChg chg="add mod ord">
          <ac:chgData name="Eric Shing" userId="55e86778-ed07-4932-b7f7-986ff6c4be43" providerId="ADAL" clId="{B82A864B-68BB-4D65-8323-601A492067B7}" dt="2020-12-24T11:03:32.202" v="603" actId="14100"/>
          <ac:spMkLst>
            <pc:docMk/>
            <pc:sldMk cId="2835168397" sldId="352"/>
            <ac:spMk id="5" creationId="{4309CA13-580E-4548-8A7F-FCCFBEF7EF12}"/>
          </ac:spMkLst>
        </pc:spChg>
        <pc:spChg chg="add del mod ord">
          <ac:chgData name="Eric Shing" userId="55e86778-ed07-4932-b7f7-986ff6c4be43" providerId="ADAL" clId="{B82A864B-68BB-4D65-8323-601A492067B7}" dt="2020-12-24T11:03:29.635" v="602" actId="478"/>
          <ac:spMkLst>
            <pc:docMk/>
            <pc:sldMk cId="2835168397" sldId="352"/>
            <ac:spMk id="6" creationId="{6AE11ACF-1D00-4C73-9E84-39D254DFDCA8}"/>
          </ac:spMkLst>
        </pc:spChg>
      </pc:sldChg>
    </pc:docChg>
  </pc:docChgLst>
  <pc:docChgLst>
    <pc:chgData name="Eric Shing" userId="55e86778-ed07-4932-b7f7-986ff6c4be43" providerId="ADAL" clId="{1F4C4A74-54E8-4F3F-B7AF-A2DBA1D74A35}"/>
    <pc:docChg chg="undo custSel delSld modSld">
      <pc:chgData name="Eric Shing" userId="55e86778-ed07-4932-b7f7-986ff6c4be43" providerId="ADAL" clId="{1F4C4A74-54E8-4F3F-B7AF-A2DBA1D74A35}" dt="2021-05-08T12:53:22.049" v="1369" actId="113"/>
      <pc:docMkLst>
        <pc:docMk/>
      </pc:docMkLst>
      <pc:sldChg chg="modSp mod">
        <pc:chgData name="Eric Shing" userId="55e86778-ed07-4932-b7f7-986ff6c4be43" providerId="ADAL" clId="{1F4C4A74-54E8-4F3F-B7AF-A2DBA1D74A35}" dt="2021-05-08T12:50:36.398" v="1365"/>
        <pc:sldMkLst>
          <pc:docMk/>
          <pc:sldMk cId="0" sldId="256"/>
        </pc:sldMkLst>
        <pc:spChg chg="mod">
          <ac:chgData name="Eric Shing" userId="55e86778-ed07-4932-b7f7-986ff6c4be43" providerId="ADAL" clId="{1F4C4A74-54E8-4F3F-B7AF-A2DBA1D74A35}" dt="2021-05-08T03:58:22.932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1F4C4A74-54E8-4F3F-B7AF-A2DBA1D74A35}" dt="2021-05-08T03:59:04.710" v="5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1F4C4A74-54E8-4F3F-B7AF-A2DBA1D74A35}" dt="2021-05-08T12:50:36.398" v="1365"/>
          <ac:spMkLst>
            <pc:docMk/>
            <pc:sldMk cId="0" sldId="256"/>
            <ac:spMk id="6" creationId="{EAE56CE7-1FDF-44D8-8FE9-4471353388C3}"/>
          </ac:spMkLst>
        </pc:spChg>
      </pc:sldChg>
      <pc:sldChg chg="modSp mod modAnim">
        <pc:chgData name="Eric Shing" userId="55e86778-ed07-4932-b7f7-986ff6c4be43" providerId="ADAL" clId="{1F4C4A74-54E8-4F3F-B7AF-A2DBA1D74A35}" dt="2021-05-08T12:49:52.039" v="1363" actId="113"/>
        <pc:sldMkLst>
          <pc:docMk/>
          <pc:sldMk cId="2234248401" sldId="354"/>
        </pc:sldMkLst>
        <pc:spChg chg="mod">
          <ac:chgData name="Eric Shing" userId="55e86778-ed07-4932-b7f7-986ff6c4be43" providerId="ADAL" clId="{1F4C4A74-54E8-4F3F-B7AF-A2DBA1D74A35}" dt="2021-05-08T12:49:52.039" v="1363" actId="113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1F4C4A74-54E8-4F3F-B7AF-A2DBA1D74A35}" dt="2021-05-08T05:30:04.271" v="412" actId="20577"/>
          <ac:spMkLst>
            <pc:docMk/>
            <pc:sldMk cId="2234248401" sldId="354"/>
            <ac:spMk id="4" creationId="{0A5B9F63-48F3-427E-8779-FAD8DCCD5656}"/>
          </ac:spMkLst>
        </pc:spChg>
      </pc:sldChg>
      <pc:sldChg chg="modSp mod modAnim">
        <pc:chgData name="Eric Shing" userId="55e86778-ed07-4932-b7f7-986ff6c4be43" providerId="ADAL" clId="{1F4C4A74-54E8-4F3F-B7AF-A2DBA1D74A35}" dt="2021-05-08T12:37:01.508" v="1249"/>
        <pc:sldMkLst>
          <pc:docMk/>
          <pc:sldMk cId="744227032" sldId="356"/>
        </pc:sldMkLst>
        <pc:spChg chg="mod">
          <ac:chgData name="Eric Shing" userId="55e86778-ed07-4932-b7f7-986ff6c4be43" providerId="ADAL" clId="{1F4C4A74-54E8-4F3F-B7AF-A2DBA1D74A35}" dt="2021-05-08T11:54:38.048" v="764" actId="13926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1F4C4A74-54E8-4F3F-B7AF-A2DBA1D74A35}" dt="2021-05-08T06:16:58.049" v="756" actId="6549"/>
          <ac:spMkLst>
            <pc:docMk/>
            <pc:sldMk cId="744227032" sldId="356"/>
            <ac:spMk id="4" creationId="{93659222-25F3-40FF-BA42-03991131870C}"/>
          </ac:spMkLst>
        </pc:spChg>
      </pc:sldChg>
      <pc:sldChg chg="modSp mod modAnim">
        <pc:chgData name="Eric Shing" userId="55e86778-ed07-4932-b7f7-986ff6c4be43" providerId="ADAL" clId="{1F4C4A74-54E8-4F3F-B7AF-A2DBA1D74A35}" dt="2021-05-08T05:49:08.252" v="656" actId="13926"/>
        <pc:sldMkLst>
          <pc:docMk/>
          <pc:sldMk cId="3431845377" sldId="378"/>
        </pc:sldMkLst>
        <pc:spChg chg="mod">
          <ac:chgData name="Eric Shing" userId="55e86778-ed07-4932-b7f7-986ff6c4be43" providerId="ADAL" clId="{1F4C4A74-54E8-4F3F-B7AF-A2DBA1D74A35}" dt="2021-05-08T05:49:08.252" v="656" actId="13926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1F4C4A74-54E8-4F3F-B7AF-A2DBA1D74A35}" dt="2021-05-08T05:34:51.540" v="496" actId="27636"/>
          <ac:spMkLst>
            <pc:docMk/>
            <pc:sldMk cId="3431845377" sldId="378"/>
            <ac:spMk id="4" creationId="{F5A563CC-2727-411F-AFAA-0E03A02FC661}"/>
          </ac:spMkLst>
        </pc:spChg>
      </pc:sldChg>
      <pc:sldChg chg="addSp modSp mod">
        <pc:chgData name="Eric Shing" userId="55e86778-ed07-4932-b7f7-986ff6c4be43" providerId="ADAL" clId="{1F4C4A74-54E8-4F3F-B7AF-A2DBA1D74A35}" dt="2021-05-08T12:22:00.044" v="1184" actId="1076"/>
        <pc:sldMkLst>
          <pc:docMk/>
          <pc:sldMk cId="31115286" sldId="388"/>
        </pc:sldMkLst>
        <pc:spChg chg="mod">
          <ac:chgData name="Eric Shing" userId="55e86778-ed07-4932-b7f7-986ff6c4be43" providerId="ADAL" clId="{1F4C4A74-54E8-4F3F-B7AF-A2DBA1D74A35}" dt="2021-05-08T12:21:54.542" v="1183" actId="20577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1F4C4A74-54E8-4F3F-B7AF-A2DBA1D74A35}" dt="2021-05-08T12:17:06.653" v="1047" actId="5793"/>
          <ac:spMkLst>
            <pc:docMk/>
            <pc:sldMk cId="31115286" sldId="388"/>
            <ac:spMk id="4" creationId="{B5D3DE47-FC64-48E8-A592-550207F7D228}"/>
          </ac:spMkLst>
        </pc:spChg>
        <pc:picChg chg="add mod">
          <ac:chgData name="Eric Shing" userId="55e86778-ed07-4932-b7f7-986ff6c4be43" providerId="ADAL" clId="{1F4C4A74-54E8-4F3F-B7AF-A2DBA1D74A35}" dt="2021-05-08T12:22:00.044" v="1184" actId="1076"/>
          <ac:picMkLst>
            <pc:docMk/>
            <pc:sldMk cId="31115286" sldId="388"/>
            <ac:picMk id="6" creationId="{B8EE7A0D-DAE2-4DB3-871C-BD9CC794C847}"/>
          </ac:picMkLst>
        </pc:picChg>
      </pc:sldChg>
      <pc:sldChg chg="modSp mod">
        <pc:chgData name="Eric Shing" userId="55e86778-ed07-4932-b7f7-986ff6c4be43" providerId="ADAL" clId="{1F4C4A74-54E8-4F3F-B7AF-A2DBA1D74A35}" dt="2021-05-08T12:31:46.870" v="1242" actId="6549"/>
        <pc:sldMkLst>
          <pc:docMk/>
          <pc:sldMk cId="3224163924" sldId="389"/>
        </pc:sldMkLst>
        <pc:spChg chg="mod">
          <ac:chgData name="Eric Shing" userId="55e86778-ed07-4932-b7f7-986ff6c4be43" providerId="ADAL" clId="{1F4C4A74-54E8-4F3F-B7AF-A2DBA1D74A35}" dt="2021-05-08T12:31:46.870" v="1242" actId="6549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1F4C4A74-54E8-4F3F-B7AF-A2DBA1D74A35}" dt="2021-05-08T04:09:24.637" v="388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 modAnim">
        <pc:chgData name="Eric Shing" userId="55e86778-ed07-4932-b7f7-986ff6c4be43" providerId="ADAL" clId="{1F4C4A74-54E8-4F3F-B7AF-A2DBA1D74A35}" dt="2021-05-08T12:31:22.109" v="1241"/>
        <pc:sldMkLst>
          <pc:docMk/>
          <pc:sldMk cId="3326048112" sldId="390"/>
        </pc:sldMkLst>
        <pc:spChg chg="mod">
          <ac:chgData name="Eric Shing" userId="55e86778-ed07-4932-b7f7-986ff6c4be43" providerId="ADAL" clId="{1F4C4A74-54E8-4F3F-B7AF-A2DBA1D74A35}" dt="2021-05-08T04:08:03.682" v="360" actId="6549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1F4C4A74-54E8-4F3F-B7AF-A2DBA1D74A35}" dt="2021-05-08T04:05:05.035" v="305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1F4C4A74-54E8-4F3F-B7AF-A2DBA1D74A35}" dt="2021-05-08T12:53:22.049" v="1369" actId="113"/>
        <pc:sldMkLst>
          <pc:docMk/>
          <pc:sldMk cId="519386789" sldId="391"/>
        </pc:sldMkLst>
        <pc:spChg chg="mod">
          <ac:chgData name="Eric Shing" userId="55e86778-ed07-4932-b7f7-986ff6c4be43" providerId="ADAL" clId="{1F4C4A74-54E8-4F3F-B7AF-A2DBA1D74A35}" dt="2021-05-08T12:53:22.049" v="1369" actId="113"/>
          <ac:spMkLst>
            <pc:docMk/>
            <pc:sldMk cId="519386789" sldId="391"/>
            <ac:spMk id="2" creationId="{C766487D-2320-4FBE-910A-DA4BE65DBA90}"/>
          </ac:spMkLst>
        </pc:spChg>
        <pc:spChg chg="mod">
          <ac:chgData name="Eric Shing" userId="55e86778-ed07-4932-b7f7-986ff6c4be43" providerId="ADAL" clId="{1F4C4A74-54E8-4F3F-B7AF-A2DBA1D74A35}" dt="2021-05-08T12:09:15.465" v="906"/>
          <ac:spMkLst>
            <pc:docMk/>
            <pc:sldMk cId="519386789" sldId="391"/>
            <ac:spMk id="4" creationId="{93659222-25F3-40FF-BA42-03991131870C}"/>
          </ac:spMkLst>
        </pc:spChg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3305335764" sldId="393"/>
        </pc:sldMkLst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171916270" sldId="394"/>
        </pc:sldMkLst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3500457230" sldId="395"/>
        </pc:sldMkLst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55842040" sldId="397"/>
        </pc:sldMkLst>
      </pc:sldChg>
      <pc:sldChg chg="addSp modSp mod">
        <pc:chgData name="Eric Shing" userId="55e86778-ed07-4932-b7f7-986ff6c4be43" providerId="ADAL" clId="{1F4C4A74-54E8-4F3F-B7AF-A2DBA1D74A35}" dt="2021-05-08T12:16:14.797" v="998" actId="1037"/>
        <pc:sldMkLst>
          <pc:docMk/>
          <pc:sldMk cId="825899091" sldId="399"/>
        </pc:sldMkLst>
        <pc:spChg chg="mod">
          <ac:chgData name="Eric Shing" userId="55e86778-ed07-4932-b7f7-986ff6c4be43" providerId="ADAL" clId="{1F4C4A74-54E8-4F3F-B7AF-A2DBA1D74A35}" dt="2021-05-08T12:13:19.394" v="985" actId="6549"/>
          <ac:spMkLst>
            <pc:docMk/>
            <pc:sldMk cId="825899091" sldId="399"/>
            <ac:spMk id="2" creationId="{96E592ED-8782-41A9-9D18-AF15DA959EED}"/>
          </ac:spMkLst>
        </pc:spChg>
        <pc:spChg chg="mod">
          <ac:chgData name="Eric Shing" userId="55e86778-ed07-4932-b7f7-986ff6c4be43" providerId="ADAL" clId="{1F4C4A74-54E8-4F3F-B7AF-A2DBA1D74A35}" dt="2021-05-08T12:13:15.030" v="984" actId="2711"/>
          <ac:spMkLst>
            <pc:docMk/>
            <pc:sldMk cId="825899091" sldId="399"/>
            <ac:spMk id="4" creationId="{B5D3DE47-FC64-48E8-A592-550207F7D228}"/>
          </ac:spMkLst>
        </pc:spChg>
        <pc:picChg chg="add mod">
          <ac:chgData name="Eric Shing" userId="55e86778-ed07-4932-b7f7-986ff6c4be43" providerId="ADAL" clId="{1F4C4A74-54E8-4F3F-B7AF-A2DBA1D74A35}" dt="2021-05-08T12:16:14.797" v="998" actId="1037"/>
          <ac:picMkLst>
            <pc:docMk/>
            <pc:sldMk cId="825899091" sldId="399"/>
            <ac:picMk id="6" creationId="{D3F15EC8-D3C6-4093-A081-535C4417BBB5}"/>
          </ac:picMkLst>
        </pc:picChg>
        <pc:picChg chg="add mod">
          <ac:chgData name="Eric Shing" userId="55e86778-ed07-4932-b7f7-986ff6c4be43" providerId="ADAL" clId="{1F4C4A74-54E8-4F3F-B7AF-A2DBA1D74A35}" dt="2021-05-08T12:14:44.340" v="987" actId="1076"/>
          <ac:picMkLst>
            <pc:docMk/>
            <pc:sldMk cId="825899091" sldId="399"/>
            <ac:picMk id="1026" creationId="{AA5E6A85-C595-4A3B-9364-A21DC2C648F3}"/>
          </ac:picMkLst>
        </pc:picChg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4176888295" sldId="400"/>
        </pc:sldMkLst>
      </pc:sldChg>
      <pc:sldChg chg="modSp mod">
        <pc:chgData name="Eric Shing" userId="55e86778-ed07-4932-b7f7-986ff6c4be43" providerId="ADAL" clId="{1F4C4A74-54E8-4F3F-B7AF-A2DBA1D74A35}" dt="2021-05-08T12:24:19.983" v="1234" actId="207"/>
        <pc:sldMkLst>
          <pc:docMk/>
          <pc:sldMk cId="3482930547" sldId="401"/>
        </pc:sldMkLst>
        <pc:spChg chg="mod">
          <ac:chgData name="Eric Shing" userId="55e86778-ed07-4932-b7f7-986ff6c4be43" providerId="ADAL" clId="{1F4C4A74-54E8-4F3F-B7AF-A2DBA1D74A35}" dt="2021-05-08T12:24:19.983" v="1234" actId="207"/>
          <ac:spMkLst>
            <pc:docMk/>
            <pc:sldMk cId="3482930547" sldId="401"/>
            <ac:spMk id="2" creationId="{96E592ED-8782-41A9-9D18-AF15DA959EED}"/>
          </ac:spMkLst>
        </pc:spChg>
        <pc:spChg chg="mod">
          <ac:chgData name="Eric Shing" userId="55e86778-ed07-4932-b7f7-986ff6c4be43" providerId="ADAL" clId="{1F4C4A74-54E8-4F3F-B7AF-A2DBA1D74A35}" dt="2021-05-08T12:22:47.809" v="1212"/>
          <ac:spMkLst>
            <pc:docMk/>
            <pc:sldMk cId="3482930547" sldId="401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2403657210" sldId="402"/>
        </pc:sldMkLst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1345824839" sldId="403"/>
        </pc:sldMkLst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3536414524" sldId="404"/>
        </pc:sldMkLst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553293782" sldId="405"/>
        </pc:sldMkLst>
      </pc:sldChg>
      <pc:sldChg chg="del">
        <pc:chgData name="Eric Shing" userId="55e86778-ed07-4932-b7f7-986ff6c4be43" providerId="ADAL" clId="{1F4C4A74-54E8-4F3F-B7AF-A2DBA1D74A35}" dt="2021-05-08T12:24:34.448" v="1235" actId="47"/>
        <pc:sldMkLst>
          <pc:docMk/>
          <pc:sldMk cId="1577694416" sldId="406"/>
        </pc:sldMkLst>
      </pc:sldChg>
      <pc:sldChg chg="modAnim">
        <pc:chgData name="Eric Shing" userId="55e86778-ed07-4932-b7f7-986ff6c4be43" providerId="ADAL" clId="{1F4C4A74-54E8-4F3F-B7AF-A2DBA1D74A35}" dt="2021-05-08T12:28:47.694" v="1237"/>
        <pc:sldMkLst>
          <pc:docMk/>
          <pc:sldMk cId="169660733" sldId="407"/>
        </pc:sldMkLst>
      </pc:sldChg>
      <pc:sldChg chg="modSp mod">
        <pc:chgData name="Eric Shing" userId="55e86778-ed07-4932-b7f7-986ff6c4be43" providerId="ADAL" clId="{1F4C4A74-54E8-4F3F-B7AF-A2DBA1D74A35}" dt="2021-05-08T12:33:32.295" v="1244" actId="113"/>
        <pc:sldMkLst>
          <pc:docMk/>
          <pc:sldMk cId="2581991773" sldId="408"/>
        </pc:sldMkLst>
        <pc:spChg chg="mod">
          <ac:chgData name="Eric Shing" userId="55e86778-ed07-4932-b7f7-986ff6c4be43" providerId="ADAL" clId="{1F4C4A74-54E8-4F3F-B7AF-A2DBA1D74A35}" dt="2021-05-08T12:33:32.295" v="1244" actId="113"/>
          <ac:spMkLst>
            <pc:docMk/>
            <pc:sldMk cId="2581991773" sldId="408"/>
            <ac:spMk id="2" creationId="{9EBBFB36-EBE8-4648-A9B4-38026EE8687B}"/>
          </ac:spMkLst>
        </pc:spChg>
        <pc:spChg chg="mod">
          <ac:chgData name="Eric Shing" userId="55e86778-ed07-4932-b7f7-986ff6c4be43" providerId="ADAL" clId="{1F4C4A74-54E8-4F3F-B7AF-A2DBA1D74A35}" dt="2021-05-08T05:38:12.480" v="540" actId="20577"/>
          <ac:spMkLst>
            <pc:docMk/>
            <pc:sldMk cId="2581991773" sldId="408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1F4C4A74-54E8-4F3F-B7AF-A2DBA1D74A35}" dt="2021-05-08T12:34:36.747" v="1246"/>
        <pc:sldMkLst>
          <pc:docMk/>
          <pc:sldMk cId="533242831" sldId="409"/>
        </pc:sldMkLst>
        <pc:spChg chg="mod">
          <ac:chgData name="Eric Shing" userId="55e86778-ed07-4932-b7f7-986ff6c4be43" providerId="ADAL" clId="{1F4C4A74-54E8-4F3F-B7AF-A2DBA1D74A35}" dt="2021-05-08T05:49:25.798" v="658" actId="207"/>
          <ac:spMkLst>
            <pc:docMk/>
            <pc:sldMk cId="533242831" sldId="409"/>
            <ac:spMk id="2" creationId="{9EBBFB36-EBE8-4648-A9B4-38026EE8687B}"/>
          </ac:spMkLst>
        </pc:spChg>
        <pc:spChg chg="mod">
          <ac:chgData name="Eric Shing" userId="55e86778-ed07-4932-b7f7-986ff6c4be43" providerId="ADAL" clId="{1F4C4A74-54E8-4F3F-B7AF-A2DBA1D74A35}" dt="2021-05-08T05:47:32.552" v="652" actId="6549"/>
          <ac:spMkLst>
            <pc:docMk/>
            <pc:sldMk cId="533242831" sldId="409"/>
            <ac:spMk id="4" creationId="{F5A563CC-2727-411F-AFAA-0E03A02FC661}"/>
          </ac:spMkLst>
        </pc:spChg>
      </pc:sldChg>
      <pc:sldChg chg="modSp mod">
        <pc:chgData name="Eric Shing" userId="55e86778-ed07-4932-b7f7-986ff6c4be43" providerId="ADAL" clId="{1F4C4A74-54E8-4F3F-B7AF-A2DBA1D74A35}" dt="2021-05-08T12:37:58.770" v="1253" actId="113"/>
        <pc:sldMkLst>
          <pc:docMk/>
          <pc:sldMk cId="1604990975" sldId="410"/>
        </pc:sldMkLst>
        <pc:spChg chg="mod">
          <ac:chgData name="Eric Shing" userId="55e86778-ed07-4932-b7f7-986ff6c4be43" providerId="ADAL" clId="{1F4C4A74-54E8-4F3F-B7AF-A2DBA1D74A35}" dt="2021-05-08T12:37:58.770" v="1253" actId="113"/>
          <ac:spMkLst>
            <pc:docMk/>
            <pc:sldMk cId="1604990975" sldId="410"/>
            <ac:spMk id="2" creationId="{C766487D-2320-4FBE-910A-DA4BE65DBA90}"/>
          </ac:spMkLst>
        </pc:spChg>
        <pc:spChg chg="mod">
          <ac:chgData name="Eric Shing" userId="55e86778-ed07-4932-b7f7-986ff6c4be43" providerId="ADAL" clId="{1F4C4A74-54E8-4F3F-B7AF-A2DBA1D74A35}" dt="2021-05-08T12:09:21.190" v="908" actId="20577"/>
          <ac:spMkLst>
            <pc:docMk/>
            <pc:sldMk cId="1604990975" sldId="410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1F4C4A74-54E8-4F3F-B7AF-A2DBA1D74A35}" dt="2021-05-08T12:40:19.081" v="1277" actId="113"/>
        <pc:sldMkLst>
          <pc:docMk/>
          <pc:sldMk cId="481718066" sldId="411"/>
        </pc:sldMkLst>
        <pc:spChg chg="mod">
          <ac:chgData name="Eric Shing" userId="55e86778-ed07-4932-b7f7-986ff6c4be43" providerId="ADAL" clId="{1F4C4A74-54E8-4F3F-B7AF-A2DBA1D74A35}" dt="2021-05-08T12:40:19.081" v="1277" actId="113"/>
          <ac:spMkLst>
            <pc:docMk/>
            <pc:sldMk cId="481718066" sldId="411"/>
            <ac:spMk id="2" creationId="{C766487D-2320-4FBE-910A-DA4BE65DBA90}"/>
          </ac:spMkLst>
        </pc:spChg>
        <pc:spChg chg="mod">
          <ac:chgData name="Eric Shing" userId="55e86778-ed07-4932-b7f7-986ff6c4be43" providerId="ADAL" clId="{1F4C4A74-54E8-4F3F-B7AF-A2DBA1D74A35}" dt="2021-05-08T12:09:31.754" v="914"/>
          <ac:spMkLst>
            <pc:docMk/>
            <pc:sldMk cId="481718066" sldId="411"/>
            <ac:spMk id="4" creationId="{93659222-25F3-40FF-BA42-03991131870C}"/>
          </ac:spMkLst>
        </pc:spChg>
      </pc:sldChg>
    </pc:docChg>
  </pc:docChgLst>
  <pc:docChgLst>
    <pc:chgData name="Eric Shing" userId="55e86778-ed07-4932-b7f7-986ff6c4be43" providerId="ADAL" clId="{EFEEED30-AE5F-449C-8DBB-6ABAC42A295A}"/>
    <pc:docChg chg="undo custSel addSld delSld modSld sldOrd">
      <pc:chgData name="Eric Shing" userId="55e86778-ed07-4932-b7f7-986ff6c4be43" providerId="ADAL" clId="{EFEEED30-AE5F-449C-8DBB-6ABAC42A295A}" dt="2021-03-06T14:44:41.936" v="3047" actId="47"/>
      <pc:docMkLst>
        <pc:docMk/>
      </pc:docMkLst>
      <pc:sldChg chg="modSp mod">
        <pc:chgData name="Eric Shing" userId="55e86778-ed07-4932-b7f7-986ff6c4be43" providerId="ADAL" clId="{EFEEED30-AE5F-449C-8DBB-6ABAC42A295A}" dt="2021-03-06T10:29:17.273" v="1918" actId="2711"/>
        <pc:sldMkLst>
          <pc:docMk/>
          <pc:sldMk cId="0" sldId="256"/>
        </pc:sldMkLst>
        <pc:spChg chg="mod">
          <ac:chgData name="Eric Shing" userId="55e86778-ed07-4932-b7f7-986ff6c4be43" providerId="ADAL" clId="{EFEEED30-AE5F-449C-8DBB-6ABAC42A295A}" dt="2021-03-06T08:37:02.697" v="44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7.273" v="1918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2.607" v="1917" actId="2711"/>
          <ac:spMkLst>
            <pc:docMk/>
            <pc:sldMk cId="0" sldId="256"/>
            <ac:spMk id="6" creationId="{EAE56CE7-1FDF-44D8-8FE9-4471353388C3}"/>
          </ac:spMkLst>
        </pc:spChg>
      </pc:sldChg>
      <pc:sldChg chg="modSp mod modAnim">
        <pc:chgData name="Eric Shing" userId="55e86778-ed07-4932-b7f7-986ff6c4be43" providerId="ADAL" clId="{EFEEED30-AE5F-449C-8DBB-6ABAC42A295A}" dt="2021-03-06T10:30:38.077" v="1923"/>
        <pc:sldMkLst>
          <pc:docMk/>
          <pc:sldMk cId="1482610717" sldId="353"/>
        </pc:sldMkLst>
        <pc:spChg chg="mod">
          <ac:chgData name="Eric Shing" userId="55e86778-ed07-4932-b7f7-986ff6c4be43" providerId="ADAL" clId="{EFEEED30-AE5F-449C-8DBB-6ABAC42A295A}" dt="2021-03-06T09:33:31.594" v="272" actId="113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EFEEED30-AE5F-449C-8DBB-6ABAC42A295A}" dt="2021-03-06T10:00:25.675" v="1275" actId="27636"/>
          <ac:spMkLst>
            <pc:docMk/>
            <pc:sldMk cId="1482610717" sldId="353"/>
            <ac:spMk id="4" creationId="{B78FF54D-2375-40CB-9707-A9689242621B}"/>
          </ac:spMkLst>
        </pc:spChg>
      </pc:sldChg>
      <pc:sldChg chg="addSp modSp mod modAnim">
        <pc:chgData name="Eric Shing" userId="55e86778-ed07-4932-b7f7-986ff6c4be43" providerId="ADAL" clId="{EFEEED30-AE5F-449C-8DBB-6ABAC42A295A}" dt="2021-03-06T12:50:19.220" v="2055" actId="1076"/>
        <pc:sldMkLst>
          <pc:docMk/>
          <pc:sldMk cId="2234248401" sldId="354"/>
        </pc:sldMkLst>
        <pc:spChg chg="mod">
          <ac:chgData name="Eric Shing" userId="55e86778-ed07-4932-b7f7-986ff6c4be43" providerId="ADAL" clId="{EFEEED30-AE5F-449C-8DBB-6ABAC42A295A}" dt="2021-03-06T12:50:07.286" v="2050" actId="2057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EFEEED30-AE5F-449C-8DBB-6ABAC42A295A}" dt="2021-03-06T09:38:53.961" v="476" actId="2711"/>
          <ac:spMkLst>
            <pc:docMk/>
            <pc:sldMk cId="2234248401" sldId="354"/>
            <ac:spMk id="4" creationId="{0A5B9F63-48F3-427E-8779-FAD8DCCD5656}"/>
          </ac:spMkLst>
        </pc:spChg>
        <pc:picChg chg="add mod">
          <ac:chgData name="Eric Shing" userId="55e86778-ed07-4932-b7f7-986ff6c4be43" providerId="ADAL" clId="{EFEEED30-AE5F-449C-8DBB-6ABAC42A295A}" dt="2021-03-06T12:50:19.220" v="2055" actId="1076"/>
          <ac:picMkLst>
            <pc:docMk/>
            <pc:sldMk cId="2234248401" sldId="354"/>
            <ac:picMk id="1026" creationId="{D4B0DA7E-5FC3-45FD-B258-6D2BD3AC2F52}"/>
          </ac:picMkLst>
        </pc:picChg>
      </pc:sldChg>
      <pc:sldChg chg="addSp delSp modSp del mod modAnim">
        <pc:chgData name="Eric Shing" userId="55e86778-ed07-4932-b7f7-986ff6c4be43" providerId="ADAL" clId="{EFEEED30-AE5F-449C-8DBB-6ABAC42A295A}" dt="2021-03-06T14:44:41.936" v="3047" actId="47"/>
        <pc:sldMkLst>
          <pc:docMk/>
          <pc:sldMk cId="2804991234" sldId="355"/>
        </pc:sldMkLst>
        <pc:spChg chg="mod">
          <ac:chgData name="Eric Shing" userId="55e86778-ed07-4932-b7f7-986ff6c4be43" providerId="ADAL" clId="{EFEEED30-AE5F-449C-8DBB-6ABAC42A295A}" dt="2021-03-06T13:18:48.174" v="2066" actId="207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43:08.601" v="721" actId="20577"/>
          <ac:spMkLst>
            <pc:docMk/>
            <pc:sldMk cId="2804991234" sldId="355"/>
            <ac:spMk id="4" creationId="{F5A563CC-2727-411F-AFAA-0E03A02FC661}"/>
          </ac:spMkLst>
        </pc:spChg>
        <pc:picChg chg="add del mod ord">
          <ac:chgData name="Eric Shing" userId="55e86778-ed07-4932-b7f7-986ff6c4be43" providerId="ADAL" clId="{EFEEED30-AE5F-449C-8DBB-6ABAC42A295A}" dt="2021-03-06T09:55:47.931" v="821" actId="478"/>
          <ac:picMkLst>
            <pc:docMk/>
            <pc:sldMk cId="2804991234" sldId="355"/>
            <ac:picMk id="6" creationId="{46388CD9-7BB6-4075-A1F4-A3247DC8880E}"/>
          </ac:picMkLst>
        </pc:picChg>
        <pc:picChg chg="add del mod">
          <ac:chgData name="Eric Shing" userId="55e86778-ed07-4932-b7f7-986ff6c4be43" providerId="ADAL" clId="{EFEEED30-AE5F-449C-8DBB-6ABAC42A295A}" dt="2021-03-06T09:54:42.551" v="810" actId="478"/>
          <ac:picMkLst>
            <pc:docMk/>
            <pc:sldMk cId="2804991234" sldId="355"/>
            <ac:picMk id="8" creationId="{89D26EDD-02C6-4B55-8C00-BC28F8009562}"/>
          </ac:picMkLst>
        </pc:picChg>
        <pc:picChg chg="add del mod">
          <ac:chgData name="Eric Shing" userId="55e86778-ed07-4932-b7f7-986ff6c4be43" providerId="ADAL" clId="{EFEEED30-AE5F-449C-8DBB-6ABAC42A295A}" dt="2021-03-06T09:55:47.260" v="820" actId="478"/>
          <ac:picMkLst>
            <pc:docMk/>
            <pc:sldMk cId="2804991234" sldId="355"/>
            <ac:picMk id="10" creationId="{EA3B689D-A88C-4E33-A936-6F5ACD5736E6}"/>
          </ac:picMkLst>
        </pc:picChg>
        <pc:picChg chg="add del mod">
          <ac:chgData name="Eric Shing" userId="55e86778-ed07-4932-b7f7-986ff6c4be43" providerId="ADAL" clId="{EFEEED30-AE5F-449C-8DBB-6ABAC42A295A}" dt="2021-03-06T09:55:46.357" v="819" actId="478"/>
          <ac:picMkLst>
            <pc:docMk/>
            <pc:sldMk cId="2804991234" sldId="355"/>
            <ac:picMk id="1026" creationId="{D7B80D50-B02E-4EBB-BC19-345F71B2379E}"/>
          </ac:picMkLst>
        </pc:picChg>
        <pc:picChg chg="add del mod">
          <ac:chgData name="Eric Shing" userId="55e86778-ed07-4932-b7f7-986ff6c4be43" providerId="ADAL" clId="{EFEEED30-AE5F-449C-8DBB-6ABAC42A295A}" dt="2021-03-06T09:49:30.258" v="802" actId="21"/>
          <ac:picMkLst>
            <pc:docMk/>
            <pc:sldMk cId="2804991234" sldId="355"/>
            <ac:picMk id="1028" creationId="{CE2BDE5C-4A17-436C-BF45-018528428F6B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50.515" v="2025"/>
        <pc:sldMkLst>
          <pc:docMk/>
          <pc:sldMk cId="744227032" sldId="356"/>
        </pc:sldMkLst>
        <pc:spChg chg="mod">
          <ac:chgData name="Eric Shing" userId="55e86778-ed07-4932-b7f7-986ff6c4be43" providerId="ADAL" clId="{EFEEED30-AE5F-449C-8DBB-6ABAC42A295A}" dt="2021-03-06T10:15:42.793" v="1695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EFEEED30-AE5F-449C-8DBB-6ABAC42A295A}" dt="2021-03-06T10:12:40.685" v="1643" actId="6549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EFEEED30-AE5F-449C-8DBB-6ABAC42A295A}" dt="2021-03-06T10:34:20.316" v="2021" actId="113"/>
        <pc:sldMkLst>
          <pc:docMk/>
          <pc:sldMk cId="1261021977" sldId="357"/>
        </pc:sldMkLst>
        <pc:spChg chg="mod">
          <ac:chgData name="Eric Shing" userId="55e86778-ed07-4932-b7f7-986ff6c4be43" providerId="ADAL" clId="{EFEEED30-AE5F-449C-8DBB-6ABAC42A295A}" dt="2021-03-06T10:34:20.316" v="2021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58:57.435" v="1176" actId="20577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EFEEED30-AE5F-449C-8DBB-6ABAC42A295A}" dt="2021-03-06T10:11:37.640" v="1620" actId="207"/>
        <pc:sldMkLst>
          <pc:docMk/>
          <pc:sldMk cId="186462003" sldId="358"/>
        </pc:sldMkLst>
        <pc:spChg chg="mod">
          <ac:chgData name="Eric Shing" userId="55e86778-ed07-4932-b7f7-986ff6c4be43" providerId="ADAL" clId="{EFEEED30-AE5F-449C-8DBB-6ABAC42A295A}" dt="2021-03-06T10:11:37.640" v="1620" actId="207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6:02.268" v="1505" actId="5793"/>
          <ac:spMkLst>
            <pc:docMk/>
            <pc:sldMk cId="186462003" sldId="358"/>
            <ac:spMk id="4" creationId="{F5A563CC-2727-411F-AFAA-0E03A02FC661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467308435" sldId="35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80950263" sldId="36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9597773" sldId="364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3586071" sldId="36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95216228" sldId="36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736999286" sldId="367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936529286" sldId="368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681004100" sldId="36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574597953" sldId="37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871944874" sldId="371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3891302416" sldId="372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4097295166" sldId="373"/>
        </pc:sldMkLst>
      </pc:sldChg>
      <pc:sldChg chg="modSp del mod">
        <pc:chgData name="Eric Shing" userId="55e86778-ed07-4932-b7f7-986ff6c4be43" providerId="ADAL" clId="{EFEEED30-AE5F-449C-8DBB-6ABAC42A295A}" dt="2021-03-06T14:06:49.204" v="2658" actId="47"/>
        <pc:sldMkLst>
          <pc:docMk/>
          <pc:sldMk cId="4197243209" sldId="374"/>
        </pc:sldMkLst>
        <pc:spChg chg="mod">
          <ac:chgData name="Eric Shing" userId="55e86778-ed07-4932-b7f7-986ff6c4be43" providerId="ADAL" clId="{EFEEED30-AE5F-449C-8DBB-6ABAC42A295A}" dt="2021-03-06T10:22:04.670" v="1804" actId="113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2:39.600" v="2657"/>
          <ac:spMkLst>
            <pc:docMk/>
            <pc:sldMk cId="4197243209" sldId="374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31822157" sldId="37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69961245" sldId="37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729628019" sldId="377"/>
        </pc:sldMkLst>
      </pc:sldChg>
      <pc:sldChg chg="modSp mod">
        <pc:chgData name="Eric Shing" userId="55e86778-ed07-4932-b7f7-986ff6c4be43" providerId="ADAL" clId="{EFEEED30-AE5F-449C-8DBB-6ABAC42A295A}" dt="2021-03-06T10:29:46.190" v="1920" actId="6549"/>
        <pc:sldMkLst>
          <pc:docMk/>
          <pc:sldMk cId="3431845377" sldId="378"/>
        </pc:sldMkLst>
        <pc:spChg chg="mod">
          <ac:chgData name="Eric Shing" userId="55e86778-ed07-4932-b7f7-986ff6c4be43" providerId="ADAL" clId="{EFEEED30-AE5F-449C-8DBB-6ABAC42A295A}" dt="2021-03-06T10:29:46.190" v="1920" actId="6549"/>
          <ac:spMkLst>
            <pc:docMk/>
            <pc:sldMk cId="3431845377" sldId="378"/>
            <ac:spMk id="2" creationId="{9EBBFB36-EBE8-4648-A9B4-38026EE8687B}"/>
          </ac:spMkLst>
        </pc:spChg>
      </pc:sldChg>
      <pc:sldChg chg="addSp delSp modSp mod delAnim modAnim">
        <pc:chgData name="Eric Shing" userId="55e86778-ed07-4932-b7f7-986ff6c4be43" providerId="ADAL" clId="{EFEEED30-AE5F-449C-8DBB-6ABAC42A295A}" dt="2021-03-06T10:54:59.419" v="2036"/>
        <pc:sldMkLst>
          <pc:docMk/>
          <pc:sldMk cId="3870474445" sldId="379"/>
        </pc:sldMkLst>
        <pc:spChg chg="mod">
          <ac:chgData name="Eric Shing" userId="55e86778-ed07-4932-b7f7-986ff6c4be43" providerId="ADAL" clId="{EFEEED30-AE5F-449C-8DBB-6ABAC42A295A}" dt="2021-03-06T09:56:07.533" v="848"/>
          <ac:spMkLst>
            <pc:docMk/>
            <pc:sldMk cId="3870474445" sldId="379"/>
            <ac:spMk id="2" creationId="{9EBBFB36-EBE8-4648-A9B4-38026EE8687B}"/>
          </ac:spMkLst>
        </pc:spChg>
        <pc:picChg chg="del">
          <ac:chgData name="Eric Shing" userId="55e86778-ed07-4932-b7f7-986ff6c4be43" providerId="ADAL" clId="{EFEEED30-AE5F-449C-8DBB-6ABAC42A295A}" dt="2021-03-06T10:54:38.445" v="2029" actId="478"/>
          <ac:picMkLst>
            <pc:docMk/>
            <pc:sldMk cId="3870474445" sldId="379"/>
            <ac:picMk id="6" creationId="{46388CD9-7BB6-4075-A1F4-A3247DC8880E}"/>
          </ac:picMkLst>
        </pc:picChg>
        <pc:picChg chg="add mod">
          <ac:chgData name="Eric Shing" userId="55e86778-ed07-4932-b7f7-986ff6c4be43" providerId="ADAL" clId="{EFEEED30-AE5F-449C-8DBB-6ABAC42A295A}" dt="2021-03-06T10:54:51.824" v="2034" actId="1076"/>
          <ac:picMkLst>
            <pc:docMk/>
            <pc:sldMk cId="3870474445" sldId="379"/>
            <ac:picMk id="7" creationId="{E14E4A8A-7736-40F2-A3A4-A11B52FB648F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39.180" v="2023"/>
        <pc:sldMkLst>
          <pc:docMk/>
          <pc:sldMk cId="1711727232" sldId="380"/>
        </pc:sldMkLst>
        <pc:spChg chg="mod">
          <ac:chgData name="Eric Shing" userId="55e86778-ed07-4932-b7f7-986ff6c4be43" providerId="ADAL" clId="{EFEEED30-AE5F-449C-8DBB-6ABAC42A295A}" dt="2021-03-06T10:04:54.667" v="1408" actId="207"/>
          <ac:spMkLst>
            <pc:docMk/>
            <pc:sldMk cId="1711727232" sldId="380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0:57.342" v="1315" actId="5793"/>
          <ac:spMkLst>
            <pc:docMk/>
            <pc:sldMk cId="1711727232" sldId="380"/>
            <ac:spMk id="4" creationId="{F5A563CC-2727-411F-AFAA-0E03A02FC661}"/>
          </ac:spMkLst>
        </pc:spChg>
      </pc:sldChg>
      <pc:sldChg chg="modSp del mod">
        <pc:chgData name="Eric Shing" userId="55e86778-ed07-4932-b7f7-986ff6c4be43" providerId="ADAL" clId="{EFEEED30-AE5F-449C-8DBB-6ABAC42A295A}" dt="2021-03-06T10:28:27.907" v="1914" actId="47"/>
        <pc:sldMkLst>
          <pc:docMk/>
          <pc:sldMk cId="4104008072" sldId="381"/>
        </pc:sldMkLst>
        <pc:spChg chg="mod">
          <ac:chgData name="Eric Shing" userId="55e86778-ed07-4932-b7f7-986ff6c4be43" providerId="ADAL" clId="{EFEEED30-AE5F-449C-8DBB-6ABAC42A295A}" dt="2021-03-06T10:21:13.227" v="1798"/>
          <ac:spMkLst>
            <pc:docMk/>
            <pc:sldMk cId="4104008072" sldId="381"/>
            <ac:spMk id="4" creationId="{B5D3DE47-FC64-48E8-A592-550207F7D228}"/>
          </ac:spMkLst>
        </pc:spChg>
      </pc:sldChg>
      <pc:sldChg chg="modSp del mod ord modAnim">
        <pc:chgData name="Eric Shing" userId="55e86778-ed07-4932-b7f7-986ff6c4be43" providerId="ADAL" clId="{EFEEED30-AE5F-449C-8DBB-6ABAC42A295A}" dt="2021-03-06T14:06:50.857" v="2659" actId="47"/>
        <pc:sldMkLst>
          <pc:docMk/>
          <pc:sldMk cId="3465462163" sldId="382"/>
        </pc:sldMkLst>
        <pc:spChg chg="mod">
          <ac:chgData name="Eric Shing" userId="55e86778-ed07-4932-b7f7-986ff6c4be43" providerId="ADAL" clId="{EFEEED30-AE5F-449C-8DBB-6ABAC42A295A}" dt="2021-03-06T10:28:23.260" v="1913" actId="113"/>
          <ac:spMkLst>
            <pc:docMk/>
            <pc:sldMk cId="3465462163" sldId="382"/>
            <ac:spMk id="2" creationId="{96E592ED-8782-41A9-9D18-AF15DA959EED}"/>
          </ac:spMkLst>
        </pc:spChg>
      </pc:sldChg>
      <pc:sldChg chg="addSp modSp new add del mod">
        <pc:chgData name="Eric Shing" userId="55e86778-ed07-4932-b7f7-986ff6c4be43" providerId="ADAL" clId="{EFEEED30-AE5F-449C-8DBB-6ABAC42A295A}" dt="2021-03-06T14:44:24.191" v="3046" actId="47"/>
        <pc:sldMkLst>
          <pc:docMk/>
          <pc:sldMk cId="737578" sldId="383"/>
        </pc:sldMkLst>
        <pc:spChg chg="mod">
          <ac:chgData name="Eric Shing" userId="55e86778-ed07-4932-b7f7-986ff6c4be43" providerId="ADAL" clId="{EFEEED30-AE5F-449C-8DBB-6ABAC42A295A}" dt="2021-03-06T13:23:53.928" v="2478" actId="948"/>
          <ac:spMkLst>
            <pc:docMk/>
            <pc:sldMk cId="737578" sldId="383"/>
            <ac:spMk id="2" creationId="{25051896-55DD-4AB3-934A-D56A7A016038}"/>
          </ac:spMkLst>
        </pc:spChg>
        <pc:spChg chg="mod">
          <ac:chgData name="Eric Shing" userId="55e86778-ed07-4932-b7f7-986ff6c4be43" providerId="ADAL" clId="{EFEEED30-AE5F-449C-8DBB-6ABAC42A295A}" dt="2021-03-06T13:18:25.652" v="2065"/>
          <ac:spMkLst>
            <pc:docMk/>
            <pc:sldMk cId="737578" sldId="383"/>
            <ac:spMk id="4" creationId="{55C86C8B-C52F-47A5-B8D3-7BBABAE39C54}"/>
          </ac:spMkLst>
        </pc:spChg>
        <pc:picChg chg="add mod">
          <ac:chgData name="Eric Shing" userId="55e86778-ed07-4932-b7f7-986ff6c4be43" providerId="ADAL" clId="{EFEEED30-AE5F-449C-8DBB-6ABAC42A295A}" dt="2021-03-06T13:23:57.710" v="2479" actId="1076"/>
          <ac:picMkLst>
            <pc:docMk/>
            <pc:sldMk cId="737578" sldId="383"/>
            <ac:picMk id="2050" creationId="{D8DD26EE-E63E-455D-8C90-DA51F0A821DF}"/>
          </ac:picMkLst>
        </pc:picChg>
      </pc:sldChg>
      <pc:sldChg chg="modSp del modAnim">
        <pc:chgData name="Eric Shing" userId="55e86778-ed07-4932-b7f7-986ff6c4be43" providerId="ADAL" clId="{EFEEED30-AE5F-449C-8DBB-6ABAC42A295A}" dt="2021-03-06T13:49:20.830" v="2483" actId="47"/>
        <pc:sldMkLst>
          <pc:docMk/>
          <pc:sldMk cId="1304643459" sldId="384"/>
        </pc:sldMkLst>
        <pc:spChg chg="mod">
          <ac:chgData name="Eric Shing" userId="55e86778-ed07-4932-b7f7-986ff6c4be43" providerId="ADAL" clId="{EFEEED30-AE5F-449C-8DBB-6ABAC42A295A}" dt="2021-03-06T13:24:40.850" v="2482" actId="207"/>
          <ac:spMkLst>
            <pc:docMk/>
            <pc:sldMk cId="1304643459" sldId="384"/>
            <ac:spMk id="2" creationId="{9EBBFB36-EBE8-4648-A9B4-38026EE8687B}"/>
          </ac:spMkLst>
        </pc:spChg>
      </pc:sldChg>
      <pc:sldChg chg="del">
        <pc:chgData name="Eric Shing" userId="55e86778-ed07-4932-b7f7-986ff6c4be43" providerId="ADAL" clId="{EFEEED30-AE5F-449C-8DBB-6ABAC42A295A}" dt="2021-03-06T13:52:24.760" v="2488" actId="47"/>
        <pc:sldMkLst>
          <pc:docMk/>
          <pc:sldMk cId="736515794" sldId="386"/>
        </pc:sldMkLst>
      </pc:sldChg>
      <pc:sldChg chg="modSp del modAnim">
        <pc:chgData name="Eric Shing" userId="55e86778-ed07-4932-b7f7-986ff6c4be43" providerId="ADAL" clId="{EFEEED30-AE5F-449C-8DBB-6ABAC42A295A}" dt="2021-03-06T14:20:51.781" v="3044" actId="47"/>
        <pc:sldMkLst>
          <pc:docMk/>
          <pc:sldMk cId="4126641855" sldId="387"/>
        </pc:sldMkLst>
        <pc:spChg chg="mod">
          <ac:chgData name="Eric Shing" userId="55e86778-ed07-4932-b7f7-986ff6c4be43" providerId="ADAL" clId="{EFEEED30-AE5F-449C-8DBB-6ABAC42A295A}" dt="2021-03-06T14:12:52.057" v="3015"/>
          <ac:spMkLst>
            <pc:docMk/>
            <pc:sldMk cId="4126641855" sldId="387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6:56.488" v="2671"/>
          <ac:spMkLst>
            <pc:docMk/>
            <pc:sldMk cId="4126641855" sldId="387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EFEEED30-AE5F-449C-8DBB-6ABAC42A295A}" dt="2021-03-06T14:20:42.680" v="3043"/>
        <pc:sldMkLst>
          <pc:docMk/>
          <pc:sldMk cId="31115286" sldId="388"/>
        </pc:sldMkLst>
        <pc:spChg chg="mod">
          <ac:chgData name="Eric Shing" userId="55e86778-ed07-4932-b7f7-986ff6c4be43" providerId="ADAL" clId="{EFEEED30-AE5F-449C-8DBB-6ABAC42A295A}" dt="2021-03-06T14:19:10.051" v="3041"/>
          <ac:spMkLst>
            <pc:docMk/>
            <pc:sldMk cId="31115286" sldId="388"/>
            <ac:spMk id="2" creationId="{96E592ED-8782-41A9-9D18-AF15DA959EED}"/>
          </ac:spMkLst>
        </pc:spChg>
      </pc:sldChg>
    </pc:docChg>
  </pc:docChgLst>
  <pc:docChgLst>
    <pc:chgData name="Eric Shing" userId="55e86778-ed07-4932-b7f7-986ff6c4be43" providerId="ADAL" clId="{51ED9531-B41C-4F0E-8920-79A297B79FCB}"/>
    <pc:docChg chg="undo custSel addSld delSld modSld sldOrd">
      <pc:chgData name="Eric Shing" userId="55e86778-ed07-4932-b7f7-986ff6c4be43" providerId="ADAL" clId="{51ED9531-B41C-4F0E-8920-79A297B79FCB}" dt="2021-01-09T21:11:26.229" v="2183"/>
      <pc:docMkLst>
        <pc:docMk/>
      </pc:docMkLst>
      <pc:sldChg chg="addSp delSp modSp mod">
        <pc:chgData name="Eric Shing" userId="55e86778-ed07-4932-b7f7-986ff6c4be43" providerId="ADAL" clId="{51ED9531-B41C-4F0E-8920-79A297B79FCB}" dt="2021-01-09T11:00:58.591" v="2146" actId="21"/>
        <pc:sldMkLst>
          <pc:docMk/>
          <pc:sldMk cId="0" sldId="256"/>
        </pc:sldMkLst>
        <pc:spChg chg="mod">
          <ac:chgData name="Eric Shing" userId="55e86778-ed07-4932-b7f7-986ff6c4be43" providerId="ADAL" clId="{51ED9531-B41C-4F0E-8920-79A297B79FCB}" dt="2021-01-09T05:03:49.151" v="20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10.117" v="1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04.340" v="10" actId="20577"/>
          <ac:spMkLst>
            <pc:docMk/>
            <pc:sldMk cId="0" sldId="256"/>
            <ac:spMk id="6" creationId="{EAE56CE7-1FDF-44D8-8FE9-4471353388C3}"/>
          </ac:spMkLst>
        </pc:spChg>
        <pc:picChg chg="add del">
          <ac:chgData name="Eric Shing" userId="55e86778-ed07-4932-b7f7-986ff6c4be43" providerId="ADAL" clId="{51ED9531-B41C-4F0E-8920-79A297B79FCB}" dt="2021-01-09T11:00:58.591" v="2146" actId="21"/>
          <ac:picMkLst>
            <pc:docMk/>
            <pc:sldMk cId="0" sldId="256"/>
            <ac:picMk id="1026" creationId="{C608FC73-5CB6-4B44-8E90-50BA30B91A85}"/>
          </ac:picMkLst>
        </pc:picChg>
      </pc:sldChg>
      <pc:sldChg chg="del">
        <pc:chgData name="Eric Shing" userId="55e86778-ed07-4932-b7f7-986ff6c4be43" providerId="ADAL" clId="{51ED9531-B41C-4F0E-8920-79A297B79FCB}" dt="2021-01-09T05:19:42.092" v="207" actId="47"/>
        <pc:sldMkLst>
          <pc:docMk/>
          <pc:sldMk cId="2778439298" sldId="338"/>
        </pc:sldMkLst>
      </pc:sldChg>
      <pc:sldChg chg="addSp delSp modSp mod modAnim">
        <pc:chgData name="Eric Shing" userId="55e86778-ed07-4932-b7f7-986ff6c4be43" providerId="ADAL" clId="{51ED9531-B41C-4F0E-8920-79A297B79FCB}" dt="2021-01-09T11:06:25.630" v="2168"/>
        <pc:sldMkLst>
          <pc:docMk/>
          <pc:sldMk cId="2459743269" sldId="346"/>
        </pc:sldMkLst>
        <pc:spChg chg="mod">
          <ac:chgData name="Eric Shing" userId="55e86778-ed07-4932-b7f7-986ff6c4be43" providerId="ADAL" clId="{51ED9531-B41C-4F0E-8920-79A297B79FCB}" dt="2021-01-09T10:29:17.048" v="1940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51ED9531-B41C-4F0E-8920-79A297B79FCB}" dt="2021-01-09T05:11:26.891" v="173" actId="20577"/>
          <ac:spMkLst>
            <pc:docMk/>
            <pc:sldMk cId="2459743269" sldId="346"/>
            <ac:spMk id="12" creationId="{22DA40BB-282F-45F8-BC56-AF42C946BBCF}"/>
          </ac:spMkLst>
        </pc:spChg>
        <pc:picChg chg="add del mod ord">
          <ac:chgData name="Eric Shing" userId="55e86778-ed07-4932-b7f7-986ff6c4be43" providerId="ADAL" clId="{51ED9531-B41C-4F0E-8920-79A297B79FCB}" dt="2021-01-09T10:25:06.810" v="1822" actId="478"/>
          <ac:picMkLst>
            <pc:docMk/>
            <pc:sldMk cId="2459743269" sldId="346"/>
            <ac:picMk id="4" creationId="{8B3C670E-5B52-4C2D-BBF7-701584230195}"/>
          </ac:picMkLst>
        </pc:picChg>
        <pc:picChg chg="add del mod">
          <ac:chgData name="Eric Shing" userId="55e86778-ed07-4932-b7f7-986ff6c4be43" providerId="ADAL" clId="{51ED9531-B41C-4F0E-8920-79A297B79FCB}" dt="2021-01-09T10:25:22.696" v="1828" actId="478"/>
          <ac:picMkLst>
            <pc:docMk/>
            <pc:sldMk cId="2459743269" sldId="346"/>
            <ac:picMk id="5" creationId="{09123871-AE71-44FC-B04B-E429FAF856F2}"/>
          </ac:picMkLst>
        </pc:picChg>
        <pc:picChg chg="add del mod ord">
          <ac:chgData name="Eric Shing" userId="55e86778-ed07-4932-b7f7-986ff6c4be43" providerId="ADAL" clId="{51ED9531-B41C-4F0E-8920-79A297B79FCB}" dt="2021-01-09T05:10:55.861" v="166" actId="478"/>
          <ac:picMkLst>
            <pc:docMk/>
            <pc:sldMk cId="2459743269" sldId="346"/>
            <ac:picMk id="6" creationId="{68AA3809-A5ED-436A-8053-3523EBFEB576}"/>
          </ac:picMkLst>
        </pc:picChg>
        <pc:picChg chg="add mod ord">
          <ac:chgData name="Eric Shing" userId="55e86778-ed07-4932-b7f7-986ff6c4be43" providerId="ADAL" clId="{51ED9531-B41C-4F0E-8920-79A297B79FCB}" dt="2021-01-09T10:28:22.536" v="1842" actId="1035"/>
          <ac:picMkLst>
            <pc:docMk/>
            <pc:sldMk cId="2459743269" sldId="346"/>
            <ac:picMk id="7" creationId="{711957E8-D88D-4138-A6A1-DD67D7F05384}"/>
          </ac:picMkLst>
        </pc:picChg>
        <pc:picChg chg="del">
          <ac:chgData name="Eric Shing" userId="55e86778-ed07-4932-b7f7-986ff6c4be43" providerId="ADAL" clId="{51ED9531-B41C-4F0E-8920-79A297B79FCB}" dt="2021-01-09T05:03:22.619" v="13" actId="478"/>
          <ac:picMkLst>
            <pc:docMk/>
            <pc:sldMk cId="2459743269" sldId="346"/>
            <ac:picMk id="13" creationId="{96341A4C-2188-4F52-A723-64925F1136AF}"/>
          </ac:picMkLst>
        </pc:picChg>
      </pc:sldChg>
      <pc:sldChg chg="modSp mod ord modAnim">
        <pc:chgData name="Eric Shing" userId="55e86778-ed07-4932-b7f7-986ff6c4be43" providerId="ADAL" clId="{51ED9531-B41C-4F0E-8920-79A297B79FCB}" dt="2021-01-09T21:02:43.990" v="2173"/>
        <pc:sldMkLst>
          <pc:docMk/>
          <pc:sldMk cId="4038400648" sldId="347"/>
        </pc:sldMkLst>
        <pc:spChg chg="mod">
          <ac:chgData name="Eric Shing" userId="55e86778-ed07-4932-b7f7-986ff6c4be43" providerId="ADAL" clId="{51ED9531-B41C-4F0E-8920-79A297B79FCB}" dt="2021-01-09T10:32:00.464" v="1964" actId="21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32:50.162" v="1976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51ED9531-B41C-4F0E-8920-79A297B79FCB}" dt="2021-01-09T06:40:47.510" v="1689" actId="47"/>
        <pc:sldMkLst>
          <pc:docMk/>
          <pc:sldMk cId="1105843903" sldId="355"/>
        </pc:sldMkLst>
      </pc:sldChg>
      <pc:sldChg chg="del">
        <pc:chgData name="Eric Shing" userId="55e86778-ed07-4932-b7f7-986ff6c4be43" providerId="ADAL" clId="{51ED9531-B41C-4F0E-8920-79A297B79FCB}" dt="2021-01-09T06:40:51.660" v="1697" actId="47"/>
        <pc:sldMkLst>
          <pc:docMk/>
          <pc:sldMk cId="1130909235" sldId="356"/>
        </pc:sldMkLst>
      </pc:sldChg>
      <pc:sldChg chg="del">
        <pc:chgData name="Eric Shing" userId="55e86778-ed07-4932-b7f7-986ff6c4be43" providerId="ADAL" clId="{51ED9531-B41C-4F0E-8920-79A297B79FCB}" dt="2021-01-09T06:40:48.837" v="1692" actId="47"/>
        <pc:sldMkLst>
          <pc:docMk/>
          <pc:sldMk cId="1350297570" sldId="357"/>
        </pc:sldMkLst>
      </pc:sldChg>
      <pc:sldChg chg="del">
        <pc:chgData name="Eric Shing" userId="55e86778-ed07-4932-b7f7-986ff6c4be43" providerId="ADAL" clId="{51ED9531-B41C-4F0E-8920-79A297B79FCB}" dt="2021-01-09T06:40:48.017" v="1690" actId="47"/>
        <pc:sldMkLst>
          <pc:docMk/>
          <pc:sldMk cId="3244487732" sldId="358"/>
        </pc:sldMkLst>
      </pc:sldChg>
      <pc:sldChg chg="del">
        <pc:chgData name="Eric Shing" userId="55e86778-ed07-4932-b7f7-986ff6c4be43" providerId="ADAL" clId="{51ED9531-B41C-4F0E-8920-79A297B79FCB}" dt="2021-01-09T06:40:48.444" v="1691" actId="47"/>
        <pc:sldMkLst>
          <pc:docMk/>
          <pc:sldMk cId="2383173697" sldId="359"/>
        </pc:sldMkLst>
      </pc:sldChg>
      <pc:sldChg chg="del">
        <pc:chgData name="Eric Shing" userId="55e86778-ed07-4932-b7f7-986ff6c4be43" providerId="ADAL" clId="{51ED9531-B41C-4F0E-8920-79A297B79FCB}" dt="2021-01-09T06:40:49.575" v="1693" actId="47"/>
        <pc:sldMkLst>
          <pc:docMk/>
          <pc:sldMk cId="907224391" sldId="361"/>
        </pc:sldMkLst>
      </pc:sldChg>
      <pc:sldChg chg="del">
        <pc:chgData name="Eric Shing" userId="55e86778-ed07-4932-b7f7-986ff6c4be43" providerId="ADAL" clId="{51ED9531-B41C-4F0E-8920-79A297B79FCB}" dt="2021-01-09T06:40:50.107" v="1694" actId="47"/>
        <pc:sldMkLst>
          <pc:docMk/>
          <pc:sldMk cId="2133064683" sldId="362"/>
        </pc:sldMkLst>
      </pc:sldChg>
      <pc:sldChg chg="del">
        <pc:chgData name="Eric Shing" userId="55e86778-ed07-4932-b7f7-986ff6c4be43" providerId="ADAL" clId="{51ED9531-B41C-4F0E-8920-79A297B79FCB}" dt="2021-01-09T06:40:50.634" v="1695" actId="47"/>
        <pc:sldMkLst>
          <pc:docMk/>
          <pc:sldMk cId="340087953" sldId="363"/>
        </pc:sldMkLst>
      </pc:sldChg>
      <pc:sldChg chg="del">
        <pc:chgData name="Eric Shing" userId="55e86778-ed07-4932-b7f7-986ff6c4be43" providerId="ADAL" clId="{51ED9531-B41C-4F0E-8920-79A297B79FCB}" dt="2021-01-09T06:40:51.100" v="1696" actId="47"/>
        <pc:sldMkLst>
          <pc:docMk/>
          <pc:sldMk cId="418891159" sldId="364"/>
        </pc:sldMkLst>
      </pc:sldChg>
      <pc:sldChg chg="del">
        <pc:chgData name="Eric Shing" userId="55e86778-ed07-4932-b7f7-986ff6c4be43" providerId="ADAL" clId="{51ED9531-B41C-4F0E-8920-79A297B79FCB}" dt="2021-01-09T06:40:53.484" v="1700" actId="47"/>
        <pc:sldMkLst>
          <pc:docMk/>
          <pc:sldMk cId="3177254236" sldId="365"/>
        </pc:sldMkLst>
      </pc:sldChg>
      <pc:sldChg chg="del">
        <pc:chgData name="Eric Shing" userId="55e86778-ed07-4932-b7f7-986ff6c4be43" providerId="ADAL" clId="{51ED9531-B41C-4F0E-8920-79A297B79FCB}" dt="2021-01-09T06:40:52.234" v="1698" actId="47"/>
        <pc:sldMkLst>
          <pc:docMk/>
          <pc:sldMk cId="252524824" sldId="366"/>
        </pc:sldMkLst>
      </pc:sldChg>
      <pc:sldChg chg="del">
        <pc:chgData name="Eric Shing" userId="55e86778-ed07-4932-b7f7-986ff6c4be43" providerId="ADAL" clId="{51ED9531-B41C-4F0E-8920-79A297B79FCB}" dt="2021-01-09T06:40:52.774" v="1699" actId="47"/>
        <pc:sldMkLst>
          <pc:docMk/>
          <pc:sldMk cId="2873388933" sldId="367"/>
        </pc:sldMkLst>
      </pc:sldChg>
      <pc:sldChg chg="del">
        <pc:chgData name="Eric Shing" userId="55e86778-ed07-4932-b7f7-986ff6c4be43" providerId="ADAL" clId="{51ED9531-B41C-4F0E-8920-79A297B79FCB}" dt="2021-01-09T06:40:54.069" v="1701" actId="47"/>
        <pc:sldMkLst>
          <pc:docMk/>
          <pc:sldMk cId="600527646" sldId="368"/>
        </pc:sldMkLst>
      </pc:sldChg>
      <pc:sldChg chg="del">
        <pc:chgData name="Eric Shing" userId="55e86778-ed07-4932-b7f7-986ff6c4be43" providerId="ADAL" clId="{51ED9531-B41C-4F0E-8920-79A297B79FCB}" dt="2021-01-09T06:40:55.227" v="1703" actId="47"/>
        <pc:sldMkLst>
          <pc:docMk/>
          <pc:sldMk cId="3814410892" sldId="369"/>
        </pc:sldMkLst>
      </pc:sldChg>
      <pc:sldChg chg="del">
        <pc:chgData name="Eric Shing" userId="55e86778-ed07-4932-b7f7-986ff6c4be43" providerId="ADAL" clId="{51ED9531-B41C-4F0E-8920-79A297B79FCB}" dt="2021-01-09T06:40:54.625" v="1702" actId="47"/>
        <pc:sldMkLst>
          <pc:docMk/>
          <pc:sldMk cId="260283066" sldId="370"/>
        </pc:sldMkLst>
      </pc:sldChg>
      <pc:sldChg chg="del">
        <pc:chgData name="Eric Shing" userId="55e86778-ed07-4932-b7f7-986ff6c4be43" providerId="ADAL" clId="{51ED9531-B41C-4F0E-8920-79A297B79FCB}" dt="2021-01-09T06:40:55.844" v="1704" actId="47"/>
        <pc:sldMkLst>
          <pc:docMk/>
          <pc:sldMk cId="1069064789" sldId="371"/>
        </pc:sldMkLst>
      </pc:sldChg>
      <pc:sldChg chg="del">
        <pc:chgData name="Eric Shing" userId="55e86778-ed07-4932-b7f7-986ff6c4be43" providerId="ADAL" clId="{51ED9531-B41C-4F0E-8920-79A297B79FCB}" dt="2021-01-09T06:40:56.390" v="1705" actId="47"/>
        <pc:sldMkLst>
          <pc:docMk/>
          <pc:sldMk cId="3856125126" sldId="372"/>
        </pc:sldMkLst>
      </pc:sldChg>
      <pc:sldChg chg="del">
        <pc:chgData name="Eric Shing" userId="55e86778-ed07-4932-b7f7-986ff6c4be43" providerId="ADAL" clId="{51ED9531-B41C-4F0E-8920-79A297B79FCB}" dt="2021-01-09T06:40:46.750" v="1688" actId="47"/>
        <pc:sldMkLst>
          <pc:docMk/>
          <pc:sldMk cId="2549226251" sldId="373"/>
        </pc:sldMkLst>
      </pc:sldChg>
      <pc:sldChg chg="addSp delSp modSp new mod modAnim">
        <pc:chgData name="Eric Shing" userId="55e86778-ed07-4932-b7f7-986ff6c4be43" providerId="ADAL" clId="{51ED9531-B41C-4F0E-8920-79A297B79FCB}" dt="2021-01-09T10:30:53.245" v="1953" actId="255"/>
        <pc:sldMkLst>
          <pc:docMk/>
          <pc:sldMk cId="687816065" sldId="374"/>
        </pc:sldMkLst>
        <pc:spChg chg="mod">
          <ac:chgData name="Eric Shing" userId="55e86778-ed07-4932-b7f7-986ff6c4be43" providerId="ADAL" clId="{51ED9531-B41C-4F0E-8920-79A297B79FCB}" dt="2021-01-09T10:30:53.245" v="1953" actId="255"/>
          <ac:spMkLst>
            <pc:docMk/>
            <pc:sldMk cId="687816065" sldId="374"/>
            <ac:spMk id="4" creationId="{D3F3E9E9-EE61-42FC-AA54-219E8047EEFE}"/>
          </ac:spMkLst>
        </pc:spChg>
        <pc:picChg chg="add mod ord">
          <ac:chgData name="Eric Shing" userId="55e86778-ed07-4932-b7f7-986ff6c4be43" providerId="ADAL" clId="{51ED9531-B41C-4F0E-8920-79A297B79FCB}" dt="2021-01-09T05:19:17.963" v="205" actId="1076"/>
          <ac:picMkLst>
            <pc:docMk/>
            <pc:sldMk cId="687816065" sldId="374"/>
            <ac:picMk id="5" creationId="{42D7F6ED-C206-4543-873D-379E4CA8F932}"/>
          </ac:picMkLst>
        </pc:picChg>
        <pc:picChg chg="add del mod">
          <ac:chgData name="Eric Shing" userId="55e86778-ed07-4932-b7f7-986ff6c4be43" providerId="ADAL" clId="{51ED9531-B41C-4F0E-8920-79A297B79FCB}" dt="2021-01-09T05:18:53.693" v="199" actId="478"/>
          <ac:picMkLst>
            <pc:docMk/>
            <pc:sldMk cId="687816065" sldId="374"/>
            <ac:picMk id="7" creationId="{04B40E3A-C896-48B6-AB31-7A365AF2CB19}"/>
          </ac:picMkLst>
        </pc:picChg>
        <pc:picChg chg="add mod">
          <ac:chgData name="Eric Shing" userId="55e86778-ed07-4932-b7f7-986ff6c4be43" providerId="ADAL" clId="{51ED9531-B41C-4F0E-8920-79A297B79FCB}" dt="2021-01-09T05:19:22.281" v="206" actId="1076"/>
          <ac:picMkLst>
            <pc:docMk/>
            <pc:sldMk cId="687816065" sldId="374"/>
            <ac:picMk id="1026" creationId="{7762856C-E665-41EF-8729-CE224CE50BE0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1:07:44.486" v="2171"/>
        <pc:sldMkLst>
          <pc:docMk/>
          <pc:sldMk cId="3917074651" sldId="375"/>
        </pc:sldMkLst>
        <pc:spChg chg="mod">
          <ac:chgData name="Eric Shing" userId="55e86778-ed07-4932-b7f7-986ff6c4be43" providerId="ADAL" clId="{51ED9531-B41C-4F0E-8920-79A297B79FCB}" dt="2021-01-09T05:38:11.763" v="629" actId="948"/>
          <ac:spMkLst>
            <pc:docMk/>
            <pc:sldMk cId="3917074651" sldId="375"/>
            <ac:spMk id="2" creationId="{C5FCAC91-075C-451F-BC7C-BE668DD8B8FC}"/>
          </ac:spMkLst>
        </pc:spChg>
        <pc:spChg chg="del">
          <ac:chgData name="Eric Shing" userId="55e86778-ed07-4932-b7f7-986ff6c4be43" providerId="ADAL" clId="{51ED9531-B41C-4F0E-8920-79A297B79FCB}" dt="2021-01-09T05:36:48.297" v="585" actId="478"/>
          <ac:spMkLst>
            <pc:docMk/>
            <pc:sldMk cId="3917074651" sldId="375"/>
            <ac:spMk id="4" creationId="{BB674792-6411-4869-8ADD-B792022F65FD}"/>
          </ac:spMkLst>
        </pc:spChg>
        <pc:picChg chg="add del mod ord">
          <ac:chgData name="Eric Shing" userId="55e86778-ed07-4932-b7f7-986ff6c4be43" providerId="ADAL" clId="{51ED9531-B41C-4F0E-8920-79A297B79FCB}" dt="2021-01-09T05:35:39.963" v="553" actId="478"/>
          <ac:picMkLst>
            <pc:docMk/>
            <pc:sldMk cId="3917074651" sldId="375"/>
            <ac:picMk id="6" creationId="{3200428D-84D6-42E2-B12E-18B6E0153D04}"/>
          </ac:picMkLst>
        </pc:picChg>
        <pc:picChg chg="add mod">
          <ac:chgData name="Eric Shing" userId="55e86778-ed07-4932-b7f7-986ff6c4be43" providerId="ADAL" clId="{51ED9531-B41C-4F0E-8920-79A297B79FCB}" dt="2021-01-09T05:36:54.899" v="587" actId="14100"/>
          <ac:picMkLst>
            <pc:docMk/>
            <pc:sldMk cId="3917074651" sldId="375"/>
            <ac:picMk id="7" creationId="{374CEFEA-A21C-4417-BAFF-BC94E0DC162D}"/>
          </ac:picMkLst>
        </pc:picChg>
        <pc:picChg chg="add mod">
          <ac:chgData name="Eric Shing" userId="55e86778-ed07-4932-b7f7-986ff6c4be43" providerId="ADAL" clId="{51ED9531-B41C-4F0E-8920-79A297B79FCB}" dt="2021-01-09T05:35:50.769" v="556" actId="1076"/>
          <ac:picMkLst>
            <pc:docMk/>
            <pc:sldMk cId="3917074651" sldId="375"/>
            <ac:picMk id="2050" creationId="{1BA49BA8-573D-45E7-9D2C-AD27D0B90489}"/>
          </ac:picMkLst>
        </pc:picChg>
      </pc:sldChg>
      <pc:sldChg chg="addSp modSp new mod modAnim">
        <pc:chgData name="Eric Shing" userId="55e86778-ed07-4932-b7f7-986ff6c4be43" providerId="ADAL" clId="{51ED9531-B41C-4F0E-8920-79A297B79FCB}" dt="2021-01-09T10:55:26.880" v="2135"/>
        <pc:sldMkLst>
          <pc:docMk/>
          <pc:sldMk cId="2667305827" sldId="376"/>
        </pc:sldMkLst>
        <pc:spChg chg="mod">
          <ac:chgData name="Eric Shing" userId="55e86778-ed07-4932-b7f7-986ff6c4be43" providerId="ADAL" clId="{51ED9531-B41C-4F0E-8920-79A297B79FCB}" dt="2021-01-09T06:33:59.552" v="1605" actId="114"/>
          <ac:spMkLst>
            <pc:docMk/>
            <pc:sldMk cId="2667305827" sldId="376"/>
            <ac:spMk id="2" creationId="{EBBA8C57-DFA9-4727-9BB0-CB0B95F06818}"/>
          </ac:spMkLst>
        </pc:spChg>
        <pc:spChg chg="mod">
          <ac:chgData name="Eric Shing" userId="55e86778-ed07-4932-b7f7-986ff6c4be43" providerId="ADAL" clId="{51ED9531-B41C-4F0E-8920-79A297B79FCB}" dt="2021-01-09T06:32:05.811" v="1574" actId="20577"/>
          <ac:spMkLst>
            <pc:docMk/>
            <pc:sldMk cId="2667305827" sldId="376"/>
            <ac:spMk id="4" creationId="{77E3D88E-0C5D-4227-903A-D9F32BD8B881}"/>
          </ac:spMkLst>
        </pc:spChg>
        <pc:picChg chg="add mod">
          <ac:chgData name="Eric Shing" userId="55e86778-ed07-4932-b7f7-986ff6c4be43" providerId="ADAL" clId="{51ED9531-B41C-4F0E-8920-79A297B79FCB}" dt="2021-01-09T06:32:43.875" v="1580" actId="14100"/>
          <ac:picMkLst>
            <pc:docMk/>
            <pc:sldMk cId="2667305827" sldId="376"/>
            <ac:picMk id="5" creationId="{B9CDC7B4-5C17-4893-9775-B4379127731B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0:55:49.798" v="2136"/>
        <pc:sldMkLst>
          <pc:docMk/>
          <pc:sldMk cId="2200542681" sldId="377"/>
        </pc:sldMkLst>
        <pc:spChg chg="mod">
          <ac:chgData name="Eric Shing" userId="55e86778-ed07-4932-b7f7-986ff6c4be43" providerId="ADAL" clId="{51ED9531-B41C-4F0E-8920-79A297B79FCB}" dt="2021-01-09T06:39:12.259" v="1673" actId="14100"/>
          <ac:spMkLst>
            <pc:docMk/>
            <pc:sldMk cId="2200542681" sldId="377"/>
            <ac:spMk id="2" creationId="{041ACE77-6153-4D77-BCF7-92B1E9E1887C}"/>
          </ac:spMkLst>
        </pc:spChg>
        <pc:spChg chg="mod">
          <ac:chgData name="Eric Shing" userId="55e86778-ed07-4932-b7f7-986ff6c4be43" providerId="ADAL" clId="{51ED9531-B41C-4F0E-8920-79A297B79FCB}" dt="2021-01-09T06:39:22.962" v="1677" actId="1076"/>
          <ac:spMkLst>
            <pc:docMk/>
            <pc:sldMk cId="2200542681" sldId="377"/>
            <ac:spMk id="4" creationId="{E1728C8A-F71E-40FD-B239-9A359A28A076}"/>
          </ac:spMkLst>
        </pc:spChg>
        <pc:picChg chg="add del mod">
          <ac:chgData name="Eric Shing" userId="55e86778-ed07-4932-b7f7-986ff6c4be43" providerId="ADAL" clId="{51ED9531-B41C-4F0E-8920-79A297B79FCB}" dt="2021-01-09T06:35:45.139" v="1643" actId="21"/>
          <ac:picMkLst>
            <pc:docMk/>
            <pc:sldMk cId="2200542681" sldId="377"/>
            <ac:picMk id="5" creationId="{E820EA47-7C30-4F6E-81A9-789351D821EB}"/>
          </ac:picMkLst>
        </pc:picChg>
        <pc:picChg chg="add mod">
          <ac:chgData name="Eric Shing" userId="55e86778-ed07-4932-b7f7-986ff6c4be43" providerId="ADAL" clId="{51ED9531-B41C-4F0E-8920-79A297B79FCB}" dt="2021-01-09T06:40:10.931" v="1687" actId="1037"/>
          <ac:picMkLst>
            <pc:docMk/>
            <pc:sldMk cId="2200542681" sldId="377"/>
            <ac:picMk id="7" creationId="{C81E75BB-9635-4B89-8193-A645C3C8DA06}"/>
          </ac:picMkLst>
        </pc:picChg>
      </pc:sldChg>
      <pc:sldChg chg="addSp delSp modSp new mod">
        <pc:chgData name="Eric Shing" userId="55e86778-ed07-4932-b7f7-986ff6c4be43" providerId="ADAL" clId="{51ED9531-B41C-4F0E-8920-79A297B79FCB}" dt="2021-01-09T11:04:31.493" v="2162" actId="1076"/>
        <pc:sldMkLst>
          <pc:docMk/>
          <pc:sldMk cId="258839611" sldId="378"/>
        </pc:sldMkLst>
        <pc:spChg chg="mod">
          <ac:chgData name="Eric Shing" userId="55e86778-ed07-4932-b7f7-986ff6c4be43" providerId="ADAL" clId="{51ED9531-B41C-4F0E-8920-79A297B79FCB}" dt="2021-01-09T11:04:23.845" v="2157" actId="14100"/>
          <ac:spMkLst>
            <pc:docMk/>
            <pc:sldMk cId="258839611" sldId="378"/>
            <ac:spMk id="2" creationId="{B8D03122-7278-48DD-85B1-1F2DFDDE67AD}"/>
          </ac:spMkLst>
        </pc:spChg>
        <pc:spChg chg="mod">
          <ac:chgData name="Eric Shing" userId="55e86778-ed07-4932-b7f7-986ff6c4be43" providerId="ADAL" clId="{51ED9531-B41C-4F0E-8920-79A297B79FCB}" dt="2021-01-09T06:43:29.061" v="1821" actId="20577"/>
          <ac:spMkLst>
            <pc:docMk/>
            <pc:sldMk cId="258839611" sldId="378"/>
            <ac:spMk id="4" creationId="{825B0FA2-5706-4317-9870-0C3856248226}"/>
          </ac:spMkLst>
        </pc:spChg>
        <pc:picChg chg="add del mod">
          <ac:chgData name="Eric Shing" userId="55e86778-ed07-4932-b7f7-986ff6c4be43" providerId="ADAL" clId="{51ED9531-B41C-4F0E-8920-79A297B79FCB}" dt="2021-01-09T11:01:50.585" v="2151" actId="478"/>
          <ac:picMkLst>
            <pc:docMk/>
            <pc:sldMk cId="258839611" sldId="378"/>
            <ac:picMk id="5" creationId="{5BE1CE4E-D071-4AA4-AB50-1D0C5FB0C636}"/>
          </ac:picMkLst>
        </pc:picChg>
        <pc:picChg chg="add mod">
          <ac:chgData name="Eric Shing" userId="55e86778-ed07-4932-b7f7-986ff6c4be43" providerId="ADAL" clId="{51ED9531-B41C-4F0E-8920-79A297B79FCB}" dt="2021-01-09T11:04:31.493" v="2162" actId="1076"/>
          <ac:picMkLst>
            <pc:docMk/>
            <pc:sldMk cId="258839611" sldId="378"/>
            <ac:picMk id="7" creationId="{99A7ED39-FA52-4971-A0EC-0E5F8B6109FC}"/>
          </ac:picMkLst>
        </pc:picChg>
      </pc:sldChg>
      <pc:sldChg chg="modSp mod">
        <pc:chgData name="Eric Shing" userId="55e86778-ed07-4932-b7f7-986ff6c4be43" providerId="ADAL" clId="{51ED9531-B41C-4F0E-8920-79A297B79FCB}" dt="2021-01-09T05:31:30.037" v="540" actId="20577"/>
        <pc:sldMkLst>
          <pc:docMk/>
          <pc:sldMk cId="3046682533" sldId="379"/>
        </pc:sldMkLst>
        <pc:spChg chg="mod">
          <ac:chgData name="Eric Shing" userId="55e86778-ed07-4932-b7f7-986ff6c4be43" providerId="ADAL" clId="{51ED9531-B41C-4F0E-8920-79A297B79FCB}" dt="2021-01-09T05:27:53.091" v="475" actId="20577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31:30.037" v="540" actId="20577"/>
          <ac:spMkLst>
            <pc:docMk/>
            <pc:sldMk cId="3046682533" sldId="379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27:26.048" v="471" actId="113"/>
        <pc:sldMkLst>
          <pc:docMk/>
          <pc:sldMk cId="1044525592" sldId="380"/>
        </pc:sldMkLst>
        <pc:spChg chg="mod">
          <ac:chgData name="Eric Shing" userId="55e86778-ed07-4932-b7f7-986ff6c4be43" providerId="ADAL" clId="{51ED9531-B41C-4F0E-8920-79A297B79FCB}" dt="2021-01-09T05:27:26.048" v="471" actId="113"/>
          <ac:spMkLst>
            <pc:docMk/>
            <pc:sldMk cId="1044525592" sldId="380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37:16.621" v="1977" actId="207"/>
        <pc:sldMkLst>
          <pc:docMk/>
          <pc:sldMk cId="136648925" sldId="381"/>
        </pc:sldMkLst>
        <pc:spChg chg="mod">
          <ac:chgData name="Eric Shing" userId="55e86778-ed07-4932-b7f7-986ff6c4be43" providerId="ADAL" clId="{51ED9531-B41C-4F0E-8920-79A297B79FCB}" dt="2021-01-09T10:37:16.621" v="1977" actId="207"/>
          <ac:spMkLst>
            <pc:docMk/>
            <pc:sldMk cId="136648925" sldId="381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3:52.932" v="767" actId="20577"/>
        <pc:sldMkLst>
          <pc:docMk/>
          <pc:sldMk cId="301475284" sldId="382"/>
        </pc:sldMkLst>
        <pc:spChg chg="mod">
          <ac:chgData name="Eric Shing" userId="55e86778-ed07-4932-b7f7-986ff6c4be43" providerId="ADAL" clId="{51ED9531-B41C-4F0E-8920-79A297B79FCB}" dt="2021-01-09T05:39:04.180" v="703" actId="20577"/>
          <ac:spMkLst>
            <pc:docMk/>
            <pc:sldMk cId="301475284" sldId="38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3:52.932" v="767" actId="20577"/>
          <ac:spMkLst>
            <pc:docMk/>
            <pc:sldMk cId="301475284" sldId="382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4:05.694" v="778" actId="20577"/>
        <pc:sldMkLst>
          <pc:docMk/>
          <pc:sldMk cId="4023227647" sldId="383"/>
        </pc:sldMkLst>
        <pc:spChg chg="mod">
          <ac:chgData name="Eric Shing" userId="55e86778-ed07-4932-b7f7-986ff6c4be43" providerId="ADAL" clId="{51ED9531-B41C-4F0E-8920-79A297B79FCB}" dt="2021-01-09T05:44:05.694" v="778" actId="20577"/>
          <ac:spMkLst>
            <pc:docMk/>
            <pc:sldMk cId="4023227647" sldId="383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49:57.346" v="2079"/>
        <pc:sldMkLst>
          <pc:docMk/>
          <pc:sldMk cId="3246309233" sldId="384"/>
        </pc:sldMkLst>
        <pc:spChg chg="mod">
          <ac:chgData name="Eric Shing" userId="55e86778-ed07-4932-b7f7-986ff6c4be43" providerId="ADAL" clId="{51ED9531-B41C-4F0E-8920-79A297B79FCB}" dt="2021-01-09T10:48:23.699" v="2071"/>
          <ac:spMkLst>
            <pc:docMk/>
            <pc:sldMk cId="3246309233" sldId="384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8:21.375" v="822" actId="113"/>
          <ac:spMkLst>
            <pc:docMk/>
            <pc:sldMk cId="3246309233" sldId="384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2:30.312" v="747" actId="113"/>
        <pc:sldMkLst>
          <pc:docMk/>
          <pc:sldMk cId="2761599929" sldId="385"/>
        </pc:sldMkLst>
        <pc:spChg chg="mod">
          <ac:chgData name="Eric Shing" userId="55e86778-ed07-4932-b7f7-986ff6c4be43" providerId="ADAL" clId="{51ED9531-B41C-4F0E-8920-79A297B79FCB}" dt="2021-01-09T05:41:29.227" v="733" actId="20577"/>
          <ac:spMkLst>
            <pc:docMk/>
            <pc:sldMk cId="2761599929" sldId="385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2:30.312" v="747" actId="113"/>
          <ac:spMkLst>
            <pc:docMk/>
            <pc:sldMk cId="2761599929" sldId="385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00.785" v="2128" actId="6549"/>
        <pc:sldMkLst>
          <pc:docMk/>
          <pc:sldMk cId="3186036771" sldId="387"/>
        </pc:sldMkLst>
        <pc:spChg chg="mod">
          <ac:chgData name="Eric Shing" userId="55e86778-ed07-4932-b7f7-986ff6c4be43" providerId="ADAL" clId="{51ED9531-B41C-4F0E-8920-79A297B79FCB}" dt="2021-01-09T10:53:02.084" v="2126" actId="20577"/>
          <ac:spMkLst>
            <pc:docMk/>
            <pc:sldMk cId="3186036771" sldId="38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54:00.785" v="2128" actId="6549"/>
          <ac:spMkLst>
            <pc:docMk/>
            <pc:sldMk cId="3186036771" sldId="387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49:03.198" v="2078" actId="255"/>
        <pc:sldMkLst>
          <pc:docMk/>
          <pc:sldMk cId="359983318" sldId="388"/>
        </pc:sldMkLst>
        <pc:spChg chg="mod">
          <ac:chgData name="Eric Shing" userId="55e86778-ed07-4932-b7f7-986ff6c4be43" providerId="ADAL" clId="{51ED9531-B41C-4F0E-8920-79A297B79FCB}" dt="2021-01-09T10:49:03.198" v="2078" actId="255"/>
          <ac:spMkLst>
            <pc:docMk/>
            <pc:sldMk cId="359983318" sldId="388"/>
            <ac:spMk id="4" creationId="{0B399298-54BB-407C-AF2A-053E240E37F4}"/>
          </ac:spMkLst>
        </pc:spChg>
      </pc:sldChg>
      <pc:sldChg chg="addSp delSp modSp mod modAnim">
        <pc:chgData name="Eric Shing" userId="55e86778-ed07-4932-b7f7-986ff6c4be43" providerId="ADAL" clId="{51ED9531-B41C-4F0E-8920-79A297B79FCB}" dt="2021-01-09T21:07:56.741" v="2175"/>
        <pc:sldMkLst>
          <pc:docMk/>
          <pc:sldMk cId="1653359358" sldId="389"/>
        </pc:sldMkLst>
        <pc:spChg chg="mod">
          <ac:chgData name="Eric Shing" userId="55e86778-ed07-4932-b7f7-986ff6c4be43" providerId="ADAL" clId="{51ED9531-B41C-4F0E-8920-79A297B79FCB}" dt="2021-01-09T10:51:11.629" v="2088" actId="20577"/>
          <ac:spMkLst>
            <pc:docMk/>
            <pc:sldMk cId="1653359358" sldId="38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53:12.521" v="954" actId="207"/>
          <ac:spMkLst>
            <pc:docMk/>
            <pc:sldMk cId="1653359358" sldId="389"/>
            <ac:spMk id="8" creationId="{CAD5BD78-986D-405B-9261-000A26068DEC}"/>
          </ac:spMkLst>
        </pc:spChg>
        <pc:picChg chg="add del mod ord">
          <ac:chgData name="Eric Shing" userId="55e86778-ed07-4932-b7f7-986ff6c4be43" providerId="ADAL" clId="{51ED9531-B41C-4F0E-8920-79A297B79FCB}" dt="2021-01-09T06:14:37.431" v="979" actId="478"/>
          <ac:picMkLst>
            <pc:docMk/>
            <pc:sldMk cId="1653359358" sldId="389"/>
            <ac:picMk id="5" creationId="{3EC4A93B-D3C2-4375-9F8F-3B8C9390AD28}"/>
          </ac:picMkLst>
        </pc:picChg>
        <pc:picChg chg="add mod ord">
          <ac:chgData name="Eric Shing" userId="55e86778-ed07-4932-b7f7-986ff6c4be43" providerId="ADAL" clId="{51ED9531-B41C-4F0E-8920-79A297B79FCB}" dt="2021-01-09T06:15:58.275" v="995" actId="14100"/>
          <ac:picMkLst>
            <pc:docMk/>
            <pc:sldMk cId="1653359358" sldId="389"/>
            <ac:picMk id="7" creationId="{BA07F859-DC7E-4651-BB97-F1AC604B4CCA}"/>
          </ac:picMkLst>
        </pc:picChg>
      </pc:sldChg>
      <pc:sldChg chg="modSp mod">
        <pc:chgData name="Eric Shing" userId="55e86778-ed07-4932-b7f7-986ff6c4be43" providerId="ADAL" clId="{51ED9531-B41C-4F0E-8920-79A297B79FCB}" dt="2021-01-09T10:51:48.935" v="2098" actId="6549"/>
        <pc:sldMkLst>
          <pc:docMk/>
          <pc:sldMk cId="2506197409" sldId="390"/>
        </pc:sldMkLst>
        <pc:spChg chg="mod">
          <ac:chgData name="Eric Shing" userId="55e86778-ed07-4932-b7f7-986ff6c4be43" providerId="ADAL" clId="{51ED9531-B41C-4F0E-8920-79A297B79FCB}" dt="2021-01-09T10:51:48.935" v="2098" actId="6549"/>
          <ac:spMkLst>
            <pc:docMk/>
            <pc:sldMk cId="2506197409" sldId="390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13:56.526" v="978" actId="113"/>
          <ac:spMkLst>
            <pc:docMk/>
            <pc:sldMk cId="2506197409" sldId="390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21:11:26.229" v="2183"/>
        <pc:sldMkLst>
          <pc:docMk/>
          <pc:sldMk cId="1816192562" sldId="391"/>
        </pc:sldMkLst>
        <pc:spChg chg="mod">
          <ac:chgData name="Eric Shing" userId="55e86778-ed07-4932-b7f7-986ff6c4be43" providerId="ADAL" clId="{51ED9531-B41C-4F0E-8920-79A297B79FCB}" dt="2021-01-09T06:20:49.870" v="1169" actId="5793"/>
          <ac:spMkLst>
            <pc:docMk/>
            <pc:sldMk cId="1816192562" sldId="391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21:11:00.118" v="2180" actId="113"/>
          <ac:spMkLst>
            <pc:docMk/>
            <pc:sldMk cId="1816192562" sldId="391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48.024" v="2134"/>
        <pc:sldMkLst>
          <pc:docMk/>
          <pc:sldMk cId="613247147" sldId="392"/>
        </pc:sldMkLst>
        <pc:spChg chg="mod">
          <ac:chgData name="Eric Shing" userId="55e86778-ed07-4932-b7f7-986ff6c4be43" providerId="ADAL" clId="{51ED9531-B41C-4F0E-8920-79A297B79FCB}" dt="2021-01-09T06:24:24.569" v="1366" actId="20577"/>
          <ac:spMkLst>
            <pc:docMk/>
            <pc:sldMk cId="613247147" sldId="39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29:24.253" v="1487" actId="948"/>
          <ac:spMkLst>
            <pc:docMk/>
            <pc:sldMk cId="613247147" sldId="392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4415A602-C0AB-4F5D-B81F-77D0ACFF6645}"/>
    <pc:docChg chg="undo custSel delSld modSld sldOrd">
      <pc:chgData name="Eric Shing" userId="55e86778-ed07-4932-b7f7-986ff6c4be43" providerId="ADAL" clId="{4415A602-C0AB-4F5D-B81F-77D0ACFF6645}" dt="2021-04-24T13:22:31.671" v="1618" actId="2711"/>
      <pc:docMkLst>
        <pc:docMk/>
      </pc:docMkLst>
      <pc:sldChg chg="modSp mod">
        <pc:chgData name="Eric Shing" userId="55e86778-ed07-4932-b7f7-986ff6c4be43" providerId="ADAL" clId="{4415A602-C0AB-4F5D-B81F-77D0ACFF6645}" dt="2021-04-24T11:29:59.387" v="81" actId="1076"/>
        <pc:sldMkLst>
          <pc:docMk/>
          <pc:sldMk cId="0" sldId="256"/>
        </pc:sldMkLst>
        <pc:spChg chg="mod">
          <ac:chgData name="Eric Shing" userId="55e86778-ed07-4932-b7f7-986ff6c4be43" providerId="ADAL" clId="{4415A602-C0AB-4F5D-B81F-77D0ACFF6645}" dt="2021-04-24T11:29:37.095" v="74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9:59.387" v="81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0" sldId="256"/>
            <ac:spMk id="4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9:47.093" v="76" actId="2711"/>
          <ac:spMkLst>
            <pc:docMk/>
            <pc:sldMk cId="0" sldId="256"/>
            <ac:spMk id="6" creationId="{EAE56CE7-1FDF-44D8-8FE9-4471353388C3}"/>
          </ac:spMkLst>
        </pc:spChg>
      </pc:sldChg>
      <pc:sldChg chg="modSp ord">
        <pc:chgData name="Eric Shing" userId="55e86778-ed07-4932-b7f7-986ff6c4be43" providerId="ADAL" clId="{4415A602-C0AB-4F5D-B81F-77D0ACFF6645}" dt="2021-04-24T13:07:31.420" v="1605"/>
        <pc:sldMkLst>
          <pc:docMk/>
          <pc:sldMk cId="1334895210" sldId="352"/>
        </pc:sldMkLst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1334895210" sldId="352"/>
            <ac:spMk id="3" creationId="{B2026D5B-8368-48A0-8A4F-4463C2249903}"/>
          </ac:spMkLst>
        </pc:spChg>
      </pc:sldChg>
      <pc:sldChg chg="modSp mod modAnim">
        <pc:chgData name="Eric Shing" userId="55e86778-ed07-4932-b7f7-986ff6c4be43" providerId="ADAL" clId="{4415A602-C0AB-4F5D-B81F-77D0ACFF6645}" dt="2021-04-24T13:17:25.169" v="1611"/>
        <pc:sldMkLst>
          <pc:docMk/>
          <pc:sldMk cId="2234248401" sldId="354"/>
        </pc:sldMkLst>
        <pc:spChg chg="mod">
          <ac:chgData name="Eric Shing" userId="55e86778-ed07-4932-b7f7-986ff6c4be43" providerId="ADAL" clId="{4415A602-C0AB-4F5D-B81F-77D0ACFF6645}" dt="2021-04-24T11:35:29.791" v="139" actId="20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2234248401" sldId="354"/>
            <ac:spMk id="3" creationId="{D8EC0B99-980F-4ACE-B8DA-272A00E4F038}"/>
          </ac:spMkLst>
        </pc:spChg>
        <pc:spChg chg="mod">
          <ac:chgData name="Eric Shing" userId="55e86778-ed07-4932-b7f7-986ff6c4be43" providerId="ADAL" clId="{4415A602-C0AB-4F5D-B81F-77D0ACFF6645}" dt="2021-04-24T11:33:32.128" v="120" actId="113"/>
          <ac:spMkLst>
            <pc:docMk/>
            <pc:sldMk cId="2234248401" sldId="354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4415A602-C0AB-4F5D-B81F-77D0ACFF6645}" dt="2021-04-24T11:42:25.686" v="427" actId="313"/>
        <pc:sldMkLst>
          <pc:docMk/>
          <pc:sldMk cId="744227032" sldId="356"/>
        </pc:sldMkLst>
        <pc:spChg chg="mod">
          <ac:chgData name="Eric Shing" userId="55e86778-ed07-4932-b7f7-986ff6c4be43" providerId="ADAL" clId="{4415A602-C0AB-4F5D-B81F-77D0ACFF6645}" dt="2021-04-24T11:42:25.686" v="427" actId="3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744227032" sldId="356"/>
            <ac:spMk id="3" creationId="{7E49DB13-FB7F-4A72-BCF5-A01BBBC70897}"/>
          </ac:spMkLst>
        </pc:spChg>
        <pc:spChg chg="mod">
          <ac:chgData name="Eric Shing" userId="55e86778-ed07-4932-b7f7-986ff6c4be43" providerId="ADAL" clId="{4415A602-C0AB-4F5D-B81F-77D0ACFF6645}" dt="2021-04-24T11:40:06.329" v="352" actId="14100"/>
          <ac:spMkLst>
            <pc:docMk/>
            <pc:sldMk cId="744227032" sldId="356"/>
            <ac:spMk id="4" creationId="{93659222-25F3-40FF-BA42-03991131870C}"/>
          </ac:spMkLst>
        </pc:spChg>
      </pc:sldChg>
      <pc:sldChg chg="modSp mod modAnim">
        <pc:chgData name="Eric Shing" userId="55e86778-ed07-4932-b7f7-986ff6c4be43" providerId="ADAL" clId="{4415A602-C0AB-4F5D-B81F-77D0ACFF6645}" dt="2021-04-24T13:19:40.178" v="1613"/>
        <pc:sldMkLst>
          <pc:docMk/>
          <pc:sldMk cId="3431845377" sldId="378"/>
        </pc:sldMkLst>
        <pc:spChg chg="mod">
          <ac:chgData name="Eric Shing" userId="55e86778-ed07-4932-b7f7-986ff6c4be43" providerId="ADAL" clId="{4415A602-C0AB-4F5D-B81F-77D0ACFF6645}" dt="2021-04-24T11:38:52.545" v="283" actId="113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431845377" sldId="378"/>
            <ac:spMk id="3" creationId="{7C3826BB-89B0-4EF9-B9E5-22CCD6353DFE}"/>
          </ac:spMkLst>
        </pc:spChg>
        <pc:spChg chg="mod">
          <ac:chgData name="Eric Shing" userId="55e86778-ed07-4932-b7f7-986ff6c4be43" providerId="ADAL" clId="{4415A602-C0AB-4F5D-B81F-77D0ACFF6645}" dt="2021-04-24T11:36:30.479" v="224"/>
          <ac:spMkLst>
            <pc:docMk/>
            <pc:sldMk cId="3431845377" sldId="378"/>
            <ac:spMk id="4" creationId="{F5A563CC-2727-411F-AFAA-0E03A02FC661}"/>
          </ac:spMkLst>
        </pc:spChg>
      </pc:sldChg>
      <pc:sldChg chg="delSp modSp mod ord delAnim modAnim">
        <pc:chgData name="Eric Shing" userId="55e86778-ed07-4932-b7f7-986ff6c4be43" providerId="ADAL" clId="{4415A602-C0AB-4F5D-B81F-77D0ACFF6645}" dt="2021-04-24T11:53:21.387" v="600" actId="207"/>
        <pc:sldMkLst>
          <pc:docMk/>
          <pc:sldMk cId="31115286" sldId="388"/>
        </pc:sldMkLst>
        <pc:spChg chg="mod">
          <ac:chgData name="Eric Shing" userId="55e86778-ed07-4932-b7f7-986ff6c4be43" providerId="ADAL" clId="{4415A602-C0AB-4F5D-B81F-77D0ACFF6645}" dt="2021-04-24T11:53:21.387" v="600" actId="207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1115286" sldId="388"/>
            <ac:spMk id="3" creationId="{B50BD0A4-622B-45B7-B27B-3B81E748AD0C}"/>
          </ac:spMkLst>
        </pc:spChg>
        <pc:spChg chg="mod">
          <ac:chgData name="Eric Shing" userId="55e86778-ed07-4932-b7f7-986ff6c4be43" providerId="ADAL" clId="{4415A602-C0AB-4F5D-B81F-77D0ACFF6645}" dt="2021-04-24T11:46:42.225" v="476" actId="2711"/>
          <ac:spMkLst>
            <pc:docMk/>
            <pc:sldMk cId="31115286" sldId="388"/>
            <ac:spMk id="4" creationId="{B5D3DE47-FC64-48E8-A592-550207F7D228}"/>
          </ac:spMkLst>
        </pc:spChg>
        <pc:picChg chg="del">
          <ac:chgData name="Eric Shing" userId="55e86778-ed07-4932-b7f7-986ff6c4be43" providerId="ADAL" clId="{4415A602-C0AB-4F5D-B81F-77D0ACFF6645}" dt="2021-04-24T11:46:46.853" v="477" actId="478"/>
          <ac:picMkLst>
            <pc:docMk/>
            <pc:sldMk cId="31115286" sldId="388"/>
            <ac:picMk id="6" creationId="{34C96B2D-3213-42D8-B3CD-10D99FCB5E63}"/>
          </ac:picMkLst>
        </pc:picChg>
      </pc:sldChg>
      <pc:sldChg chg="modSp mod">
        <pc:chgData name="Eric Shing" userId="55e86778-ed07-4932-b7f7-986ff6c4be43" providerId="ADAL" clId="{4415A602-C0AB-4F5D-B81F-77D0ACFF6645}" dt="2021-04-24T11:33:09.588" v="118" actId="207"/>
        <pc:sldMkLst>
          <pc:docMk/>
          <pc:sldMk cId="3224163924" sldId="389"/>
        </pc:sldMkLst>
        <pc:spChg chg="mod">
          <ac:chgData name="Eric Shing" userId="55e86778-ed07-4932-b7f7-986ff6c4be43" providerId="ADAL" clId="{4415A602-C0AB-4F5D-B81F-77D0ACFF6645}" dt="2021-04-24T11:33:09.588" v="118" actId="207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224163924" sldId="389"/>
            <ac:spMk id="3" creationId="{A68E7EA1-26E9-4741-B187-8B7ECC029D34}"/>
          </ac:spMkLst>
        </pc:spChg>
        <pc:spChg chg="mod">
          <ac:chgData name="Eric Shing" userId="55e86778-ed07-4932-b7f7-986ff6c4be43" providerId="ADAL" clId="{4415A602-C0AB-4F5D-B81F-77D0ACFF6645}" dt="2021-04-24T11:32:46.793" v="113" actId="207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4415A602-C0AB-4F5D-B81F-77D0ACFF6645}" dt="2021-04-24T11:33:22.100" v="119" actId="2711"/>
        <pc:sldMkLst>
          <pc:docMk/>
          <pc:sldMk cId="3326048112" sldId="390"/>
        </pc:sldMkLst>
        <pc:spChg chg="mod">
          <ac:chgData name="Eric Shing" userId="55e86778-ed07-4932-b7f7-986ff6c4be43" providerId="ADAL" clId="{4415A602-C0AB-4F5D-B81F-77D0ACFF6645}" dt="2021-04-24T11:30:36.045" v="89" actId="207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326048112" sldId="390"/>
            <ac:spMk id="3" creationId="{A68E7EA1-26E9-4741-B187-8B7ECC029D34}"/>
          </ac:spMkLst>
        </pc:spChg>
        <pc:spChg chg="mod">
          <ac:chgData name="Eric Shing" userId="55e86778-ed07-4932-b7f7-986ff6c4be43" providerId="ADAL" clId="{4415A602-C0AB-4F5D-B81F-77D0ACFF6645}" dt="2021-04-24T11:33:22.100" v="119" actId="2711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4415A602-C0AB-4F5D-B81F-77D0ACFF6645}" dt="2021-04-24T11:47:03.383" v="480" actId="2711"/>
        <pc:sldMkLst>
          <pc:docMk/>
          <pc:sldMk cId="519386789" sldId="391"/>
        </pc:sldMkLst>
        <pc:spChg chg="mod">
          <ac:chgData name="Eric Shing" userId="55e86778-ed07-4932-b7f7-986ff6c4be43" providerId="ADAL" clId="{4415A602-C0AB-4F5D-B81F-77D0ACFF6645}" dt="2021-04-24T11:45:50.116" v="473"/>
          <ac:spMkLst>
            <pc:docMk/>
            <pc:sldMk cId="519386789" sldId="391"/>
            <ac:spMk id="2" creationId="{C766487D-2320-4FBE-910A-DA4BE65DBA9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519386789" sldId="391"/>
            <ac:spMk id="3" creationId="{7E49DB13-FB7F-4A72-BCF5-A01BBBC70897}"/>
          </ac:spMkLst>
        </pc:spChg>
        <pc:spChg chg="mod">
          <ac:chgData name="Eric Shing" userId="55e86778-ed07-4932-b7f7-986ff6c4be43" providerId="ADAL" clId="{4415A602-C0AB-4F5D-B81F-77D0ACFF6645}" dt="2021-04-24T11:47:03.383" v="480" actId="2711"/>
          <ac:spMkLst>
            <pc:docMk/>
            <pc:sldMk cId="519386789" sldId="391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4415A602-C0AB-4F5D-B81F-77D0ACFF6645}" dt="2021-04-24T12:08:01.849" v="899" actId="113"/>
        <pc:sldMkLst>
          <pc:docMk/>
          <pc:sldMk cId="3305335764" sldId="393"/>
        </pc:sldMkLst>
        <pc:spChg chg="mod">
          <ac:chgData name="Eric Shing" userId="55e86778-ed07-4932-b7f7-986ff6c4be43" providerId="ADAL" clId="{4415A602-C0AB-4F5D-B81F-77D0ACFF6645}" dt="2021-04-24T12:08:01.849" v="899" actId="113"/>
          <ac:spMkLst>
            <pc:docMk/>
            <pc:sldMk cId="3305335764" sldId="393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305335764" sldId="393"/>
            <ac:spMk id="3" creationId="{148A8A5A-0EBE-4EBA-8D96-5CA704CA63D0}"/>
          </ac:spMkLst>
        </pc:spChg>
        <pc:spChg chg="mod">
          <ac:chgData name="Eric Shing" userId="55e86778-ed07-4932-b7f7-986ff6c4be43" providerId="ADAL" clId="{4415A602-C0AB-4F5D-B81F-77D0ACFF6645}" dt="2021-04-24T12:04:37.693" v="813" actId="2711"/>
          <ac:spMkLst>
            <pc:docMk/>
            <pc:sldMk cId="3305335764" sldId="393"/>
            <ac:spMk id="4" creationId="{2E372E44-251D-43AA-B615-72A100FE77EE}"/>
          </ac:spMkLst>
        </pc:spChg>
      </pc:sldChg>
      <pc:sldChg chg="modSp mod">
        <pc:chgData name="Eric Shing" userId="55e86778-ed07-4932-b7f7-986ff6c4be43" providerId="ADAL" clId="{4415A602-C0AB-4F5D-B81F-77D0ACFF6645}" dt="2021-04-24T12:12:17.087" v="1049" actId="113"/>
        <pc:sldMkLst>
          <pc:docMk/>
          <pc:sldMk cId="171916270" sldId="394"/>
        </pc:sldMkLst>
        <pc:spChg chg="mod">
          <ac:chgData name="Eric Shing" userId="55e86778-ed07-4932-b7f7-986ff6c4be43" providerId="ADAL" clId="{4415A602-C0AB-4F5D-B81F-77D0ACFF6645}" dt="2021-04-24T12:12:17.087" v="1049" actId="113"/>
          <ac:spMkLst>
            <pc:docMk/>
            <pc:sldMk cId="171916270" sldId="394"/>
            <ac:spMk id="2" creationId="{BE910F2E-FBA0-4B94-8233-CC572102AC44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171916270" sldId="394"/>
            <ac:spMk id="3" creationId="{8F60F710-0E95-4A17-BA53-0AB7CB463974}"/>
          </ac:spMkLst>
        </pc:spChg>
        <pc:spChg chg="mod">
          <ac:chgData name="Eric Shing" userId="55e86778-ed07-4932-b7f7-986ff6c4be43" providerId="ADAL" clId="{4415A602-C0AB-4F5D-B81F-77D0ACFF6645}" dt="2021-04-24T12:09:42.106" v="1021" actId="14100"/>
          <ac:spMkLst>
            <pc:docMk/>
            <pc:sldMk cId="171916270" sldId="394"/>
            <ac:spMk id="4" creationId="{1BB6AA43-765A-4E1B-BB01-A5312FADC4A0}"/>
          </ac:spMkLst>
        </pc:spChg>
      </pc:sldChg>
      <pc:sldChg chg="modSp mod modAnim">
        <pc:chgData name="Eric Shing" userId="55e86778-ed07-4932-b7f7-986ff6c4be43" providerId="ADAL" clId="{4415A602-C0AB-4F5D-B81F-77D0ACFF6645}" dt="2021-04-24T13:16:28.656" v="1608"/>
        <pc:sldMkLst>
          <pc:docMk/>
          <pc:sldMk cId="3500457230" sldId="395"/>
        </pc:sldMkLst>
        <pc:spChg chg="mod">
          <ac:chgData name="Eric Shing" userId="55e86778-ed07-4932-b7f7-986ff6c4be43" providerId="ADAL" clId="{4415A602-C0AB-4F5D-B81F-77D0ACFF6645}" dt="2021-04-24T12:38:59.031" v="1581" actId="2711"/>
          <ac:spMkLst>
            <pc:docMk/>
            <pc:sldMk cId="3500457230" sldId="395"/>
            <ac:spMk id="2" creationId="{DDC24A16-A217-4C29-9BDB-112E762F1C44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500457230" sldId="395"/>
            <ac:spMk id="3" creationId="{BF96F41E-9C14-42E3-82D4-C014DB46393E}"/>
          </ac:spMkLst>
        </pc:spChg>
        <pc:spChg chg="mod">
          <ac:chgData name="Eric Shing" userId="55e86778-ed07-4932-b7f7-986ff6c4be43" providerId="ADAL" clId="{4415A602-C0AB-4F5D-B81F-77D0ACFF6645}" dt="2021-04-24T12:34:37.962" v="1515"/>
          <ac:spMkLst>
            <pc:docMk/>
            <pc:sldMk cId="3500457230" sldId="395"/>
            <ac:spMk id="5" creationId="{DE895E19-A00A-4B8C-9DF8-1985B890457B}"/>
          </ac:spMkLst>
        </pc:spChg>
      </pc:sldChg>
      <pc:sldChg chg="modSp mod">
        <pc:chgData name="Eric Shing" userId="55e86778-ed07-4932-b7f7-986ff6c4be43" providerId="ADAL" clId="{4415A602-C0AB-4F5D-B81F-77D0ACFF6645}" dt="2021-04-24T12:03:11.691" v="765" actId="2711"/>
        <pc:sldMkLst>
          <pc:docMk/>
          <pc:sldMk cId="55842040" sldId="397"/>
        </pc:sldMkLst>
        <pc:spChg chg="mod">
          <ac:chgData name="Eric Shing" userId="55e86778-ed07-4932-b7f7-986ff6c4be43" providerId="ADAL" clId="{4415A602-C0AB-4F5D-B81F-77D0ACFF6645}" dt="2021-04-24T12:03:11.691" v="765" actId="2711"/>
          <ac:spMkLst>
            <pc:docMk/>
            <pc:sldMk cId="55842040" sldId="397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55842040" sldId="397"/>
            <ac:spMk id="3" creationId="{148A8A5A-0EBE-4EBA-8D96-5CA704CA63D0}"/>
          </ac:spMkLst>
        </pc:spChg>
        <pc:spChg chg="mod">
          <ac:chgData name="Eric Shing" userId="55e86778-ed07-4932-b7f7-986ff6c4be43" providerId="ADAL" clId="{4415A602-C0AB-4F5D-B81F-77D0ACFF6645}" dt="2021-04-24T11:59:57.560" v="699" actId="14100"/>
          <ac:spMkLst>
            <pc:docMk/>
            <pc:sldMk cId="55842040" sldId="397"/>
            <ac:spMk id="4" creationId="{2E372E44-251D-43AA-B615-72A100FE77EE}"/>
          </ac:spMkLst>
        </pc:spChg>
      </pc:sldChg>
      <pc:sldChg chg="addSp delSp modSp del mod chgLayout">
        <pc:chgData name="Eric Shing" userId="55e86778-ed07-4932-b7f7-986ff6c4be43" providerId="ADAL" clId="{4415A602-C0AB-4F5D-B81F-77D0ACFF6645}" dt="2021-04-24T12:31:24.980" v="1360" actId="47"/>
        <pc:sldMkLst>
          <pc:docMk/>
          <pc:sldMk cId="1608606711" sldId="398"/>
        </pc:sldMkLst>
        <pc:spChg chg="mod ord">
          <ac:chgData name="Eric Shing" userId="55e86778-ed07-4932-b7f7-986ff6c4be43" providerId="ADAL" clId="{4415A602-C0AB-4F5D-B81F-77D0ACFF6645}" dt="2021-04-24T12:27:27.889" v="1332" actId="6549"/>
          <ac:spMkLst>
            <pc:docMk/>
            <pc:sldMk cId="1608606711" sldId="398"/>
            <ac:spMk id="2" creationId="{DDC24A16-A217-4C29-9BDB-112E762F1C44}"/>
          </ac:spMkLst>
        </pc:spChg>
        <pc:spChg chg="mod ord">
          <ac:chgData name="Eric Shing" userId="55e86778-ed07-4932-b7f7-986ff6c4be43" providerId="ADAL" clId="{4415A602-C0AB-4F5D-B81F-77D0ACFF6645}" dt="2021-04-24T12:12:53.072" v="1050" actId="700"/>
          <ac:spMkLst>
            <pc:docMk/>
            <pc:sldMk cId="1608606711" sldId="398"/>
            <ac:spMk id="3" creationId="{BF96F41E-9C14-42E3-82D4-C014DB46393E}"/>
          </ac:spMkLst>
        </pc:spChg>
        <pc:spChg chg="add del mod ord">
          <ac:chgData name="Eric Shing" userId="55e86778-ed07-4932-b7f7-986ff6c4be43" providerId="ADAL" clId="{4415A602-C0AB-4F5D-B81F-77D0ACFF6645}" dt="2021-04-24T12:25:18.283" v="1266" actId="478"/>
          <ac:spMkLst>
            <pc:docMk/>
            <pc:sldMk cId="1608606711" sldId="398"/>
            <ac:spMk id="4" creationId="{6930BAFC-3175-49F1-B7E5-B98E60AF3E66}"/>
          </ac:spMkLst>
        </pc:spChg>
        <pc:spChg chg="add del mod">
          <ac:chgData name="Eric Shing" userId="55e86778-ed07-4932-b7f7-986ff6c4be43" providerId="ADAL" clId="{4415A602-C0AB-4F5D-B81F-77D0ACFF6645}" dt="2021-04-24T12:25:21.336" v="1267" actId="478"/>
          <ac:spMkLst>
            <pc:docMk/>
            <pc:sldMk cId="1608606711" sldId="398"/>
            <ac:spMk id="6" creationId="{8533994B-5589-4AA3-87DA-FC6E313985DC}"/>
          </ac:spMkLst>
        </pc:spChg>
      </pc:sldChg>
      <pc:sldChg chg="modSp mod">
        <pc:chgData name="Eric Shing" userId="55e86778-ed07-4932-b7f7-986ff6c4be43" providerId="ADAL" clId="{4415A602-C0AB-4F5D-B81F-77D0ACFF6645}" dt="2021-04-24T12:40:25.503" v="1603"/>
        <pc:sldMkLst>
          <pc:docMk/>
          <pc:sldMk cId="825899091" sldId="399"/>
        </pc:sldMkLst>
        <pc:spChg chg="mod">
          <ac:chgData name="Eric Shing" userId="55e86778-ed07-4932-b7f7-986ff6c4be43" providerId="ADAL" clId="{4415A602-C0AB-4F5D-B81F-77D0ACFF6645}" dt="2021-04-24T12:40:25.503" v="1603"/>
          <ac:spMkLst>
            <pc:docMk/>
            <pc:sldMk cId="825899091" sldId="399"/>
            <ac:spMk id="2" creationId="{96E592ED-8782-41A9-9D18-AF15DA959EED}"/>
          </ac:spMkLst>
        </pc:spChg>
      </pc:sldChg>
      <pc:sldChg chg="modSp mod modAnim">
        <pc:chgData name="Eric Shing" userId="55e86778-ed07-4932-b7f7-986ff6c4be43" providerId="ADAL" clId="{4415A602-C0AB-4F5D-B81F-77D0ACFF6645}" dt="2021-04-24T13:21:06.346" v="1615"/>
        <pc:sldMkLst>
          <pc:docMk/>
          <pc:sldMk cId="4176888295" sldId="400"/>
        </pc:sldMkLst>
        <pc:spChg chg="mod">
          <ac:chgData name="Eric Shing" userId="55e86778-ed07-4932-b7f7-986ff6c4be43" providerId="ADAL" clId="{4415A602-C0AB-4F5D-B81F-77D0ACFF6645}" dt="2021-04-24T11:59:08.333" v="665" actId="255"/>
          <ac:spMkLst>
            <pc:docMk/>
            <pc:sldMk cId="4176888295" sldId="400"/>
            <ac:spMk id="2" creationId="{96E592ED-8782-41A9-9D18-AF15DA959EED}"/>
          </ac:spMkLst>
        </pc:spChg>
      </pc:sldChg>
      <pc:sldChg chg="modSp mod">
        <pc:chgData name="Eric Shing" userId="55e86778-ed07-4932-b7f7-986ff6c4be43" providerId="ADAL" clId="{4415A602-C0AB-4F5D-B81F-77D0ACFF6645}" dt="2021-04-24T12:07:30.885" v="895"/>
        <pc:sldMkLst>
          <pc:docMk/>
          <pc:sldMk cId="2403657210" sldId="402"/>
        </pc:sldMkLst>
        <pc:spChg chg="mod">
          <ac:chgData name="Eric Shing" userId="55e86778-ed07-4932-b7f7-986ff6c4be43" providerId="ADAL" clId="{4415A602-C0AB-4F5D-B81F-77D0ACFF6645}" dt="2021-04-24T12:07:16.378" v="875" actId="20577"/>
          <ac:spMkLst>
            <pc:docMk/>
            <pc:sldMk cId="2403657210" sldId="402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2:07:30.885" v="895"/>
          <ac:spMkLst>
            <pc:docMk/>
            <pc:sldMk cId="2403657210" sldId="402"/>
            <ac:spMk id="4" creationId="{2E372E44-251D-43AA-B615-72A100FE77EE}"/>
          </ac:spMkLst>
        </pc:spChg>
      </pc:sldChg>
      <pc:sldChg chg="modSp mod">
        <pc:chgData name="Eric Shing" userId="55e86778-ed07-4932-b7f7-986ff6c4be43" providerId="ADAL" clId="{4415A602-C0AB-4F5D-B81F-77D0ACFF6645}" dt="2021-04-24T12:19:39.925" v="1132"/>
        <pc:sldMkLst>
          <pc:docMk/>
          <pc:sldMk cId="1345824839" sldId="403"/>
        </pc:sldMkLst>
        <pc:spChg chg="mod">
          <ac:chgData name="Eric Shing" userId="55e86778-ed07-4932-b7f7-986ff6c4be43" providerId="ADAL" clId="{4415A602-C0AB-4F5D-B81F-77D0ACFF6645}" dt="2021-04-24T12:19:39.925" v="1132"/>
          <ac:spMkLst>
            <pc:docMk/>
            <pc:sldMk cId="1345824839" sldId="403"/>
            <ac:spMk id="2" creationId="{DDC24A16-A217-4C29-9BDB-112E762F1C44}"/>
          </ac:spMkLst>
        </pc:spChg>
      </pc:sldChg>
      <pc:sldChg chg="modSp mod">
        <pc:chgData name="Eric Shing" userId="55e86778-ed07-4932-b7f7-986ff6c4be43" providerId="ADAL" clId="{4415A602-C0AB-4F5D-B81F-77D0ACFF6645}" dt="2021-04-24T13:22:31.671" v="1618" actId="2711"/>
        <pc:sldMkLst>
          <pc:docMk/>
          <pc:sldMk cId="553293782" sldId="405"/>
        </pc:sldMkLst>
        <pc:spChg chg="mod">
          <ac:chgData name="Eric Shing" userId="55e86778-ed07-4932-b7f7-986ff6c4be43" providerId="ADAL" clId="{4415A602-C0AB-4F5D-B81F-77D0ACFF6645}" dt="2021-04-24T13:22:31.671" v="1618" actId="2711"/>
          <ac:spMkLst>
            <pc:docMk/>
            <pc:sldMk cId="553293782" sldId="405"/>
            <ac:spMk id="2" creationId="{DDC24A16-A217-4C29-9BDB-112E762F1C44}"/>
          </ac:spMkLst>
        </pc:spChg>
      </pc:sldChg>
      <pc:sldChg chg="modSp mod">
        <pc:chgData name="Eric Shing" userId="55e86778-ed07-4932-b7f7-986ff6c4be43" providerId="ADAL" clId="{4415A602-C0AB-4F5D-B81F-77D0ACFF6645}" dt="2021-04-24T12:29:45.345" v="1345" actId="20577"/>
        <pc:sldMkLst>
          <pc:docMk/>
          <pc:sldMk cId="1577694416" sldId="406"/>
        </pc:sldMkLst>
        <pc:spChg chg="mod">
          <ac:chgData name="Eric Shing" userId="55e86778-ed07-4932-b7f7-986ff6c4be43" providerId="ADAL" clId="{4415A602-C0AB-4F5D-B81F-77D0ACFF6645}" dt="2021-04-24T12:29:45.345" v="1345" actId="20577"/>
          <ac:spMkLst>
            <pc:docMk/>
            <pc:sldMk cId="1577694416" sldId="406"/>
            <ac:spMk id="2" creationId="{DDC24A16-A217-4C29-9BDB-112E762F1C44}"/>
          </ac:spMkLst>
        </pc:spChg>
      </pc:sldChg>
    </pc:docChg>
  </pc:docChgLst>
  <pc:docChgLst>
    <pc:chgData name="Eric Shing" userId="55e86778-ed07-4932-b7f7-986ff6c4be43" providerId="ADAL" clId="{AEC492CA-3451-42B9-BC1A-0C5C15C66DEB}"/>
    <pc:docChg chg="undo custSel addSld delSld modSld sldOrd modNotesMaster modHandout">
      <pc:chgData name="Eric Shing" userId="55e86778-ed07-4932-b7f7-986ff6c4be43" providerId="ADAL" clId="{AEC492CA-3451-42B9-BC1A-0C5C15C66DEB}" dt="2021-01-16T21:34:39.678" v="2339"/>
      <pc:docMkLst>
        <pc:docMk/>
      </pc:docMkLst>
      <pc:sldChg chg="modSp mod">
        <pc:chgData name="Eric Shing" userId="55e86778-ed07-4932-b7f7-986ff6c4be43" providerId="ADAL" clId="{AEC492CA-3451-42B9-BC1A-0C5C15C66DEB}" dt="2021-01-16T13:00:40.894" v="8" actId="20577"/>
        <pc:sldMkLst>
          <pc:docMk/>
          <pc:sldMk cId="0" sldId="256"/>
        </pc:sldMkLst>
        <pc:spChg chg="mod">
          <ac:chgData name="Eric Shing" userId="55e86778-ed07-4932-b7f7-986ff6c4be43" providerId="ADAL" clId="{AEC492CA-3451-42B9-BC1A-0C5C15C66DEB}" dt="2021-01-16T13:00:20.768" v="1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40.894" v="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35.011" v="7" actId="20577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">
        <pc:chgData name="Eric Shing" userId="55e86778-ed07-4932-b7f7-986ff6c4be43" providerId="ADAL" clId="{AEC492CA-3451-42B9-BC1A-0C5C15C66DEB}" dt="2021-01-16T13:03:30.999" v="92" actId="1076"/>
        <pc:sldMkLst>
          <pc:docMk/>
          <pc:sldMk cId="2459743269" sldId="346"/>
        </pc:sldMkLst>
        <pc:spChg chg="mod">
          <ac:chgData name="Eric Shing" userId="55e86778-ed07-4932-b7f7-986ff6c4be43" providerId="ADAL" clId="{AEC492CA-3451-42B9-BC1A-0C5C15C66DEB}" dt="2021-01-16T13:01:32.915" v="75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AEC492CA-3451-42B9-BC1A-0C5C15C66DEB}" dt="2021-01-16T13:03:26.460" v="91"/>
          <ac:spMkLst>
            <pc:docMk/>
            <pc:sldMk cId="2459743269" sldId="346"/>
            <ac:spMk id="12" creationId="{22DA40BB-282F-45F8-BC56-AF42C946BBCF}"/>
          </ac:spMkLst>
        </pc:spChg>
        <pc:picChg chg="add mod">
          <ac:chgData name="Eric Shing" userId="55e86778-ed07-4932-b7f7-986ff6c4be43" providerId="ADAL" clId="{AEC492CA-3451-42B9-BC1A-0C5C15C66DEB}" dt="2021-01-16T13:03:30.999" v="92" actId="1076"/>
          <ac:picMkLst>
            <pc:docMk/>
            <pc:sldMk cId="2459743269" sldId="346"/>
            <ac:picMk id="2" creationId="{7E3698C4-E11E-4233-95D1-EECCD3637F03}"/>
          </ac:picMkLst>
        </pc:picChg>
        <pc:picChg chg="del">
          <ac:chgData name="Eric Shing" userId="55e86778-ed07-4932-b7f7-986ff6c4be43" providerId="ADAL" clId="{AEC492CA-3451-42B9-BC1A-0C5C15C66DEB}" dt="2021-01-16T13:01:00.742" v="10" actId="478"/>
          <ac:picMkLst>
            <pc:docMk/>
            <pc:sldMk cId="2459743269" sldId="346"/>
            <ac:picMk id="7" creationId="{711957E8-D88D-4138-A6A1-DD67D7F05384}"/>
          </ac:picMkLst>
        </pc:picChg>
      </pc:sldChg>
      <pc:sldChg chg="modSp mod modAnim">
        <pc:chgData name="Eric Shing" userId="55e86778-ed07-4932-b7f7-986ff6c4be43" providerId="ADAL" clId="{AEC492CA-3451-42B9-BC1A-0C5C15C66DEB}" dt="2021-01-16T13:06:52.769" v="295" actId="20577"/>
        <pc:sldMkLst>
          <pc:docMk/>
          <pc:sldMk cId="4038400648" sldId="347"/>
        </pc:sldMkLst>
        <pc:spChg chg="mod">
          <ac:chgData name="Eric Shing" userId="55e86778-ed07-4932-b7f7-986ff6c4be43" providerId="ADAL" clId="{AEC492CA-3451-42B9-BC1A-0C5C15C66DEB}" dt="2021-01-16T13:06:52.769" v="29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06:22.561" v="288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03:39.758" v="93" actId="47"/>
        <pc:sldMkLst>
          <pc:docMk/>
          <pc:sldMk cId="687816065" sldId="374"/>
        </pc:sldMkLst>
      </pc:sldChg>
      <pc:sldChg chg="delSp del mod">
        <pc:chgData name="Eric Shing" userId="55e86778-ed07-4932-b7f7-986ff6c4be43" providerId="ADAL" clId="{AEC492CA-3451-42B9-BC1A-0C5C15C66DEB}" dt="2021-01-16T13:57:26.002" v="1137" actId="47"/>
        <pc:sldMkLst>
          <pc:docMk/>
          <pc:sldMk cId="3917074651" sldId="375"/>
        </pc:sldMkLst>
        <pc:picChg chg="del">
          <ac:chgData name="Eric Shing" userId="55e86778-ed07-4932-b7f7-986ff6c4be43" providerId="ADAL" clId="{AEC492CA-3451-42B9-BC1A-0C5C15C66DEB}" dt="2021-01-16T13:00:53.625" v="9" actId="21"/>
          <ac:picMkLst>
            <pc:docMk/>
            <pc:sldMk cId="3917074651" sldId="375"/>
            <ac:picMk id="7" creationId="{374CEFEA-A21C-4417-BAFF-BC94E0DC162D}"/>
          </ac:picMkLst>
        </pc:pic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667305827" sldId="376"/>
        </pc:sldMkLst>
      </pc:sldChg>
      <pc:sldChg chg="del">
        <pc:chgData name="Eric Shing" userId="55e86778-ed07-4932-b7f7-986ff6c4be43" providerId="ADAL" clId="{AEC492CA-3451-42B9-BC1A-0C5C15C66DEB}" dt="2021-01-16T14:53:29.008" v="1725" actId="47"/>
        <pc:sldMkLst>
          <pc:docMk/>
          <pc:sldMk cId="2200542681" sldId="377"/>
        </pc:sldMkLst>
      </pc:sldChg>
      <pc:sldChg chg="del">
        <pc:chgData name="Eric Shing" userId="55e86778-ed07-4932-b7f7-986ff6c4be43" providerId="ADAL" clId="{AEC492CA-3451-42B9-BC1A-0C5C15C66DEB}" dt="2021-01-16T13:57:30.035" v="1138" actId="47"/>
        <pc:sldMkLst>
          <pc:docMk/>
          <pc:sldMk cId="258839611" sldId="378"/>
        </pc:sldMkLst>
      </pc:sldChg>
      <pc:sldChg chg="modSp mod ord modAnim">
        <pc:chgData name="Eric Shing" userId="55e86778-ed07-4932-b7f7-986ff6c4be43" providerId="ADAL" clId="{AEC492CA-3451-42B9-BC1A-0C5C15C66DEB}" dt="2021-01-16T21:21:07.276" v="2338"/>
        <pc:sldMkLst>
          <pc:docMk/>
          <pc:sldMk cId="3046682533" sldId="379"/>
        </pc:sldMkLst>
        <pc:spChg chg="mod">
          <ac:chgData name="Eric Shing" userId="55e86778-ed07-4932-b7f7-986ff6c4be43" providerId="ADAL" clId="{AEC492CA-3451-42B9-BC1A-0C5C15C66DEB}" dt="2021-01-16T13:53:25.989" v="1086" actId="27636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9:42.835" v="2329" actId="113"/>
          <ac:spMkLst>
            <pc:docMk/>
            <pc:sldMk cId="3046682533" sldId="379"/>
            <ac:spMk id="8" creationId="{CAD5BD78-986D-405B-9261-000A26068DEC}"/>
          </ac:spMkLst>
        </pc:spChg>
      </pc:sldChg>
      <pc:sldChg chg="addSp modSp mod modAnim">
        <pc:chgData name="Eric Shing" userId="55e86778-ed07-4932-b7f7-986ff6c4be43" providerId="ADAL" clId="{AEC492CA-3451-42B9-BC1A-0C5C15C66DEB}" dt="2021-01-16T21:06:55.845" v="2225"/>
        <pc:sldMkLst>
          <pc:docMk/>
          <pc:sldMk cId="1044525592" sldId="380"/>
        </pc:sldMkLst>
        <pc:spChg chg="mod">
          <ac:chgData name="Eric Shing" userId="55e86778-ed07-4932-b7f7-986ff6c4be43" providerId="ADAL" clId="{AEC492CA-3451-42B9-BC1A-0C5C15C66DEB}" dt="2021-01-16T13:13:06.134" v="388" actId="255"/>
          <ac:spMkLst>
            <pc:docMk/>
            <pc:sldMk cId="1044525592" sldId="380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1:30.658" v="422" actId="255"/>
          <ac:spMkLst>
            <pc:docMk/>
            <pc:sldMk cId="1044525592" sldId="380"/>
            <ac:spMk id="8" creationId="{CAD5BD78-986D-405B-9261-000A26068DEC}"/>
          </ac:spMkLst>
        </pc:spChg>
        <pc:picChg chg="add mod">
          <ac:chgData name="Eric Shing" userId="55e86778-ed07-4932-b7f7-986ff6c4be43" providerId="ADAL" clId="{AEC492CA-3451-42B9-BC1A-0C5C15C66DEB}" dt="2021-01-16T13:19:54.246" v="411" actId="14100"/>
          <ac:picMkLst>
            <pc:docMk/>
            <pc:sldMk cId="1044525592" sldId="380"/>
            <ac:picMk id="5" creationId="{1C7C67B8-5AAB-467F-8934-6EDFBFF07C19}"/>
          </ac:picMkLst>
        </pc:picChg>
      </pc:sldChg>
      <pc:sldChg chg="modSp mod">
        <pc:chgData name="Eric Shing" userId="55e86778-ed07-4932-b7f7-986ff6c4be43" providerId="ADAL" clId="{AEC492CA-3451-42B9-BC1A-0C5C15C66DEB}" dt="2021-01-16T13:12:00.384" v="380" actId="20577"/>
        <pc:sldMkLst>
          <pc:docMk/>
          <pc:sldMk cId="136648925" sldId="381"/>
        </pc:sldMkLst>
        <pc:spChg chg="mod">
          <ac:chgData name="Eric Shing" userId="55e86778-ed07-4932-b7f7-986ff6c4be43" providerId="ADAL" clId="{AEC492CA-3451-42B9-BC1A-0C5C15C66DEB}" dt="2021-01-16T13:07:34.186" v="318" actId="20577"/>
          <ac:spMkLst>
            <pc:docMk/>
            <pc:sldMk cId="136648925" sldId="38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12:00.384" v="380" actId="20577"/>
          <ac:spMkLst>
            <pc:docMk/>
            <pc:sldMk cId="136648925" sldId="381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01475284" sldId="382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4023227647" sldId="383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246309233" sldId="384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761599929" sldId="385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479069046" sldId="386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186036771" sldId="387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59983318" sldId="388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653359358" sldId="389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506197409" sldId="390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816192562" sldId="391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613247147" sldId="392"/>
        </pc:sldMkLst>
      </pc:sldChg>
      <pc:sldChg chg="modSp mod">
        <pc:chgData name="Eric Shing" userId="55e86778-ed07-4932-b7f7-986ff6c4be43" providerId="ADAL" clId="{AEC492CA-3451-42B9-BC1A-0C5C15C66DEB}" dt="2021-01-16T13:10:21.581" v="346" actId="207"/>
        <pc:sldMkLst>
          <pc:docMk/>
          <pc:sldMk cId="2013603056" sldId="393"/>
        </pc:sldMkLst>
        <pc:spChg chg="mod">
          <ac:chgData name="Eric Shing" userId="55e86778-ed07-4932-b7f7-986ff6c4be43" providerId="ADAL" clId="{AEC492CA-3451-42B9-BC1A-0C5C15C66DEB}" dt="2021-01-16T13:10:21.581" v="346" actId="207"/>
          <ac:spMkLst>
            <pc:docMk/>
            <pc:sldMk cId="2013603056" sldId="39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12:13.293" v="381" actId="207"/>
        <pc:sldMkLst>
          <pc:docMk/>
          <pc:sldMk cId="1217675197" sldId="394"/>
        </pc:sldMkLst>
        <pc:spChg chg="mod">
          <ac:chgData name="Eric Shing" userId="55e86778-ed07-4932-b7f7-986ff6c4be43" providerId="ADAL" clId="{AEC492CA-3451-42B9-BC1A-0C5C15C66DEB}" dt="2021-01-16T13:12:13.293" v="381" actId="207"/>
          <ac:spMkLst>
            <pc:docMk/>
            <pc:sldMk cId="1217675197" sldId="394"/>
            <ac:spMk id="8" creationId="{CAD5BD78-986D-405B-9261-000A26068DEC}"/>
          </ac:spMkLst>
        </pc:spChg>
      </pc:sldChg>
      <pc:sldChg chg="modSp mod ord">
        <pc:chgData name="Eric Shing" userId="55e86778-ed07-4932-b7f7-986ff6c4be43" providerId="ADAL" clId="{AEC492CA-3451-42B9-BC1A-0C5C15C66DEB}" dt="2021-01-16T13:34:40.967" v="562"/>
        <pc:sldMkLst>
          <pc:docMk/>
          <pc:sldMk cId="1250809286" sldId="395"/>
        </pc:sldMkLst>
        <pc:spChg chg="mod">
          <ac:chgData name="Eric Shing" userId="55e86778-ed07-4932-b7f7-986ff6c4be43" providerId="ADAL" clId="{AEC492CA-3451-42B9-BC1A-0C5C15C66DEB}" dt="2021-01-16T13:23:38.067" v="440" actId="27636"/>
          <ac:spMkLst>
            <pc:docMk/>
            <pc:sldMk cId="1250809286" sldId="395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7:43.131" v="480" actId="113"/>
          <ac:spMkLst>
            <pc:docMk/>
            <pc:sldMk cId="1250809286" sldId="395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26:23.706" v="471" actId="113"/>
        <pc:sldMkLst>
          <pc:docMk/>
          <pc:sldMk cId="2393428168" sldId="396"/>
        </pc:sldMkLst>
        <pc:spChg chg="mod">
          <ac:chgData name="Eric Shing" userId="55e86778-ed07-4932-b7f7-986ff6c4be43" providerId="ADAL" clId="{AEC492CA-3451-42B9-BC1A-0C5C15C66DEB}" dt="2021-01-16T13:26:23.706" v="471" actId="113"/>
          <ac:spMkLst>
            <pc:docMk/>
            <pc:sldMk cId="2393428168" sldId="396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AEC492CA-3451-42B9-BC1A-0C5C15C66DEB}" dt="2021-01-16T21:15:21.090" v="2314" actId="27636"/>
        <pc:sldMkLst>
          <pc:docMk/>
          <pc:sldMk cId="1554906543" sldId="397"/>
        </pc:sldMkLst>
        <pc:spChg chg="mod">
          <ac:chgData name="Eric Shing" userId="55e86778-ed07-4932-b7f7-986ff6c4be43" providerId="ADAL" clId="{AEC492CA-3451-42B9-BC1A-0C5C15C66DEB}" dt="2021-01-16T13:38:26.915" v="728"/>
          <ac:spMkLst>
            <pc:docMk/>
            <pc:sldMk cId="1554906543" sldId="39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5:21.090" v="2314" actId="27636"/>
          <ac:spMkLst>
            <pc:docMk/>
            <pc:sldMk cId="1554906543" sldId="397"/>
            <ac:spMk id="8" creationId="{CAD5BD78-986D-405B-9261-000A26068DEC}"/>
          </ac:spMkLst>
        </pc:spChg>
      </pc:sldChg>
      <pc:sldChg chg="modAnim">
        <pc:chgData name="Eric Shing" userId="55e86778-ed07-4932-b7f7-986ff6c4be43" providerId="ADAL" clId="{AEC492CA-3451-42B9-BC1A-0C5C15C66DEB}" dt="2021-01-16T21:10:23.146" v="2227"/>
        <pc:sldMkLst>
          <pc:docMk/>
          <pc:sldMk cId="1050380446" sldId="398"/>
        </pc:sldMkLst>
      </pc:sldChg>
      <pc:sldChg chg="modSp new del mod">
        <pc:chgData name="Eric Shing" userId="55e86778-ed07-4932-b7f7-986ff6c4be43" providerId="ADAL" clId="{AEC492CA-3451-42B9-BC1A-0C5C15C66DEB}" dt="2021-01-16T14:01:30.830" v="1468" actId="47"/>
        <pc:sldMkLst>
          <pc:docMk/>
          <pc:sldMk cId="84731752" sldId="400"/>
        </pc:sldMkLst>
        <pc:spChg chg="mod">
          <ac:chgData name="Eric Shing" userId="55e86778-ed07-4932-b7f7-986ff6c4be43" providerId="ADAL" clId="{AEC492CA-3451-42B9-BC1A-0C5C15C66DEB}" dt="2021-01-16T13:58:41.906" v="1315" actId="15"/>
          <ac:spMkLst>
            <pc:docMk/>
            <pc:sldMk cId="84731752" sldId="400"/>
            <ac:spMk id="2" creationId="{2745AF8E-3F15-4F6D-BEB9-D5FC63DB0B9E}"/>
          </ac:spMkLst>
        </pc:spChg>
        <pc:spChg chg="mod">
          <ac:chgData name="Eric Shing" userId="55e86778-ed07-4932-b7f7-986ff6c4be43" providerId="ADAL" clId="{AEC492CA-3451-42B9-BC1A-0C5C15C66DEB}" dt="2021-01-16T13:57:56.647" v="1197" actId="207"/>
          <ac:spMkLst>
            <pc:docMk/>
            <pc:sldMk cId="84731752" sldId="400"/>
            <ac:spMk id="4" creationId="{9667DFB3-07A3-4560-A639-44475399371E}"/>
          </ac:spMkLst>
        </pc:spChg>
      </pc:sldChg>
      <pc:sldChg chg="modSp mod ord">
        <pc:chgData name="Eric Shing" userId="55e86778-ed07-4932-b7f7-986ff6c4be43" providerId="ADAL" clId="{AEC492CA-3451-42B9-BC1A-0C5C15C66DEB}" dt="2021-01-16T13:43:29.217" v="989" actId="113"/>
        <pc:sldMkLst>
          <pc:docMk/>
          <pc:sldMk cId="967701236" sldId="401"/>
        </pc:sldMkLst>
        <pc:spChg chg="mod">
          <ac:chgData name="Eric Shing" userId="55e86778-ed07-4932-b7f7-986ff6c4be43" providerId="ADAL" clId="{AEC492CA-3451-42B9-BC1A-0C5C15C66DEB}" dt="2021-01-16T13:41:18.584" v="903" actId="27636"/>
          <ac:spMkLst>
            <pc:docMk/>
            <pc:sldMk cId="967701236" sldId="40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43:29.217" v="989" actId="113"/>
          <ac:spMkLst>
            <pc:docMk/>
            <pc:sldMk cId="967701236" sldId="401"/>
            <ac:spMk id="8" creationId="{CAD5BD78-986D-405B-9261-000A26068DEC}"/>
          </ac:spMkLst>
        </pc:spChg>
      </pc:sldChg>
      <pc:sldChg chg="addSp delSp modSp mod">
        <pc:chgData name="Eric Shing" userId="55e86778-ed07-4932-b7f7-986ff6c4be43" providerId="ADAL" clId="{AEC492CA-3451-42B9-BC1A-0C5C15C66DEB}" dt="2021-01-16T21:18:18.267" v="2318" actId="113"/>
        <pc:sldMkLst>
          <pc:docMk/>
          <pc:sldMk cId="3994355495" sldId="402"/>
        </pc:sldMkLst>
        <pc:spChg chg="mod">
          <ac:chgData name="Eric Shing" userId="55e86778-ed07-4932-b7f7-986ff6c4be43" providerId="ADAL" clId="{AEC492CA-3451-42B9-BC1A-0C5C15C66DEB}" dt="2021-01-16T21:18:18.267" v="2318" actId="113"/>
          <ac:spMkLst>
            <pc:docMk/>
            <pc:sldMk cId="3994355495" sldId="402"/>
            <ac:spMk id="8" creationId="{CAD5BD78-986D-405B-9261-000A26068DEC}"/>
          </ac:spMkLst>
        </pc:spChg>
        <pc:picChg chg="add del mod">
          <ac:chgData name="Eric Shing" userId="55e86778-ed07-4932-b7f7-986ff6c4be43" providerId="ADAL" clId="{AEC492CA-3451-42B9-BC1A-0C5C15C66DEB}" dt="2021-01-16T13:51:11.316" v="1075" actId="478"/>
          <ac:picMkLst>
            <pc:docMk/>
            <pc:sldMk cId="3994355495" sldId="402"/>
            <ac:picMk id="5" creationId="{65D83001-6D4D-4696-8611-6895F8081076}"/>
          </ac:picMkLst>
        </pc:picChg>
        <pc:picChg chg="add mod">
          <ac:chgData name="Eric Shing" userId="55e86778-ed07-4932-b7f7-986ff6c4be43" providerId="ADAL" clId="{AEC492CA-3451-42B9-BC1A-0C5C15C66DEB}" dt="2021-01-16T13:51:23.019" v="1080" actId="1076"/>
          <ac:picMkLst>
            <pc:docMk/>
            <pc:sldMk cId="3994355495" sldId="402"/>
            <ac:picMk id="7" creationId="{F45012F2-02B0-4443-94D2-90802F6AAC67}"/>
          </ac:picMkLst>
        </pc:picChg>
      </pc:sldChg>
      <pc:sldChg chg="modSp mod">
        <pc:chgData name="Eric Shing" userId="55e86778-ed07-4932-b7f7-986ff6c4be43" providerId="ADAL" clId="{AEC492CA-3451-42B9-BC1A-0C5C15C66DEB}" dt="2021-01-16T21:20:24.259" v="2337" actId="113"/>
        <pc:sldMkLst>
          <pc:docMk/>
          <pc:sldMk cId="380838721" sldId="403"/>
        </pc:sldMkLst>
        <pc:spChg chg="mod">
          <ac:chgData name="Eric Shing" userId="55e86778-ed07-4932-b7f7-986ff6c4be43" providerId="ADAL" clId="{AEC492CA-3451-42B9-BC1A-0C5C15C66DEB}" dt="2021-01-16T21:20:24.259" v="2337" actId="113"/>
          <ac:spMkLst>
            <pc:docMk/>
            <pc:sldMk cId="380838721" sldId="40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4:01:19.920" v="1467" actId="113"/>
        <pc:sldMkLst>
          <pc:docMk/>
          <pc:sldMk cId="3356189794" sldId="404"/>
        </pc:sldMkLst>
        <pc:spChg chg="mod">
          <ac:chgData name="Eric Shing" userId="55e86778-ed07-4932-b7f7-986ff6c4be43" providerId="ADAL" clId="{AEC492CA-3451-42B9-BC1A-0C5C15C66DEB}" dt="2021-01-16T13:58:59.306" v="1347"/>
          <ac:spMkLst>
            <pc:docMk/>
            <pc:sldMk cId="3356189794" sldId="404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1:19.920" v="1467" actId="113"/>
          <ac:spMkLst>
            <pc:docMk/>
            <pc:sldMk cId="3356189794" sldId="404"/>
            <ac:spMk id="8" creationId="{CAD5BD78-986D-405B-9261-000A26068DEC}"/>
          </ac:spMkLst>
        </pc:spChg>
      </pc:sldChg>
      <pc:sldChg chg="addSp delSp modSp new mod modAnim">
        <pc:chgData name="Eric Shing" userId="55e86778-ed07-4932-b7f7-986ff6c4be43" providerId="ADAL" clId="{AEC492CA-3451-42B9-BC1A-0C5C15C66DEB}" dt="2021-01-16T15:23:25.349" v="2223"/>
        <pc:sldMkLst>
          <pc:docMk/>
          <pc:sldMk cId="35406363" sldId="405"/>
        </pc:sldMkLst>
        <pc:spChg chg="mod">
          <ac:chgData name="Eric Shing" userId="55e86778-ed07-4932-b7f7-986ff6c4be43" providerId="ADAL" clId="{AEC492CA-3451-42B9-BC1A-0C5C15C66DEB}" dt="2021-01-16T15:22:25.969" v="2214"/>
          <ac:spMkLst>
            <pc:docMk/>
            <pc:sldMk cId="35406363" sldId="405"/>
            <ac:spMk id="2" creationId="{4C04F25C-A325-49A4-BECD-2FCDBADF3DF7}"/>
          </ac:spMkLst>
        </pc:spChg>
        <pc:spChg chg="mod">
          <ac:chgData name="Eric Shing" userId="55e86778-ed07-4932-b7f7-986ff6c4be43" providerId="ADAL" clId="{AEC492CA-3451-42B9-BC1A-0C5C15C66DEB}" dt="2021-01-16T14:49:44.927" v="1693" actId="5793"/>
          <ac:spMkLst>
            <pc:docMk/>
            <pc:sldMk cId="35406363" sldId="405"/>
            <ac:spMk id="4" creationId="{2FC98D17-40F7-4049-AFC6-E422F6E30EA4}"/>
          </ac:spMkLst>
        </pc:spChg>
        <pc:picChg chg="add del">
          <ac:chgData name="Eric Shing" userId="55e86778-ed07-4932-b7f7-986ff6c4be43" providerId="ADAL" clId="{AEC492CA-3451-42B9-BC1A-0C5C15C66DEB}" dt="2021-01-16T15:01:44.824" v="1728" actId="21"/>
          <ac:picMkLst>
            <pc:docMk/>
            <pc:sldMk cId="35406363" sldId="405"/>
            <ac:picMk id="5" creationId="{0B0EE32B-61BB-4704-9EAC-13DE576E398A}"/>
          </ac:picMkLst>
        </pc:picChg>
        <pc:picChg chg="add del">
          <ac:chgData name="Eric Shing" userId="55e86778-ed07-4932-b7f7-986ff6c4be43" providerId="ADAL" clId="{AEC492CA-3451-42B9-BC1A-0C5C15C66DEB}" dt="2021-01-16T15:04:17.267" v="1730" actId="478"/>
          <ac:picMkLst>
            <pc:docMk/>
            <pc:sldMk cId="35406363" sldId="405"/>
            <ac:picMk id="7" creationId="{56932DD7-E4D1-4BDA-BD4D-8904C957DAC6}"/>
          </ac:picMkLst>
        </pc:picChg>
        <pc:picChg chg="add del mod">
          <ac:chgData name="Eric Shing" userId="55e86778-ed07-4932-b7f7-986ff6c4be43" providerId="ADAL" clId="{AEC492CA-3451-42B9-BC1A-0C5C15C66DEB}" dt="2021-01-16T15:10:10.835" v="1735" actId="478"/>
          <ac:picMkLst>
            <pc:docMk/>
            <pc:sldMk cId="35406363" sldId="405"/>
            <ac:picMk id="9" creationId="{2CDB0338-1B87-4356-859A-7CAAC34E8415}"/>
          </ac:picMkLst>
        </pc:picChg>
        <pc:picChg chg="add mod">
          <ac:chgData name="Eric Shing" userId="55e86778-ed07-4932-b7f7-986ff6c4be43" providerId="ADAL" clId="{AEC492CA-3451-42B9-BC1A-0C5C15C66DEB}" dt="2021-01-16T15:17:59.865" v="2208" actId="14100"/>
          <ac:picMkLst>
            <pc:docMk/>
            <pc:sldMk cId="35406363" sldId="405"/>
            <ac:picMk id="11" creationId="{C6108191-AE33-43A7-A629-C128A37085C2}"/>
          </ac:picMkLst>
        </pc:picChg>
        <pc:picChg chg="add mod">
          <ac:chgData name="Eric Shing" userId="55e86778-ed07-4932-b7f7-986ff6c4be43" providerId="ADAL" clId="{AEC492CA-3451-42B9-BC1A-0C5C15C66DEB}" dt="2021-01-16T15:18:11.046" v="2212" actId="1076"/>
          <ac:picMkLst>
            <pc:docMk/>
            <pc:sldMk cId="35406363" sldId="405"/>
            <ac:picMk id="1026" creationId="{62B73373-0041-4012-97A0-10A7E21147FF}"/>
          </ac:picMkLst>
        </pc:picChg>
      </pc:sldChg>
      <pc:sldChg chg="modSp mod">
        <pc:chgData name="Eric Shing" userId="55e86778-ed07-4932-b7f7-986ff6c4be43" providerId="ADAL" clId="{AEC492CA-3451-42B9-BC1A-0C5C15C66DEB}" dt="2021-01-16T14:05:14.168" v="1552" actId="113"/>
        <pc:sldMkLst>
          <pc:docMk/>
          <pc:sldMk cId="188693586" sldId="406"/>
        </pc:sldMkLst>
        <pc:spChg chg="mod">
          <ac:chgData name="Eric Shing" userId="55e86778-ed07-4932-b7f7-986ff6c4be43" providerId="ADAL" clId="{AEC492CA-3451-42B9-BC1A-0C5C15C66DEB}" dt="2021-01-16T14:02:06.707" v="1513"/>
          <ac:spMkLst>
            <pc:docMk/>
            <pc:sldMk cId="188693586" sldId="406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5:14.168" v="1552" actId="113"/>
          <ac:spMkLst>
            <pc:docMk/>
            <pc:sldMk cId="188693586" sldId="406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6BC36FBF-9E1E-4F21-A4B2-EBA683EC19D2}"/>
    <pc:docChg chg="undo custSel addSld delSld modSld sldOrd modNotesMaster modHandout">
      <pc:chgData name="Eric Shing" userId="55e86778-ed07-4932-b7f7-986ff6c4be43" providerId="ADAL" clId="{6BC36FBF-9E1E-4F21-A4B2-EBA683EC19D2}" dt="2021-02-06T21:34:47.804" v="1517"/>
      <pc:docMkLst>
        <pc:docMk/>
      </pc:docMkLst>
      <pc:sldChg chg="modSp mod">
        <pc:chgData name="Eric Shing" userId="55e86778-ed07-4932-b7f7-986ff6c4be43" providerId="ADAL" clId="{6BC36FBF-9E1E-4F21-A4B2-EBA683EC19D2}" dt="2021-02-06T11:49:01.794" v="4" actId="20577"/>
        <pc:sldMkLst>
          <pc:docMk/>
          <pc:sldMk cId="0" sldId="256"/>
        </pc:sldMkLst>
        <pc:spChg chg="mod">
          <ac:chgData name="Eric Shing" userId="55e86778-ed07-4932-b7f7-986ff6c4be43" providerId="ADAL" clId="{6BC36FBF-9E1E-4F21-A4B2-EBA683EC19D2}" dt="2021-02-06T11:48:40.218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9:01.794" v="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8:50.101" v="2" actId="20577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459743269" sldId="34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4038400648" sldId="347"/>
        </pc:sldMkLst>
      </pc:sldChg>
      <pc:sldChg chg="del">
        <pc:chgData name="Eric Shing" userId="55e86778-ed07-4932-b7f7-986ff6c4be43" providerId="ADAL" clId="{6BC36FBF-9E1E-4F21-A4B2-EBA683EC19D2}" dt="2021-02-06T11:49:22.172" v="10" actId="2696"/>
        <pc:sldMkLst>
          <pc:docMk/>
          <pc:sldMk cId="2835168397" sldId="352"/>
        </pc:sldMkLst>
      </pc:sldChg>
      <pc:sldChg chg="modSp new mod modAnim">
        <pc:chgData name="Eric Shing" userId="55e86778-ed07-4932-b7f7-986ff6c4be43" providerId="ADAL" clId="{6BC36FBF-9E1E-4F21-A4B2-EBA683EC19D2}" dt="2021-02-06T13:29:37.937" v="1156"/>
        <pc:sldMkLst>
          <pc:docMk/>
          <pc:sldMk cId="1482610717" sldId="353"/>
        </pc:sldMkLst>
        <pc:spChg chg="mod">
          <ac:chgData name="Eric Shing" userId="55e86778-ed07-4932-b7f7-986ff6c4be43" providerId="ADAL" clId="{6BC36FBF-9E1E-4F21-A4B2-EBA683EC19D2}" dt="2021-02-06T11:52:37.337" v="122" actId="20577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6BC36FBF-9E1E-4F21-A4B2-EBA683EC19D2}" dt="2021-02-06T11:50:41.292" v="75" actId="255"/>
          <ac:spMkLst>
            <pc:docMk/>
            <pc:sldMk cId="1482610717" sldId="353"/>
            <ac:spMk id="4" creationId="{B78FF54D-2375-40CB-9707-A9689242621B}"/>
          </ac:spMkLst>
        </pc:spChg>
      </pc:sldChg>
      <pc:sldChg chg="modSp new mod modAnim">
        <pc:chgData name="Eric Shing" userId="55e86778-ed07-4932-b7f7-986ff6c4be43" providerId="ADAL" clId="{6BC36FBF-9E1E-4F21-A4B2-EBA683EC19D2}" dt="2021-02-06T13:29:53.939" v="1158"/>
        <pc:sldMkLst>
          <pc:docMk/>
          <pc:sldMk cId="2234248401" sldId="354"/>
        </pc:sldMkLst>
        <pc:spChg chg="mod">
          <ac:chgData name="Eric Shing" userId="55e86778-ed07-4932-b7f7-986ff6c4be43" providerId="ADAL" clId="{6BC36FBF-9E1E-4F21-A4B2-EBA683EC19D2}" dt="2021-02-06T11:54:14.839" v="218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6BC36FBF-9E1E-4F21-A4B2-EBA683EC19D2}" dt="2021-02-06T11:53:11.467" v="200" actId="255"/>
          <ac:spMkLst>
            <pc:docMk/>
            <pc:sldMk cId="2234248401" sldId="354"/>
            <ac:spMk id="4" creationId="{0A5B9F63-48F3-427E-8779-FAD8DCCD5656}"/>
          </ac:spMkLst>
        </pc:spChg>
      </pc:sldChg>
      <pc:sldChg chg="modSp new mod">
        <pc:chgData name="Eric Shing" userId="55e86778-ed07-4932-b7f7-986ff6c4be43" providerId="ADAL" clId="{6BC36FBF-9E1E-4F21-A4B2-EBA683EC19D2}" dt="2021-02-06T12:17:03.604" v="347"/>
        <pc:sldMkLst>
          <pc:docMk/>
          <pc:sldMk cId="2804991234" sldId="355"/>
        </pc:sldMkLst>
        <pc:spChg chg="mod">
          <ac:chgData name="Eric Shing" userId="55e86778-ed07-4932-b7f7-986ff6c4be43" providerId="ADAL" clId="{6BC36FBF-9E1E-4F21-A4B2-EBA683EC19D2}" dt="2021-02-06T12:06:23.710" v="285" actId="115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03.604" v="347"/>
          <ac:spMkLst>
            <pc:docMk/>
            <pc:sldMk cId="2804991234" sldId="355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6:00.468" v="673"/>
        <pc:sldMkLst>
          <pc:docMk/>
          <pc:sldMk cId="744227032" sldId="356"/>
        </pc:sldMkLst>
        <pc:spChg chg="mod">
          <ac:chgData name="Eric Shing" userId="55e86778-ed07-4932-b7f7-986ff6c4be43" providerId="ADAL" clId="{6BC36FBF-9E1E-4F21-A4B2-EBA683EC19D2}" dt="2021-02-06T12:26:00.468" v="67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6BC36FBF-9E1E-4F21-A4B2-EBA683EC19D2}" dt="2021-02-06T12:24:37.224" v="607" actId="207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6BC36FBF-9E1E-4F21-A4B2-EBA683EC19D2}" dt="2021-02-06T12:19:51.213" v="443" actId="113"/>
        <pc:sldMkLst>
          <pc:docMk/>
          <pc:sldMk cId="1261021977" sldId="357"/>
        </pc:sldMkLst>
        <pc:spChg chg="mod">
          <ac:chgData name="Eric Shing" userId="55e86778-ed07-4932-b7f7-986ff6c4be43" providerId="ADAL" clId="{6BC36FBF-9E1E-4F21-A4B2-EBA683EC19D2}" dt="2021-02-06T12:19:51.213" v="443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20.180" v="363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6BC36FBF-9E1E-4F21-A4B2-EBA683EC19D2}" dt="2021-02-06T13:30:08.065" v="1160"/>
        <pc:sldMkLst>
          <pc:docMk/>
          <pc:sldMk cId="186462003" sldId="358"/>
        </pc:sldMkLst>
        <pc:spChg chg="mod">
          <ac:chgData name="Eric Shing" userId="55e86778-ed07-4932-b7f7-986ff6c4be43" providerId="ADAL" clId="{6BC36FBF-9E1E-4F21-A4B2-EBA683EC19D2}" dt="2021-02-06T12:23:40.291" v="553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20:20.805" v="489"/>
          <ac:spMkLst>
            <pc:docMk/>
            <pc:sldMk cId="186462003" sldId="358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9:19.768" v="728" actId="113"/>
        <pc:sldMkLst>
          <pc:docMk/>
          <pc:sldMk cId="1467308435" sldId="359"/>
        </pc:sldMkLst>
        <pc:spChg chg="mod">
          <ac:chgData name="Eric Shing" userId="55e86778-ed07-4932-b7f7-986ff6c4be43" providerId="ADAL" clId="{6BC36FBF-9E1E-4F21-A4B2-EBA683EC19D2}" dt="2021-02-06T12:29:19.768" v="728" actId="113"/>
          <ac:spMkLst>
            <pc:docMk/>
            <pc:sldMk cId="1467308435" sldId="359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26:44.600" v="681" actId="255"/>
          <ac:spMkLst>
            <pc:docMk/>
            <pc:sldMk cId="1467308435" sldId="359"/>
            <ac:spMk id="4" creationId="{A2BD90BA-48EF-4ED4-9DC9-17CCD8DAA9BC}"/>
          </ac:spMkLst>
        </pc:spChg>
      </pc:sldChg>
      <pc:sldChg chg="modSp new mod">
        <pc:chgData name="Eric Shing" userId="55e86778-ed07-4932-b7f7-986ff6c4be43" providerId="ADAL" clId="{6BC36FBF-9E1E-4F21-A4B2-EBA683EC19D2}" dt="2021-02-06T13:20:30.058" v="1020" actId="113"/>
        <pc:sldMkLst>
          <pc:docMk/>
          <pc:sldMk cId="180950263" sldId="360"/>
        </pc:sldMkLst>
        <pc:spChg chg="mod">
          <ac:chgData name="Eric Shing" userId="55e86778-ed07-4932-b7f7-986ff6c4be43" providerId="ADAL" clId="{6BC36FBF-9E1E-4F21-A4B2-EBA683EC19D2}" dt="2021-02-06T13:20:30.058" v="1020" actId="113"/>
          <ac:spMkLst>
            <pc:docMk/>
            <pc:sldMk cId="180950263" sldId="360"/>
            <ac:spMk id="2" creationId="{F3E8141F-E3DA-4AB6-B83B-3A5701CF234C}"/>
          </ac:spMkLst>
        </pc:spChg>
        <pc:spChg chg="mod">
          <ac:chgData name="Eric Shing" userId="55e86778-ed07-4932-b7f7-986ff6c4be43" providerId="ADAL" clId="{6BC36FBF-9E1E-4F21-A4B2-EBA683EC19D2}" dt="2021-02-06T13:08:50.448" v="975" actId="255"/>
          <ac:spMkLst>
            <pc:docMk/>
            <pc:sldMk cId="180950263" sldId="360"/>
            <ac:spMk id="4" creationId="{8E080D82-AD97-4D68-A009-C434CEE7B232}"/>
          </ac:spMkLst>
        </pc:spChg>
      </pc:sldChg>
      <pc:sldChg chg="modSp new del mod modAnim">
        <pc:chgData name="Eric Shing" userId="55e86778-ed07-4932-b7f7-986ff6c4be43" providerId="ADAL" clId="{6BC36FBF-9E1E-4F21-A4B2-EBA683EC19D2}" dt="2021-02-06T13:32:00.708" v="1172" actId="47"/>
        <pc:sldMkLst>
          <pc:docMk/>
          <pc:sldMk cId="392564421" sldId="361"/>
        </pc:sldMkLst>
        <pc:spChg chg="mod">
          <ac:chgData name="Eric Shing" userId="55e86778-ed07-4932-b7f7-986ff6c4be43" providerId="ADAL" clId="{6BC36FBF-9E1E-4F21-A4B2-EBA683EC19D2}" dt="2021-02-06T13:23:37.863" v="1116" actId="179"/>
          <ac:spMkLst>
            <pc:docMk/>
            <pc:sldMk cId="392564421" sldId="361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13:22:57.224" v="1111" actId="6549"/>
          <ac:spMkLst>
            <pc:docMk/>
            <pc:sldMk cId="392564421" sldId="361"/>
            <ac:spMk id="4" creationId="{B5D3DE47-FC64-48E8-A592-550207F7D228}"/>
          </ac:spMkLst>
        </pc:spChg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830949817" sldId="362"/>
        </pc:sldMkLst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2295784948" sldId="363"/>
        </pc:sldMkLst>
      </pc:sldChg>
      <pc:sldChg chg="modSp mod">
        <pc:chgData name="Eric Shing" userId="55e86778-ed07-4932-b7f7-986ff6c4be43" providerId="ADAL" clId="{6BC36FBF-9E1E-4F21-A4B2-EBA683EC19D2}" dt="2021-02-06T12:29:32.070" v="729" actId="207"/>
        <pc:sldMkLst>
          <pc:docMk/>
          <pc:sldMk cId="3379597773" sldId="364"/>
        </pc:sldMkLst>
        <pc:spChg chg="mod">
          <ac:chgData name="Eric Shing" userId="55e86778-ed07-4932-b7f7-986ff6c4be43" providerId="ADAL" clId="{6BC36FBF-9E1E-4F21-A4B2-EBA683EC19D2}" dt="2021-02-06T12:29:32.070" v="729" actId="207"/>
          <ac:spMkLst>
            <pc:docMk/>
            <pc:sldMk cId="3379597773" sldId="364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0:09.145" v="735" actId="113"/>
        <pc:sldMkLst>
          <pc:docMk/>
          <pc:sldMk cId="3373586071" sldId="365"/>
        </pc:sldMkLst>
        <pc:spChg chg="mod">
          <ac:chgData name="Eric Shing" userId="55e86778-ed07-4932-b7f7-986ff6c4be43" providerId="ADAL" clId="{6BC36FBF-9E1E-4F21-A4B2-EBA683EC19D2}" dt="2021-02-06T12:30:09.145" v="735" actId="113"/>
          <ac:spMkLst>
            <pc:docMk/>
            <pc:sldMk cId="3373586071" sldId="365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6:05.121" v="778" actId="113"/>
        <pc:sldMkLst>
          <pc:docMk/>
          <pc:sldMk cId="1295216228" sldId="366"/>
        </pc:sldMkLst>
        <pc:spChg chg="mod">
          <ac:chgData name="Eric Shing" userId="55e86778-ed07-4932-b7f7-986ff6c4be43" providerId="ADAL" clId="{6BC36FBF-9E1E-4F21-A4B2-EBA683EC19D2}" dt="2021-02-06T12:36:05.121" v="778" actId="113"/>
          <ac:spMkLst>
            <pc:docMk/>
            <pc:sldMk cId="1295216228" sldId="366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32:36.786" v="756" actId="20577"/>
          <ac:spMkLst>
            <pc:docMk/>
            <pc:sldMk cId="1295216228" sldId="366"/>
            <ac:spMk id="4" creationId="{A2BD90BA-48EF-4ED4-9DC9-17CCD8DAA9BC}"/>
          </ac:spMkLst>
        </pc:spChg>
      </pc:sldChg>
      <pc:sldChg chg="modSp mod modAnim">
        <pc:chgData name="Eric Shing" userId="55e86778-ed07-4932-b7f7-986ff6c4be43" providerId="ADAL" clId="{6BC36FBF-9E1E-4F21-A4B2-EBA683EC19D2}" dt="2021-02-06T13:33:57.094" v="1180" actId="2711"/>
        <pc:sldMkLst>
          <pc:docMk/>
          <pc:sldMk cId="1936529286" sldId="368"/>
        </pc:sldMkLst>
        <pc:spChg chg="mod">
          <ac:chgData name="Eric Shing" userId="55e86778-ed07-4932-b7f7-986ff6c4be43" providerId="ADAL" clId="{6BC36FBF-9E1E-4F21-A4B2-EBA683EC19D2}" dt="2021-02-06T13:33:57.094" v="1180" actId="2711"/>
          <ac:spMkLst>
            <pc:docMk/>
            <pc:sldMk cId="1936529286" sldId="368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40:37.491" v="800"/>
          <ac:spMkLst>
            <pc:docMk/>
            <pc:sldMk cId="1936529286" sldId="368"/>
            <ac:spMk id="4" creationId="{A2BD90BA-48EF-4ED4-9DC9-17CCD8DAA9BC}"/>
          </ac:spMkLst>
        </pc:spChg>
      </pc:sldChg>
      <pc:sldChg chg="modSp mod">
        <pc:chgData name="Eric Shing" userId="55e86778-ed07-4932-b7f7-986ff6c4be43" providerId="ADAL" clId="{6BC36FBF-9E1E-4F21-A4B2-EBA683EC19D2}" dt="2021-02-06T12:55:12.039" v="856"/>
        <pc:sldMkLst>
          <pc:docMk/>
          <pc:sldMk cId="3681004100" sldId="369"/>
        </pc:sldMkLst>
        <pc:spChg chg="mod">
          <ac:chgData name="Eric Shing" userId="55e86778-ed07-4932-b7f7-986ff6c4be43" providerId="ADAL" clId="{6BC36FBF-9E1E-4F21-A4B2-EBA683EC19D2}" dt="2021-02-06T12:55:12.039" v="856"/>
          <ac:spMkLst>
            <pc:docMk/>
            <pc:sldMk cId="3681004100" sldId="369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3:21:06.432" v="1025" actId="113"/>
        <pc:sldMkLst>
          <pc:docMk/>
          <pc:sldMk cId="2574597953" sldId="370"/>
        </pc:sldMkLst>
        <pc:spChg chg="mod">
          <ac:chgData name="Eric Shing" userId="55e86778-ed07-4932-b7f7-986ff6c4be43" providerId="ADAL" clId="{6BC36FBF-9E1E-4F21-A4B2-EBA683EC19D2}" dt="2021-02-06T13:21:06.432" v="1025" actId="113"/>
          <ac:spMkLst>
            <pc:docMk/>
            <pc:sldMk cId="2574597953" sldId="370"/>
            <ac:spMk id="2" creationId="{F3E8141F-E3DA-4AB6-B83B-3A5701CF234C}"/>
          </ac:spMkLst>
        </pc:spChg>
      </pc:sldChg>
      <pc:sldChg chg="modSp mod">
        <pc:chgData name="Eric Shing" userId="55e86778-ed07-4932-b7f7-986ff6c4be43" providerId="ADAL" clId="{6BC36FBF-9E1E-4F21-A4B2-EBA683EC19D2}" dt="2021-02-06T13:22:02.531" v="1031" actId="113"/>
        <pc:sldMkLst>
          <pc:docMk/>
          <pc:sldMk cId="2871944874" sldId="371"/>
        </pc:sldMkLst>
        <pc:spChg chg="mod">
          <ac:chgData name="Eric Shing" userId="55e86778-ed07-4932-b7f7-986ff6c4be43" providerId="ADAL" clId="{6BC36FBF-9E1E-4F21-A4B2-EBA683EC19D2}" dt="2021-02-06T13:22:02.531" v="1031" actId="113"/>
          <ac:spMkLst>
            <pc:docMk/>
            <pc:sldMk cId="2871944874" sldId="371"/>
            <ac:spMk id="2" creationId="{F3E8141F-E3DA-4AB6-B83B-3A5701CF234C}"/>
          </ac:spMkLst>
        </pc:spChg>
      </pc:sldChg>
      <pc:sldChg chg="modSp mod modAnim">
        <pc:chgData name="Eric Shing" userId="55e86778-ed07-4932-b7f7-986ff6c4be43" providerId="ADAL" clId="{6BC36FBF-9E1E-4F21-A4B2-EBA683EC19D2}" dt="2021-02-06T21:32:35.930" v="1513"/>
        <pc:sldMkLst>
          <pc:docMk/>
          <pc:sldMk cId="3891302416" sldId="372"/>
        </pc:sldMkLst>
        <pc:spChg chg="mod">
          <ac:chgData name="Eric Shing" userId="55e86778-ed07-4932-b7f7-986ff6c4be43" providerId="ADAL" clId="{6BC36FBF-9E1E-4F21-A4B2-EBA683EC19D2}" dt="2021-02-06T13:28:38.831" v="1152" actId="948"/>
          <ac:spMkLst>
            <pc:docMk/>
            <pc:sldMk cId="3891302416" sldId="372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35.930" v="1513"/>
          <ac:spMkLst>
            <pc:docMk/>
            <pc:sldMk cId="3891302416" sldId="372"/>
            <ac:spMk id="4" creationId="{B5D3DE47-FC64-48E8-A592-550207F7D228}"/>
          </ac:spMkLst>
        </pc:spChg>
      </pc:sldChg>
      <pc:sldChg chg="modSp mod">
        <pc:chgData name="Eric Shing" userId="55e86778-ed07-4932-b7f7-986ff6c4be43" providerId="ADAL" clId="{6BC36FBF-9E1E-4F21-A4B2-EBA683EC19D2}" dt="2021-02-06T21:32:53.632" v="1515" actId="20577"/>
        <pc:sldMkLst>
          <pc:docMk/>
          <pc:sldMk cId="4097295166" sldId="373"/>
        </pc:sldMkLst>
        <pc:spChg chg="mod">
          <ac:chgData name="Eric Shing" userId="55e86778-ed07-4932-b7f7-986ff6c4be43" providerId="ADAL" clId="{6BC36FBF-9E1E-4F21-A4B2-EBA683EC19D2}" dt="2021-02-06T13:28:51.136" v="1154" actId="27636"/>
          <ac:spMkLst>
            <pc:docMk/>
            <pc:sldMk cId="4097295166" sldId="373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53.632" v="1515" actId="20577"/>
          <ac:spMkLst>
            <pc:docMk/>
            <pc:sldMk cId="4097295166" sldId="373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6BC36FBF-9E1E-4F21-A4B2-EBA683EC19D2}" dt="2021-02-06T21:33:03.419" v="1516"/>
        <pc:sldMkLst>
          <pc:docMk/>
          <pc:sldMk cId="4197243209" sldId="374"/>
        </pc:sldMkLst>
        <pc:spChg chg="mod">
          <ac:chgData name="Eric Shing" userId="55e86778-ed07-4932-b7f7-986ff6c4be43" providerId="ADAL" clId="{6BC36FBF-9E1E-4F21-A4B2-EBA683EC19D2}" dt="2021-02-06T13:27:24.085" v="1147" actId="948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3:03.419" v="1516"/>
          <ac:spMkLst>
            <pc:docMk/>
            <pc:sldMk cId="4197243209" sldId="374"/>
            <ac:spMk id="4" creationId="{B5D3DE47-FC64-48E8-A592-550207F7D228}"/>
          </ac:spMkLst>
        </pc:spChg>
      </pc:sldChg>
      <pc:sldChg chg="addSp delSp modSp new mod">
        <pc:chgData name="Eric Shing" userId="55e86778-ed07-4932-b7f7-986ff6c4be43" providerId="ADAL" clId="{6BC36FBF-9E1E-4F21-A4B2-EBA683EC19D2}" dt="2021-02-06T14:17:18.527" v="1501" actId="14100"/>
        <pc:sldMkLst>
          <pc:docMk/>
          <pc:sldMk cId="1231822157" sldId="375"/>
        </pc:sldMkLst>
        <pc:spChg chg="mod">
          <ac:chgData name="Eric Shing" userId="55e86778-ed07-4932-b7f7-986ff6c4be43" providerId="ADAL" clId="{6BC36FBF-9E1E-4F21-A4B2-EBA683EC19D2}" dt="2021-02-06T14:17:18.527" v="1501" actId="14100"/>
          <ac:spMkLst>
            <pc:docMk/>
            <pc:sldMk cId="1231822157" sldId="375"/>
            <ac:spMk id="2" creationId="{3AAC4364-7AB6-4545-A1CE-271F3AC4B9ED}"/>
          </ac:spMkLst>
        </pc:spChg>
        <pc:spChg chg="mod">
          <ac:chgData name="Eric Shing" userId="55e86778-ed07-4932-b7f7-986ff6c4be43" providerId="ADAL" clId="{6BC36FBF-9E1E-4F21-A4B2-EBA683EC19D2}" dt="2021-02-06T13:55:13.867" v="1205" actId="2711"/>
          <ac:spMkLst>
            <pc:docMk/>
            <pc:sldMk cId="1231822157" sldId="375"/>
            <ac:spMk id="4" creationId="{12084D7A-6B89-4616-AEEA-BC7CDB11C87C}"/>
          </ac:spMkLst>
        </pc:spChg>
        <pc:picChg chg="add del mod">
          <ac:chgData name="Eric Shing" userId="55e86778-ed07-4932-b7f7-986ff6c4be43" providerId="ADAL" clId="{6BC36FBF-9E1E-4F21-A4B2-EBA683EC19D2}" dt="2021-02-06T14:00:53.302" v="1212" actId="478"/>
          <ac:picMkLst>
            <pc:docMk/>
            <pc:sldMk cId="1231822157" sldId="375"/>
            <ac:picMk id="6" creationId="{6A47ED27-B2CE-4E3C-ACD4-F935DA18292F}"/>
          </ac:picMkLst>
        </pc:picChg>
        <pc:picChg chg="add del mod">
          <ac:chgData name="Eric Shing" userId="55e86778-ed07-4932-b7f7-986ff6c4be43" providerId="ADAL" clId="{6BC36FBF-9E1E-4F21-A4B2-EBA683EC19D2}" dt="2021-02-06T14:15:14.073" v="1494" actId="21"/>
          <ac:picMkLst>
            <pc:docMk/>
            <pc:sldMk cId="1231822157" sldId="375"/>
            <ac:picMk id="8" creationId="{0412151C-06EA-486A-8417-017F27B8033F}"/>
          </ac:picMkLst>
        </pc:picChg>
        <pc:picChg chg="add mod ord">
          <ac:chgData name="Eric Shing" userId="55e86778-ed07-4932-b7f7-986ff6c4be43" providerId="ADAL" clId="{6BC36FBF-9E1E-4F21-A4B2-EBA683EC19D2}" dt="2021-02-06T14:17:12.440" v="1500" actId="1038"/>
          <ac:picMkLst>
            <pc:docMk/>
            <pc:sldMk cId="1231822157" sldId="375"/>
            <ac:picMk id="10" creationId="{8AAE9740-965A-42EB-A485-C4EF3C850F23}"/>
          </ac:picMkLst>
        </pc:picChg>
      </pc:sldChg>
      <pc:sldChg chg="addSp modSp new mod">
        <pc:chgData name="Eric Shing" userId="55e86778-ed07-4932-b7f7-986ff6c4be43" providerId="ADAL" clId="{6BC36FBF-9E1E-4F21-A4B2-EBA683EC19D2}" dt="2021-02-06T14:11:38.664" v="1493" actId="14100"/>
        <pc:sldMkLst>
          <pc:docMk/>
          <pc:sldMk cId="169961245" sldId="376"/>
        </pc:sldMkLst>
        <pc:spChg chg="mod">
          <ac:chgData name="Eric Shing" userId="55e86778-ed07-4932-b7f7-986ff6c4be43" providerId="ADAL" clId="{6BC36FBF-9E1E-4F21-A4B2-EBA683EC19D2}" dt="2021-02-06T14:11:38.664" v="1493" actId="14100"/>
          <ac:spMkLst>
            <pc:docMk/>
            <pc:sldMk cId="169961245" sldId="376"/>
            <ac:spMk id="2" creationId="{997E7124-1AD3-4B35-9C37-CD198E50D8DA}"/>
          </ac:spMkLst>
        </pc:spChg>
        <pc:spChg chg="mod">
          <ac:chgData name="Eric Shing" userId="55e86778-ed07-4932-b7f7-986ff6c4be43" providerId="ADAL" clId="{6BC36FBF-9E1E-4F21-A4B2-EBA683EC19D2}" dt="2021-02-06T14:06:11.947" v="1246" actId="2711"/>
          <ac:spMkLst>
            <pc:docMk/>
            <pc:sldMk cId="169961245" sldId="376"/>
            <ac:spMk id="4" creationId="{EB4D888F-F04F-4228-A184-F3527A59348C}"/>
          </ac:spMkLst>
        </pc:spChg>
        <pc:picChg chg="add mod">
          <ac:chgData name="Eric Shing" userId="55e86778-ed07-4932-b7f7-986ff6c4be43" providerId="ADAL" clId="{6BC36FBF-9E1E-4F21-A4B2-EBA683EC19D2}" dt="2021-02-06T14:08:00.497" v="1253" actId="1076"/>
          <ac:picMkLst>
            <pc:docMk/>
            <pc:sldMk cId="169961245" sldId="376"/>
            <ac:picMk id="6" creationId="{337A9D4A-317C-4B1D-AA19-178C93D839E2}"/>
          </ac:picMkLst>
        </pc:picChg>
      </pc:sldChg>
      <pc:sldChg chg="modSp mod ord">
        <pc:chgData name="Eric Shing" userId="55e86778-ed07-4932-b7f7-986ff6c4be43" providerId="ADAL" clId="{6BC36FBF-9E1E-4F21-A4B2-EBA683EC19D2}" dt="2021-02-06T21:31:14.523" v="1505"/>
        <pc:sldMkLst>
          <pc:docMk/>
          <pc:sldMk cId="2729628019" sldId="377"/>
        </pc:sldMkLst>
        <pc:spChg chg="mod">
          <ac:chgData name="Eric Shing" userId="55e86778-ed07-4932-b7f7-986ff6c4be43" providerId="ADAL" clId="{6BC36FBF-9E1E-4F21-A4B2-EBA683EC19D2}" dt="2021-02-06T21:30:56.642" v="1503" actId="207"/>
          <ac:spMkLst>
            <pc:docMk/>
            <pc:sldMk cId="2729628019" sldId="377"/>
            <ac:spMk id="2" creationId="{3AAC4364-7AB6-4545-A1CE-271F3AC4B9ED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046682533" sldId="37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44525592" sldId="380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36648925" sldId="38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013603056" sldId="39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17675197" sldId="39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50809286" sldId="39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393428168" sldId="39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554906543" sldId="397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50380446" sldId="398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103713047" sldId="39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967701236" sldId="40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994355495" sldId="402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80838721" sldId="40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356189794" sldId="40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5406363" sldId="40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88693586" sldId="406"/>
        </pc:sldMkLst>
      </pc:sldChg>
    </pc:docChg>
  </pc:docChgLst>
  <pc:docChgLst>
    <pc:chgData name="Eric Shing" userId="55e86778-ed07-4932-b7f7-986ff6c4be43" providerId="ADAL" clId="{0F36724D-52C2-49D0-AC94-17309DC0A7EA}"/>
    <pc:docChg chg="undo custSel addSld delSld modSld sldOrd">
      <pc:chgData name="Eric Shing" userId="55e86778-ed07-4932-b7f7-986ff6c4be43" providerId="ADAL" clId="{0F36724D-52C2-49D0-AC94-17309DC0A7EA}" dt="2021-01-02T21:50:06.879" v="2114" actId="1076"/>
      <pc:docMkLst>
        <pc:docMk/>
      </pc:docMkLst>
      <pc:sldChg chg="modSp mod">
        <pc:chgData name="Eric Shing" userId="55e86778-ed07-4932-b7f7-986ff6c4be43" providerId="ADAL" clId="{0F36724D-52C2-49D0-AC94-17309DC0A7EA}" dt="2021-01-02T13:33:56.896" v="195" actId="1076"/>
        <pc:sldMkLst>
          <pc:docMk/>
          <pc:sldMk cId="0" sldId="256"/>
        </pc:sldMkLst>
        <pc:spChg chg="mod">
          <ac:chgData name="Eric Shing" userId="55e86778-ed07-4932-b7f7-986ff6c4be43" providerId="ADAL" clId="{0F36724D-52C2-49D0-AC94-17309DC0A7EA}" dt="2021-01-02T13:33:38.561" v="182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1T01:50:47.662" v="119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2T13:33:56.896" v="195" actId="1076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 modAnim">
        <pc:chgData name="Eric Shing" userId="55e86778-ed07-4932-b7f7-986ff6c4be43" providerId="ADAL" clId="{0F36724D-52C2-49D0-AC94-17309DC0A7EA}" dt="2021-01-02T15:08:27.466" v="1756"/>
        <pc:sldMkLst>
          <pc:docMk/>
          <pc:sldMk cId="2778439298" sldId="338"/>
        </pc:sldMkLst>
        <pc:spChg chg="mod">
          <ac:chgData name="Eric Shing" userId="55e86778-ed07-4932-b7f7-986ff6c4be43" providerId="ADAL" clId="{0F36724D-52C2-49D0-AC94-17309DC0A7EA}" dt="2021-01-02T13:44:01.136" v="528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0F36724D-52C2-49D0-AC94-17309DC0A7EA}" dt="2021-01-02T13:51:12.936" v="613"/>
          <ac:spMkLst>
            <pc:docMk/>
            <pc:sldMk cId="2778439298" sldId="338"/>
            <ac:spMk id="4" creationId="{0B399298-54BB-407C-AF2A-053E240E37F4}"/>
          </ac:spMkLst>
        </pc:spChg>
        <pc:picChg chg="add del ord">
          <ac:chgData name="Eric Shing" userId="55e86778-ed07-4932-b7f7-986ff6c4be43" providerId="ADAL" clId="{0F36724D-52C2-49D0-AC94-17309DC0A7EA}" dt="2021-01-02T13:44:56.876" v="531" actId="21"/>
          <ac:picMkLst>
            <pc:docMk/>
            <pc:sldMk cId="2778439298" sldId="338"/>
            <ac:picMk id="5" creationId="{C359A11D-2D3C-4476-80B4-A8DEB4425ECF}"/>
          </ac:picMkLst>
        </pc:picChg>
        <pc:picChg chg="add mod">
          <ac:chgData name="Eric Shing" userId="55e86778-ed07-4932-b7f7-986ff6c4be43" providerId="ADAL" clId="{0F36724D-52C2-49D0-AC94-17309DC0A7EA}" dt="2021-01-02T13:47:04.112" v="541" actId="14100"/>
          <ac:picMkLst>
            <pc:docMk/>
            <pc:sldMk cId="2778439298" sldId="338"/>
            <ac:picMk id="7" creationId="{0C098FF7-FFA5-4576-B10B-0866AE88AEBD}"/>
          </ac:picMkLst>
        </pc:picChg>
        <pc:picChg chg="add mod">
          <ac:chgData name="Eric Shing" userId="55e86778-ed07-4932-b7f7-986ff6c4be43" providerId="ADAL" clId="{0F36724D-52C2-49D0-AC94-17309DC0A7EA}" dt="2021-01-02T13:46:59.702" v="539" actId="1076"/>
          <ac:picMkLst>
            <pc:docMk/>
            <pc:sldMk cId="2778439298" sldId="338"/>
            <ac:picMk id="1026" creationId="{6DC4113C-B545-49FF-BEF8-1FE8F15782DF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116274974" sldId="33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792984995" sldId="341"/>
        </pc:sldMkLst>
      </pc:sldChg>
      <pc:sldChg chg="addSp delSp modSp mod delAnim modAnim chgLayout">
        <pc:chgData name="Eric Shing" userId="55e86778-ed07-4932-b7f7-986ff6c4be43" providerId="ADAL" clId="{0F36724D-52C2-49D0-AC94-17309DC0A7EA}" dt="2021-01-02T21:27:10.224" v="1921"/>
        <pc:sldMkLst>
          <pc:docMk/>
          <pc:sldMk cId="2459743269" sldId="346"/>
        </pc:sldMkLst>
        <pc:spChg chg="mod or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3" creationId="{EEE77F66-4717-41DA-8A2F-560BECE701C9}"/>
          </ac:spMkLst>
        </pc:spChg>
        <pc:spChg chg="add del mo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4" creationId="{F7226866-F157-440C-AC40-73A48F64266B}"/>
          </ac:spMkLst>
        </pc:spChg>
        <pc:spChg chg="add mod ord">
          <ac:chgData name="Eric Shing" userId="55e86778-ed07-4932-b7f7-986ff6c4be43" providerId="ADAL" clId="{0F36724D-52C2-49D0-AC94-17309DC0A7EA}" dt="2021-01-02T13:42:42.694" v="462" actId="20577"/>
          <ac:spMkLst>
            <pc:docMk/>
            <pc:sldMk cId="2459743269" sldId="346"/>
            <ac:spMk id="9" creationId="{26251DC0-9116-46C6-8C96-641522D029AF}"/>
          </ac:spMkLst>
        </pc:spChg>
        <pc:spChg chg="add mod ord">
          <ac:chgData name="Eric Shing" userId="55e86778-ed07-4932-b7f7-986ff6c4be43" providerId="ADAL" clId="{0F36724D-52C2-49D0-AC94-17309DC0A7EA}" dt="2021-01-02T13:41:40.258" v="289" actId="948"/>
          <ac:spMkLst>
            <pc:docMk/>
            <pc:sldMk cId="2459743269" sldId="346"/>
            <ac:spMk id="12" creationId="{22DA40BB-282F-45F8-BC56-AF42C946BBCF}"/>
          </ac:spMkLst>
        </pc:spChg>
        <pc:picChg chg="del">
          <ac:chgData name="Eric Shing" userId="55e86778-ed07-4932-b7f7-986ff6c4be43" providerId="ADAL" clId="{0F36724D-52C2-49D0-AC94-17309DC0A7EA}" dt="2021-01-02T13:34:27.473" v="198" actId="478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0F36724D-52C2-49D0-AC94-17309DC0A7EA}" dt="2021-01-02T13:37:13.957" v="204" actId="478"/>
          <ac:picMkLst>
            <pc:docMk/>
            <pc:sldMk cId="2459743269" sldId="346"/>
            <ac:picMk id="7" creationId="{0B393EC0-90E1-4D69-AADC-0B4D004E6A9A}"/>
          </ac:picMkLst>
        </pc:picChg>
        <pc:picChg chg="del">
          <ac:chgData name="Eric Shing" userId="55e86778-ed07-4932-b7f7-986ff6c4be43" providerId="ADAL" clId="{0F36724D-52C2-49D0-AC94-17309DC0A7EA}" dt="2021-01-02T13:34:29.686" v="199" actId="478"/>
          <ac:picMkLst>
            <pc:docMk/>
            <pc:sldMk cId="2459743269" sldId="346"/>
            <ac:picMk id="8" creationId="{DEE15B60-4A0E-4378-87C6-C70E69AF5C6B}"/>
          </ac:picMkLst>
        </pc:picChg>
        <pc:picChg chg="del">
          <ac:chgData name="Eric Shing" userId="55e86778-ed07-4932-b7f7-986ff6c4be43" providerId="ADAL" clId="{0F36724D-52C2-49D0-AC94-17309DC0A7EA}" dt="2021-01-02T13:34:23.861" v="197" actId="478"/>
          <ac:picMkLst>
            <pc:docMk/>
            <pc:sldMk cId="2459743269" sldId="346"/>
            <ac:picMk id="10" creationId="{368F467B-9313-4445-9DF5-7AF07690D672}"/>
          </ac:picMkLst>
        </pc:picChg>
        <pc:picChg chg="del">
          <ac:chgData name="Eric Shing" userId="55e86778-ed07-4932-b7f7-986ff6c4be43" providerId="ADAL" clId="{0F36724D-52C2-49D0-AC94-17309DC0A7EA}" dt="2021-01-02T13:34:21.815" v="196" actId="478"/>
          <ac:picMkLst>
            <pc:docMk/>
            <pc:sldMk cId="2459743269" sldId="346"/>
            <ac:picMk id="11" creationId="{4DAED0FC-9342-47E5-B5FA-02087DD31C16}"/>
          </ac:picMkLst>
        </pc:picChg>
        <pc:picChg chg="add mod">
          <ac:chgData name="Eric Shing" userId="55e86778-ed07-4932-b7f7-986ff6c4be43" providerId="ADAL" clId="{0F36724D-52C2-49D0-AC94-17309DC0A7EA}" dt="2021-01-02T13:40:49.047" v="284" actId="1076"/>
          <ac:picMkLst>
            <pc:docMk/>
            <pc:sldMk cId="2459743269" sldId="346"/>
            <ac:picMk id="13" creationId="{96341A4C-2188-4F52-A723-64925F1136AF}"/>
          </ac:picMkLst>
        </pc:picChg>
      </pc:sldChg>
      <pc:sldChg chg="delSp modSp mod">
        <pc:chgData name="Eric Shing" userId="55e86778-ed07-4932-b7f7-986ff6c4be43" providerId="ADAL" clId="{0F36724D-52C2-49D0-AC94-17309DC0A7EA}" dt="2021-01-02T13:52:35.373" v="623" actId="123"/>
        <pc:sldMkLst>
          <pc:docMk/>
          <pc:sldMk cId="4038400648" sldId="347"/>
        </pc:sldMkLst>
        <pc:spChg chg="mod">
          <ac:chgData name="Eric Shing" userId="55e86778-ed07-4932-b7f7-986ff6c4be43" providerId="ADAL" clId="{0F36724D-52C2-49D0-AC94-17309DC0A7EA}" dt="2021-01-02T13:47:55.399" v="54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5.373" v="623" actId="123"/>
          <ac:spMkLst>
            <pc:docMk/>
            <pc:sldMk cId="4038400648" sldId="347"/>
            <ac:spMk id="8" creationId="{CAD5BD78-986D-405B-9261-000A26068DEC}"/>
          </ac:spMkLst>
        </pc:spChg>
        <pc:picChg chg="del">
          <ac:chgData name="Eric Shing" userId="55e86778-ed07-4932-b7f7-986ff6c4be43" providerId="ADAL" clId="{0F36724D-52C2-49D0-AC94-17309DC0A7EA}" dt="2021-01-02T13:47:57.196" v="546" actId="478"/>
          <ac:picMkLst>
            <pc:docMk/>
            <pc:sldMk cId="4038400648" sldId="347"/>
            <ac:picMk id="6" creationId="{BB9E7D07-73A9-4D78-B91E-E80DAC1CA0FB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4284012099" sldId="34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832586480" sldId="350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42374138" sldId="351"/>
        </pc:sldMkLst>
      </pc:sldChg>
      <pc:sldChg chg="addSp delSp modSp new del mod">
        <pc:chgData name="Eric Shing" userId="55e86778-ed07-4932-b7f7-986ff6c4be43" providerId="ADAL" clId="{0F36724D-52C2-49D0-AC94-17309DC0A7EA}" dt="2021-01-02T13:49:10.058" v="553" actId="47"/>
        <pc:sldMkLst>
          <pc:docMk/>
          <pc:sldMk cId="2493640749" sldId="353"/>
        </pc:sldMkLst>
        <pc:picChg chg="add del mod">
          <ac:chgData name="Eric Shing" userId="55e86778-ed07-4932-b7f7-986ff6c4be43" providerId="ADAL" clId="{0F36724D-52C2-49D0-AC94-17309DC0A7EA}" dt="2020-12-31T23:50:39.488" v="16" actId="478"/>
          <ac:picMkLst>
            <pc:docMk/>
            <pc:sldMk cId="2493640749" sldId="353"/>
            <ac:picMk id="6" creationId="{FFB18CEC-F0BC-4453-9F31-D6A8D168B54C}"/>
          </ac:picMkLst>
        </pc:picChg>
        <pc:picChg chg="add mod">
          <ac:chgData name="Eric Shing" userId="55e86778-ed07-4932-b7f7-986ff6c4be43" providerId="ADAL" clId="{0F36724D-52C2-49D0-AC94-17309DC0A7EA}" dt="2020-12-31T23:51:29.135" v="24" actId="14100"/>
          <ac:picMkLst>
            <pc:docMk/>
            <pc:sldMk cId="2493640749" sldId="353"/>
            <ac:picMk id="8" creationId="{DDABABC7-9073-49D2-87D4-F52FE33E4E71}"/>
          </ac:picMkLst>
        </pc:picChg>
      </pc:sldChg>
      <pc:sldChg chg="addSp delSp modSp new del mod">
        <pc:chgData name="Eric Shing" userId="55e86778-ed07-4932-b7f7-986ff6c4be43" providerId="ADAL" clId="{0F36724D-52C2-49D0-AC94-17309DC0A7EA}" dt="2021-01-02T13:49:05.805" v="552" actId="47"/>
        <pc:sldMkLst>
          <pc:docMk/>
          <pc:sldMk cId="2558387423" sldId="354"/>
        </pc:sldMkLst>
        <pc:picChg chg="add del">
          <ac:chgData name="Eric Shing" userId="55e86778-ed07-4932-b7f7-986ff6c4be43" providerId="ADAL" clId="{0F36724D-52C2-49D0-AC94-17309DC0A7EA}" dt="2021-01-01T03:33:08.144" v="122" actId="478"/>
          <ac:picMkLst>
            <pc:docMk/>
            <pc:sldMk cId="2558387423" sldId="354"/>
            <ac:picMk id="5" creationId="{78E450F6-A431-46C7-9A3D-75A073480918}"/>
          </ac:picMkLst>
        </pc:picChg>
        <pc:picChg chg="add mod">
          <ac:chgData name="Eric Shing" userId="55e86778-ed07-4932-b7f7-986ff6c4be43" providerId="ADAL" clId="{0F36724D-52C2-49D0-AC94-17309DC0A7EA}" dt="2021-01-01T03:33:33.321" v="130" actId="14100"/>
          <ac:picMkLst>
            <pc:docMk/>
            <pc:sldMk cId="2558387423" sldId="354"/>
            <ac:picMk id="7" creationId="{1F5D0B93-E20D-4E0D-B73D-8F2450D2A795}"/>
          </ac:picMkLst>
        </pc:picChg>
      </pc:sldChg>
      <pc:sldChg chg="addSp modSp mod">
        <pc:chgData name="Eric Shing" userId="55e86778-ed07-4932-b7f7-986ff6c4be43" providerId="ADAL" clId="{0F36724D-52C2-49D0-AC94-17309DC0A7EA}" dt="2021-01-02T21:41:49.695" v="2080" actId="14100"/>
        <pc:sldMkLst>
          <pc:docMk/>
          <pc:sldMk cId="1105843903" sldId="355"/>
        </pc:sldMkLst>
        <pc:spChg chg="mod">
          <ac:chgData name="Eric Shing" userId="55e86778-ed07-4932-b7f7-986ff6c4be43" providerId="ADAL" clId="{0F36724D-52C2-49D0-AC94-17309DC0A7EA}" dt="2021-01-02T21:41:36.843" v="2076" actId="1076"/>
          <ac:spMkLst>
            <pc:docMk/>
            <pc:sldMk cId="1105843903" sldId="355"/>
            <ac:spMk id="3" creationId="{83E5C305-6349-456C-B653-67D09DE038F3}"/>
          </ac:spMkLst>
        </pc:spChg>
        <pc:spChg chg="mod">
          <ac:chgData name="Eric Shing" userId="55e86778-ed07-4932-b7f7-986ff6c4be43" providerId="ADAL" clId="{0F36724D-52C2-49D0-AC94-17309DC0A7EA}" dt="2021-01-02T21:40:03.220" v="2054" actId="20577"/>
          <ac:spMkLst>
            <pc:docMk/>
            <pc:sldMk cId="1105843903" sldId="355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7.859" v="624" actId="123"/>
          <ac:spMkLst>
            <pc:docMk/>
            <pc:sldMk cId="1105843903" sldId="355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49.695" v="2080" actId="14100"/>
          <ac:picMkLst>
            <pc:docMk/>
            <pc:sldMk cId="1105843903" sldId="355"/>
            <ac:picMk id="5" creationId="{D5D7E9D3-E08D-4A0C-8374-AA2197D97402}"/>
          </ac:picMkLst>
        </pc:picChg>
      </pc:sldChg>
      <pc:sldChg chg="addSp modSp mod ord modAnim">
        <pc:chgData name="Eric Shing" userId="55e86778-ed07-4932-b7f7-986ff6c4be43" providerId="ADAL" clId="{0F36724D-52C2-49D0-AC94-17309DC0A7EA}" dt="2021-01-02T21:43:06.302" v="2096"/>
        <pc:sldMkLst>
          <pc:docMk/>
          <pc:sldMk cId="1130909235" sldId="356"/>
        </pc:sldMkLst>
        <pc:spChg chg="mod">
          <ac:chgData name="Eric Shing" userId="55e86778-ed07-4932-b7f7-986ff6c4be43" providerId="ADAL" clId="{0F36724D-52C2-49D0-AC94-17309DC0A7EA}" dt="2021-01-02T21:41:06.646" v="2075" actId="20577"/>
          <ac:spMkLst>
            <pc:docMk/>
            <pc:sldMk cId="1130909235" sldId="35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9:03.166" v="1005" actId="113"/>
          <ac:spMkLst>
            <pc:docMk/>
            <pc:sldMk cId="1130909235" sldId="35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06.302" v="2096"/>
          <ac:picMkLst>
            <pc:docMk/>
            <pc:sldMk cId="1130909235" sldId="356"/>
            <ac:picMk id="5" creationId="{4ACD6DFC-0056-43CB-9CB6-75B708688B1A}"/>
          </ac:picMkLst>
        </pc:picChg>
      </pc:sldChg>
      <pc:sldChg chg="addSp modSp mod">
        <pc:chgData name="Eric Shing" userId="55e86778-ed07-4932-b7f7-986ff6c4be43" providerId="ADAL" clId="{0F36724D-52C2-49D0-AC94-17309DC0A7EA}" dt="2021-01-02T21:42:16.453" v="2085"/>
        <pc:sldMkLst>
          <pc:docMk/>
          <pc:sldMk cId="1350297570" sldId="357"/>
        </pc:sldMkLst>
        <pc:spChg chg="mod">
          <ac:chgData name="Eric Shing" userId="55e86778-ed07-4932-b7f7-986ff6c4be43" providerId="ADAL" clId="{0F36724D-52C2-49D0-AC94-17309DC0A7EA}" dt="2021-01-02T21:40:25.906" v="2065" actId="20577"/>
          <ac:spMkLst>
            <pc:docMk/>
            <pc:sldMk cId="1350297570" sldId="35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8:35.332" v="705" actId="113"/>
          <ac:spMkLst>
            <pc:docMk/>
            <pc:sldMk cId="1350297570" sldId="35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16.453" v="2085"/>
          <ac:picMkLst>
            <pc:docMk/>
            <pc:sldMk cId="1350297570" sldId="357"/>
            <ac:picMk id="5" creationId="{38CFCB32-A623-456D-B318-5432A18CBB67}"/>
          </ac:picMkLst>
        </pc:picChg>
      </pc:sldChg>
      <pc:sldChg chg="addSp modSp mod">
        <pc:chgData name="Eric Shing" userId="55e86778-ed07-4932-b7f7-986ff6c4be43" providerId="ADAL" clId="{0F36724D-52C2-49D0-AC94-17309DC0A7EA}" dt="2021-01-02T21:41:57.201" v="2081"/>
        <pc:sldMkLst>
          <pc:docMk/>
          <pc:sldMk cId="3244487732" sldId="358"/>
        </pc:sldMkLst>
        <pc:spChg chg="mod">
          <ac:chgData name="Eric Shing" userId="55e86778-ed07-4932-b7f7-986ff6c4be43" providerId="ADAL" clId="{0F36724D-52C2-49D0-AC94-17309DC0A7EA}" dt="2021-01-02T21:40:14.457" v="2063" actId="6549"/>
          <ac:spMkLst>
            <pc:docMk/>
            <pc:sldMk cId="3244487732" sldId="358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40.722" v="625" actId="123"/>
          <ac:spMkLst>
            <pc:docMk/>
            <pc:sldMk cId="3244487732" sldId="358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57.201" v="2081"/>
          <ac:picMkLst>
            <pc:docMk/>
            <pc:sldMk cId="3244487732" sldId="358"/>
            <ac:picMk id="5" creationId="{992A8355-AD19-4978-94EF-5C79DD08184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21:42:11.128" v="2084" actId="1076"/>
        <pc:sldMkLst>
          <pc:docMk/>
          <pc:sldMk cId="2383173697" sldId="359"/>
        </pc:sldMkLst>
        <pc:spChg chg="mod">
          <ac:chgData name="Eric Shing" userId="55e86778-ed07-4932-b7f7-986ff6c4be43" providerId="ADAL" clId="{0F36724D-52C2-49D0-AC94-17309DC0A7EA}" dt="2021-01-02T13:56:38.893" v="697" actId="113"/>
          <ac:spMkLst>
            <pc:docMk/>
            <pc:sldMk cId="2383173697" sldId="359"/>
            <ac:spMk id="2" creationId="{355A10A1-DCD1-4892-A94E-B2BDC6B9CC36}"/>
          </ac:spMkLst>
        </pc:spChg>
        <pc:spChg chg="mod">
          <ac:chgData name="Eric Shing" userId="55e86778-ed07-4932-b7f7-986ff6c4be43" providerId="ADAL" clId="{0F36724D-52C2-49D0-AC94-17309DC0A7EA}" dt="2021-01-02T13:54:55.064" v="676" actId="255"/>
          <ac:spMkLst>
            <pc:docMk/>
            <pc:sldMk cId="2383173697" sldId="359"/>
            <ac:spMk id="4" creationId="{338D1420-76F8-4C16-B02A-F641630AA6A9}"/>
          </ac:spMkLst>
        </pc:spChg>
        <pc:picChg chg="add mod">
          <ac:chgData name="Eric Shing" userId="55e86778-ed07-4932-b7f7-986ff6c4be43" providerId="ADAL" clId="{0F36724D-52C2-49D0-AC94-17309DC0A7EA}" dt="2021-01-02T21:42:05.168" v="2082" actId="1076"/>
          <ac:picMkLst>
            <pc:docMk/>
            <pc:sldMk cId="2383173697" sldId="359"/>
            <ac:picMk id="5" creationId="{334115CE-FE51-48BB-BA93-865B5BC32B90}"/>
          </ac:picMkLst>
        </pc:picChg>
        <pc:picChg chg="add mod">
          <ac:chgData name="Eric Shing" userId="55e86778-ed07-4932-b7f7-986ff6c4be43" providerId="ADAL" clId="{0F36724D-52C2-49D0-AC94-17309DC0A7EA}" dt="2021-01-02T21:42:11.128" v="2084" actId="1076"/>
          <ac:picMkLst>
            <pc:docMk/>
            <pc:sldMk cId="2383173697" sldId="359"/>
            <ac:picMk id="6" creationId="{150DBCEC-283E-49DF-B7D4-F4D60D55E6C0}"/>
          </ac:picMkLst>
        </pc:picChg>
      </pc:sldChg>
      <pc:sldChg chg="modSp del mod">
        <pc:chgData name="Eric Shing" userId="55e86778-ed07-4932-b7f7-986ff6c4be43" providerId="ADAL" clId="{0F36724D-52C2-49D0-AC94-17309DC0A7EA}" dt="2021-01-02T14:10:56.698" v="861" actId="47"/>
        <pc:sldMkLst>
          <pc:docMk/>
          <pc:sldMk cId="1576979476" sldId="360"/>
        </pc:sldMkLst>
        <pc:spChg chg="mod">
          <ac:chgData name="Eric Shing" userId="55e86778-ed07-4932-b7f7-986ff6c4be43" providerId="ADAL" clId="{0F36724D-52C2-49D0-AC94-17309DC0A7EA}" dt="2021-01-02T14:01:57.199" v="792"/>
          <ac:spMkLst>
            <pc:docMk/>
            <pc:sldMk cId="1576979476" sldId="360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01:07.310" v="776" actId="6549"/>
          <ac:spMkLst>
            <pc:docMk/>
            <pc:sldMk cId="1576979476" sldId="360"/>
            <ac:spMk id="8" creationId="{CAD5BD78-986D-405B-9261-000A26068DEC}"/>
          </ac:spMkLst>
        </pc:spChg>
      </pc:sldChg>
      <pc:sldChg chg="addSp modSp mod">
        <pc:chgData name="Eric Shing" userId="55e86778-ed07-4932-b7f7-986ff6c4be43" providerId="ADAL" clId="{0F36724D-52C2-49D0-AC94-17309DC0A7EA}" dt="2021-01-02T21:42:31.639" v="2088" actId="14100"/>
        <pc:sldMkLst>
          <pc:docMk/>
          <pc:sldMk cId="907224391" sldId="361"/>
        </pc:sldMkLst>
        <pc:spChg chg="mod">
          <ac:chgData name="Eric Shing" userId="55e86778-ed07-4932-b7f7-986ff6c4be43" providerId="ADAL" clId="{0F36724D-52C2-49D0-AC94-17309DC0A7EA}" dt="2021-01-02T21:40:34.644" v="2067" actId="6549"/>
          <ac:spMkLst>
            <pc:docMk/>
            <pc:sldMk cId="907224391" sldId="361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18:25.918" v="911" actId="113"/>
          <ac:spMkLst>
            <pc:docMk/>
            <pc:sldMk cId="907224391" sldId="361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31.639" v="2088" actId="14100"/>
          <ac:picMkLst>
            <pc:docMk/>
            <pc:sldMk cId="907224391" sldId="361"/>
            <ac:picMk id="2" creationId="{B35BBE98-A621-4FEA-AC58-2FE0E22C69DB}"/>
          </ac:picMkLst>
        </pc:picChg>
      </pc:sldChg>
      <pc:sldChg chg="addSp modSp mod">
        <pc:chgData name="Eric Shing" userId="55e86778-ed07-4932-b7f7-986ff6c4be43" providerId="ADAL" clId="{0F36724D-52C2-49D0-AC94-17309DC0A7EA}" dt="2021-01-02T21:42:42.791" v="2091" actId="1076"/>
        <pc:sldMkLst>
          <pc:docMk/>
          <pc:sldMk cId="2133064683" sldId="362"/>
        </pc:sldMkLst>
        <pc:spChg chg="mod">
          <ac:chgData name="Eric Shing" userId="55e86778-ed07-4932-b7f7-986ff6c4be43" providerId="ADAL" clId="{0F36724D-52C2-49D0-AC94-17309DC0A7EA}" dt="2021-01-02T21:40:42.848" v="2069" actId="6549"/>
          <ac:spMkLst>
            <pc:docMk/>
            <pc:sldMk cId="2133064683" sldId="362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1:57.557" v="924" actId="207"/>
          <ac:spMkLst>
            <pc:docMk/>
            <pc:sldMk cId="2133064683" sldId="362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42.791" v="2091" actId="1076"/>
          <ac:picMkLst>
            <pc:docMk/>
            <pc:sldMk cId="2133064683" sldId="362"/>
            <ac:picMk id="5" creationId="{74B1FC55-8CC0-4F6E-A549-111D7D87D6D7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2:52.432" v="2093" actId="1076"/>
        <pc:sldMkLst>
          <pc:docMk/>
          <pc:sldMk cId="340087953" sldId="363"/>
        </pc:sldMkLst>
        <pc:spChg chg="mod">
          <ac:chgData name="Eric Shing" userId="55e86778-ed07-4932-b7f7-986ff6c4be43" providerId="ADAL" clId="{0F36724D-52C2-49D0-AC94-17309DC0A7EA}" dt="2021-01-02T21:40:50.419" v="2071" actId="20577"/>
          <ac:spMkLst>
            <pc:docMk/>
            <pc:sldMk cId="340087953" sldId="363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5:59.933" v="984" actId="6549"/>
          <ac:spMkLst>
            <pc:docMk/>
            <pc:sldMk cId="340087953" sldId="363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52.432" v="2093" actId="1076"/>
          <ac:picMkLst>
            <pc:docMk/>
            <pc:sldMk cId="340087953" sldId="363"/>
            <ac:picMk id="5" creationId="{D7FA91B8-83FB-4BE6-9831-A09C4729EC02}"/>
          </ac:picMkLst>
        </pc:picChg>
      </pc:sldChg>
      <pc:sldChg chg="addSp modSp mod">
        <pc:chgData name="Eric Shing" userId="55e86778-ed07-4932-b7f7-986ff6c4be43" providerId="ADAL" clId="{0F36724D-52C2-49D0-AC94-17309DC0A7EA}" dt="2021-01-02T21:43:00.104" v="2095" actId="1076"/>
        <pc:sldMkLst>
          <pc:docMk/>
          <pc:sldMk cId="418891159" sldId="364"/>
        </pc:sldMkLst>
        <pc:spChg chg="mod">
          <ac:chgData name="Eric Shing" userId="55e86778-ed07-4932-b7f7-986ff6c4be43" providerId="ADAL" clId="{0F36724D-52C2-49D0-AC94-17309DC0A7EA}" dt="2021-01-02T21:40:57.457" v="2073" actId="6549"/>
          <ac:spMkLst>
            <pc:docMk/>
            <pc:sldMk cId="418891159" sldId="364"/>
            <ac:spMk id="4" creationId="{0B399298-54BB-407C-AF2A-053E240E37F4}"/>
          </ac:spMkLst>
        </pc:spChg>
        <pc:picChg chg="add mod">
          <ac:chgData name="Eric Shing" userId="55e86778-ed07-4932-b7f7-986ff6c4be43" providerId="ADAL" clId="{0F36724D-52C2-49D0-AC94-17309DC0A7EA}" dt="2021-01-02T21:43:00.104" v="2095" actId="1076"/>
          <ac:picMkLst>
            <pc:docMk/>
            <pc:sldMk cId="418891159" sldId="364"/>
            <ac:picMk id="2" creationId="{3DB18C87-8EA7-40F4-895B-732B0A7DB966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3.264" v="2100" actId="1076"/>
        <pc:sldMkLst>
          <pc:docMk/>
          <pc:sldMk cId="3177254236" sldId="365"/>
        </pc:sldMkLst>
        <pc:spChg chg="mod">
          <ac:chgData name="Eric Shing" userId="55e86778-ed07-4932-b7f7-986ff6c4be43" providerId="ADAL" clId="{0F36724D-52C2-49D0-AC94-17309DC0A7EA}" dt="2021-01-02T14:34:55.152" v="1035"/>
          <ac:spMkLst>
            <pc:docMk/>
            <pc:sldMk cId="3177254236" sldId="365"/>
            <ac:spMk id="4" creationId="{0B399298-54BB-407C-AF2A-053E240E37F4}"/>
          </ac:spMkLst>
        </pc:spChg>
        <pc:spChg chg="del mod">
          <ac:chgData name="Eric Shing" userId="55e86778-ed07-4932-b7f7-986ff6c4be43" providerId="ADAL" clId="{0F36724D-52C2-49D0-AC94-17309DC0A7EA}" dt="2021-01-02T14:45:50.437" v="1149" actId="22"/>
          <ac:spMkLst>
            <pc:docMk/>
            <pc:sldMk cId="3177254236" sldId="365"/>
            <ac:spMk id="8" creationId="{CAD5BD78-986D-405B-9261-000A26068DEC}"/>
          </ac:spMkLst>
        </pc:spChg>
        <pc:spChg chg="add mod">
          <ac:chgData name="Eric Shing" userId="55e86778-ed07-4932-b7f7-986ff6c4be43" providerId="ADAL" clId="{0F36724D-52C2-49D0-AC94-17309DC0A7EA}" dt="2021-01-02T14:46:27.217" v="1158" actId="478"/>
          <ac:spMkLst>
            <pc:docMk/>
            <pc:sldMk cId="3177254236" sldId="365"/>
            <ac:spMk id="10" creationId="{1EBB72E5-D288-4952-A44F-3EA6E81D446F}"/>
          </ac:spMkLst>
        </pc:spChg>
        <pc:picChg chg="add del mod">
          <ac:chgData name="Eric Shing" userId="55e86778-ed07-4932-b7f7-986ff6c4be43" providerId="ADAL" clId="{0F36724D-52C2-49D0-AC94-17309DC0A7EA}" dt="2021-01-02T14:45:41.433" v="1147" actId="478"/>
          <ac:picMkLst>
            <pc:docMk/>
            <pc:sldMk cId="3177254236" sldId="365"/>
            <ac:picMk id="5" creationId="{6E795FF5-D054-4172-AABE-76B343299BE6}"/>
          </ac:picMkLst>
        </pc:picChg>
        <pc:picChg chg="add del mod ord">
          <ac:chgData name="Eric Shing" userId="55e86778-ed07-4932-b7f7-986ff6c4be43" providerId="ADAL" clId="{0F36724D-52C2-49D0-AC94-17309DC0A7EA}" dt="2021-01-02T14:46:27.217" v="1158" actId="478"/>
          <ac:picMkLst>
            <pc:docMk/>
            <pc:sldMk cId="3177254236" sldId="365"/>
            <ac:picMk id="7" creationId="{E7F23B32-476F-493E-A698-56FA330FD6BB}"/>
          </ac:picMkLst>
        </pc:picChg>
        <pc:picChg chg="add mod">
          <ac:chgData name="Eric Shing" userId="55e86778-ed07-4932-b7f7-986ff6c4be43" providerId="ADAL" clId="{0F36724D-52C2-49D0-AC94-17309DC0A7EA}" dt="2021-01-02T21:43:33.264" v="2100" actId="1076"/>
          <ac:picMkLst>
            <pc:docMk/>
            <pc:sldMk cId="3177254236" sldId="365"/>
            <ac:picMk id="8" creationId="{0AFC63F1-6412-427A-B956-D60486C971D4}"/>
          </ac:picMkLst>
        </pc:picChg>
        <pc:picChg chg="add mod">
          <ac:chgData name="Eric Shing" userId="55e86778-ed07-4932-b7f7-986ff6c4be43" providerId="ADAL" clId="{0F36724D-52C2-49D0-AC94-17309DC0A7EA}" dt="2021-01-02T15:13:14.353" v="1783" actId="1076"/>
          <ac:picMkLst>
            <pc:docMk/>
            <pc:sldMk cId="3177254236" sldId="365"/>
            <ac:picMk id="12" creationId="{31477915-AA5A-47D0-8EF3-3AFB1919813D}"/>
          </ac:picMkLst>
        </pc:picChg>
        <pc:picChg chg="add mod ord">
          <ac:chgData name="Eric Shing" userId="55e86778-ed07-4932-b7f7-986ff6c4be43" providerId="ADAL" clId="{0F36724D-52C2-49D0-AC94-17309DC0A7EA}" dt="2021-01-02T15:07:18.082" v="1753" actId="167"/>
          <ac:picMkLst>
            <pc:docMk/>
            <pc:sldMk cId="3177254236" sldId="365"/>
            <ac:picMk id="14" creationId="{E54623FE-F159-421A-A52D-89E1B3766EDB}"/>
          </ac:picMkLst>
        </pc:picChg>
        <pc:picChg chg="add mod ord">
          <ac:chgData name="Eric Shing" userId="55e86778-ed07-4932-b7f7-986ff6c4be43" providerId="ADAL" clId="{0F36724D-52C2-49D0-AC94-17309DC0A7EA}" dt="2021-01-02T15:05:59.765" v="1745" actId="167"/>
          <ac:picMkLst>
            <pc:docMk/>
            <pc:sldMk cId="3177254236" sldId="365"/>
            <ac:picMk id="16" creationId="{12458FDA-9324-42D5-8C19-EDE08AF202EF}"/>
          </ac:picMkLst>
        </pc:picChg>
      </pc:sldChg>
      <pc:sldChg chg="addSp modSp mod">
        <pc:chgData name="Eric Shing" userId="55e86778-ed07-4932-b7f7-986ff6c4be43" providerId="ADAL" clId="{0F36724D-52C2-49D0-AC94-17309DC0A7EA}" dt="2021-01-02T21:43:12.972" v="2097"/>
        <pc:sldMkLst>
          <pc:docMk/>
          <pc:sldMk cId="252524824" sldId="366"/>
        </pc:sldMkLst>
        <pc:spChg chg="mod">
          <ac:chgData name="Eric Shing" userId="55e86778-ed07-4932-b7f7-986ff6c4be43" providerId="ADAL" clId="{0F36724D-52C2-49D0-AC94-17309DC0A7EA}" dt="2021-01-02T14:35:02.512" v="1043"/>
          <ac:spMkLst>
            <pc:docMk/>
            <pc:sldMk cId="252524824" sldId="36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30:39.229" v="1024" actId="113"/>
          <ac:spMkLst>
            <pc:docMk/>
            <pc:sldMk cId="252524824" sldId="36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12.972" v="2097"/>
          <ac:picMkLst>
            <pc:docMk/>
            <pc:sldMk cId="252524824" sldId="366"/>
            <ac:picMk id="5" creationId="{B7E53238-6B5A-4577-B1AD-366AD41A40E4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3:20.958" v="2098"/>
        <pc:sldMkLst>
          <pc:docMk/>
          <pc:sldMk cId="2873388933" sldId="367"/>
        </pc:sldMkLst>
        <pc:spChg chg="mod">
          <ac:chgData name="Eric Shing" userId="55e86778-ed07-4932-b7f7-986ff6c4be43" providerId="ADAL" clId="{0F36724D-52C2-49D0-AC94-17309DC0A7EA}" dt="2021-01-02T14:50:47.765" v="1220" actId="948"/>
          <ac:spMkLst>
            <pc:docMk/>
            <pc:sldMk cId="2873388933" sldId="36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20.958" v="2098"/>
          <ac:picMkLst>
            <pc:docMk/>
            <pc:sldMk cId="2873388933" sldId="367"/>
            <ac:picMk id="6" creationId="{4F052EF9-CD65-4623-A610-87468D6D6675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9.299" v="2101"/>
        <pc:sldMkLst>
          <pc:docMk/>
          <pc:sldMk cId="600527646" sldId="368"/>
        </pc:sldMkLst>
        <pc:spChg chg="add del">
          <ac:chgData name="Eric Shing" userId="55e86778-ed07-4932-b7f7-986ff6c4be43" providerId="ADAL" clId="{0F36724D-52C2-49D0-AC94-17309DC0A7EA}" dt="2021-01-02T14:52:42.070" v="1253" actId="22"/>
          <ac:spMkLst>
            <pc:docMk/>
            <pc:sldMk cId="600527646" sldId="368"/>
            <ac:spMk id="7" creationId="{88BD0089-9BA6-4585-A0DD-2E693F47F28E}"/>
          </ac:spMkLst>
        </pc:spChg>
        <pc:spChg chg="mod">
          <ac:chgData name="Eric Shing" userId="55e86778-ed07-4932-b7f7-986ff6c4be43" providerId="ADAL" clId="{0F36724D-52C2-49D0-AC94-17309DC0A7EA}" dt="2021-01-02T14:52:22.689" v="1251" actId="123"/>
          <ac:spMkLst>
            <pc:docMk/>
            <pc:sldMk cId="600527646" sldId="368"/>
            <ac:spMk id="10" creationId="{1EBB72E5-D288-4952-A44F-3EA6E81D446F}"/>
          </ac:spMkLst>
        </pc:spChg>
        <pc:picChg chg="add mod">
          <ac:chgData name="Eric Shing" userId="55e86778-ed07-4932-b7f7-986ff6c4be43" providerId="ADAL" clId="{0F36724D-52C2-49D0-AC94-17309DC0A7EA}" dt="2021-01-02T21:43:39.299" v="2101"/>
          <ac:picMkLst>
            <pc:docMk/>
            <pc:sldMk cId="600527646" sldId="368"/>
            <ac:picMk id="5" creationId="{56548BED-C40F-4402-A48E-15D44E6A14C8}"/>
          </ac:picMkLst>
        </pc:picChg>
        <pc:picChg chg="del">
          <ac:chgData name="Eric Shing" userId="55e86778-ed07-4932-b7f7-986ff6c4be43" providerId="ADAL" clId="{0F36724D-52C2-49D0-AC94-17309DC0A7EA}" dt="2021-01-02T14:51:08.690" v="1221" actId="478"/>
          <ac:picMkLst>
            <pc:docMk/>
            <pc:sldMk cId="600527646" sldId="368"/>
            <ac:picMk id="12" creationId="{31477915-AA5A-47D0-8EF3-3AFB1919813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15:11:04.214" v="1780"/>
        <pc:sldMkLst>
          <pc:docMk/>
          <pc:sldMk cId="3814410892" sldId="369"/>
        </pc:sldMkLst>
        <pc:spChg chg="mod">
          <ac:chgData name="Eric Shing" userId="55e86778-ed07-4932-b7f7-986ff6c4be43" providerId="ADAL" clId="{0F36724D-52C2-49D0-AC94-17309DC0A7EA}" dt="2021-01-02T15:10:58.585" v="1779" actId="15"/>
          <ac:spMkLst>
            <pc:docMk/>
            <pc:sldMk cId="3814410892" sldId="369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9:44.487" v="1586"/>
          <ac:spMkLst>
            <pc:docMk/>
            <pc:sldMk cId="3814410892" sldId="369"/>
            <ac:spMk id="4" creationId="{5766AD4E-20E2-434A-AB22-8AE5855DD9F8}"/>
          </ac:spMkLst>
        </pc:spChg>
        <pc:picChg chg="add mod">
          <ac:chgData name="Eric Shing" userId="55e86778-ed07-4932-b7f7-986ff6c4be43" providerId="ADAL" clId="{0F36724D-52C2-49D0-AC94-17309DC0A7EA}" dt="2021-01-02T14:55:37.921" v="1356" actId="1076"/>
          <ac:picMkLst>
            <pc:docMk/>
            <pc:sldMk cId="3814410892" sldId="369"/>
            <ac:picMk id="5" creationId="{5ADBEBD3-C27F-48D5-AD98-5F1AF03841C5}"/>
          </ac:picMkLst>
        </pc:picChg>
        <pc:picChg chg="add mod">
          <ac:chgData name="Eric Shing" userId="55e86778-ed07-4932-b7f7-986ff6c4be43" providerId="ADAL" clId="{0F36724D-52C2-49D0-AC94-17309DC0A7EA}" dt="2021-01-02T14:55:40.801" v="1357" actId="1076"/>
          <ac:picMkLst>
            <pc:docMk/>
            <pc:sldMk cId="3814410892" sldId="369"/>
            <ac:picMk id="6" creationId="{AB6EB74D-ED17-41D7-B18A-38703C40E8B2}"/>
          </ac:picMkLst>
        </pc:picChg>
      </pc:sldChg>
      <pc:sldChg chg="modSp mod modAnim">
        <pc:chgData name="Eric Shing" userId="55e86778-ed07-4932-b7f7-986ff6c4be43" providerId="ADAL" clId="{0F36724D-52C2-49D0-AC94-17309DC0A7EA}" dt="2021-01-02T15:14:12.256" v="1793"/>
        <pc:sldMkLst>
          <pc:docMk/>
          <pc:sldMk cId="260283066" sldId="370"/>
        </pc:sldMkLst>
        <pc:spChg chg="mod">
          <ac:chgData name="Eric Shing" userId="55e86778-ed07-4932-b7f7-986ff6c4be43" providerId="ADAL" clId="{0F36724D-52C2-49D0-AC94-17309DC0A7EA}" dt="2021-01-02T14:59:23.459" v="1564"/>
          <ac:spMkLst>
            <pc:docMk/>
            <pc:sldMk cId="260283066" sldId="370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7:49.032" v="1416"/>
          <ac:spMkLst>
            <pc:docMk/>
            <pc:sldMk cId="260283066" sldId="370"/>
            <ac:spMk id="4" creationId="{5766AD4E-20E2-434A-AB22-8AE5855DD9F8}"/>
          </ac:spMkLst>
        </pc:spChg>
      </pc:sldChg>
      <pc:sldChg chg="addSp modSp new mod">
        <pc:chgData name="Eric Shing" userId="55e86778-ed07-4932-b7f7-986ff6c4be43" providerId="ADAL" clId="{0F36724D-52C2-49D0-AC94-17309DC0A7EA}" dt="2021-01-02T21:43:48.297" v="2102"/>
        <pc:sldMkLst>
          <pc:docMk/>
          <pc:sldMk cId="1069064789" sldId="371"/>
        </pc:sldMkLst>
        <pc:spChg chg="mod">
          <ac:chgData name="Eric Shing" userId="55e86778-ed07-4932-b7f7-986ff6c4be43" providerId="ADAL" clId="{0F36724D-52C2-49D0-AC94-17309DC0A7EA}" dt="2021-01-02T15:03:12.466" v="1730" actId="20577"/>
          <ac:spMkLst>
            <pc:docMk/>
            <pc:sldMk cId="1069064789" sldId="371"/>
            <ac:spMk id="2" creationId="{CB39425F-66DB-41A4-80BD-AEC5250F0A18}"/>
          </ac:spMkLst>
        </pc:spChg>
        <pc:spChg chg="mod">
          <ac:chgData name="Eric Shing" userId="55e86778-ed07-4932-b7f7-986ff6c4be43" providerId="ADAL" clId="{0F36724D-52C2-49D0-AC94-17309DC0A7EA}" dt="2021-01-02T15:02:16.417" v="1722" actId="207"/>
          <ac:spMkLst>
            <pc:docMk/>
            <pc:sldMk cId="1069064789" sldId="371"/>
            <ac:spMk id="4" creationId="{1DBFDDF2-B3B3-4C7D-92DF-0561291D1683}"/>
          </ac:spMkLst>
        </pc:spChg>
        <pc:picChg chg="add mod">
          <ac:chgData name="Eric Shing" userId="55e86778-ed07-4932-b7f7-986ff6c4be43" providerId="ADAL" clId="{0F36724D-52C2-49D0-AC94-17309DC0A7EA}" dt="2021-01-02T21:43:48.297" v="2102"/>
          <ac:picMkLst>
            <pc:docMk/>
            <pc:sldMk cId="1069064789" sldId="371"/>
            <ac:picMk id="5" creationId="{E1376DEE-84D6-4BD8-87DE-9234831BE131}"/>
          </ac:picMkLst>
        </pc:picChg>
      </pc:sldChg>
      <pc:sldChg chg="addSp modSp new mod">
        <pc:chgData name="Eric Shing" userId="55e86778-ed07-4932-b7f7-986ff6c4be43" providerId="ADAL" clId="{0F36724D-52C2-49D0-AC94-17309DC0A7EA}" dt="2021-01-02T21:43:58.735" v="2103"/>
        <pc:sldMkLst>
          <pc:docMk/>
          <pc:sldMk cId="3856125126" sldId="372"/>
        </pc:sldMkLst>
        <pc:spChg chg="mod">
          <ac:chgData name="Eric Shing" userId="55e86778-ed07-4932-b7f7-986ff6c4be43" providerId="ADAL" clId="{0F36724D-52C2-49D0-AC94-17309DC0A7EA}" dt="2021-01-02T21:25:11.366" v="1919" actId="113"/>
          <ac:spMkLst>
            <pc:docMk/>
            <pc:sldMk cId="3856125126" sldId="372"/>
            <ac:spMk id="2" creationId="{3EEA2493-2778-41A1-8BF9-0070F4F409F7}"/>
          </ac:spMkLst>
        </pc:spChg>
        <pc:spChg chg="mod">
          <ac:chgData name="Eric Shing" userId="55e86778-ed07-4932-b7f7-986ff6c4be43" providerId="ADAL" clId="{0F36724D-52C2-49D0-AC94-17309DC0A7EA}" dt="2021-01-02T21:23:13.832" v="1895" actId="207"/>
          <ac:spMkLst>
            <pc:docMk/>
            <pc:sldMk cId="3856125126" sldId="372"/>
            <ac:spMk id="4" creationId="{D1AF5333-39AD-46A9-942A-6D357F4850F7}"/>
          </ac:spMkLst>
        </pc:spChg>
        <pc:picChg chg="add mod">
          <ac:chgData name="Eric Shing" userId="55e86778-ed07-4932-b7f7-986ff6c4be43" providerId="ADAL" clId="{0F36724D-52C2-49D0-AC94-17309DC0A7EA}" dt="2021-01-02T21:43:58.735" v="2103"/>
          <ac:picMkLst>
            <pc:docMk/>
            <pc:sldMk cId="3856125126" sldId="372"/>
            <ac:picMk id="5" creationId="{44D9B064-0A04-45C0-9827-93809236AD39}"/>
          </ac:picMkLst>
        </pc:picChg>
      </pc:sldChg>
      <pc:sldChg chg="addSp delSp modSp new mod">
        <pc:chgData name="Eric Shing" userId="55e86778-ed07-4932-b7f7-986ff6c4be43" providerId="ADAL" clId="{0F36724D-52C2-49D0-AC94-17309DC0A7EA}" dt="2021-01-02T21:50:06.879" v="2114" actId="1076"/>
        <pc:sldMkLst>
          <pc:docMk/>
          <pc:sldMk cId="2549226251" sldId="373"/>
        </pc:sldMkLst>
        <pc:spChg chg="del">
          <ac:chgData name="Eric Shing" userId="55e86778-ed07-4932-b7f7-986ff6c4be43" providerId="ADAL" clId="{0F36724D-52C2-49D0-AC94-17309DC0A7EA}" dt="2021-01-02T21:49:43.521" v="2110" actId="478"/>
          <ac:spMkLst>
            <pc:docMk/>
            <pc:sldMk cId="2549226251" sldId="373"/>
            <ac:spMk id="2" creationId="{AECAD5C1-7D87-48E9-A6DF-659FAE40CE5F}"/>
          </ac:spMkLst>
        </pc:spChg>
        <pc:spChg chg="mod">
          <ac:chgData name="Eric Shing" userId="55e86778-ed07-4932-b7f7-986ff6c4be43" providerId="ADAL" clId="{0F36724D-52C2-49D0-AC94-17309DC0A7EA}" dt="2021-01-02T21:49:32.239" v="2109" actId="14100"/>
          <ac:spMkLst>
            <pc:docMk/>
            <pc:sldMk cId="2549226251" sldId="373"/>
            <ac:spMk id="4" creationId="{AE1D9E85-4FEC-4CDC-95DB-BD2ED46114A2}"/>
          </ac:spMkLst>
        </pc:spChg>
        <pc:picChg chg="add mod ord">
          <ac:chgData name="Eric Shing" userId="55e86778-ed07-4932-b7f7-986ff6c4be43" providerId="ADAL" clId="{0F36724D-52C2-49D0-AC94-17309DC0A7EA}" dt="2021-01-02T21:50:06.879" v="2114" actId="1076"/>
          <ac:picMkLst>
            <pc:docMk/>
            <pc:sldMk cId="2549226251" sldId="373"/>
            <ac:picMk id="6" creationId="{B4CB99C3-EEFF-490E-B0A7-04086276D0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8/05/2021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8/05/2021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2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11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8510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7944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9747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828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9807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8034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43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2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19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3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6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5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6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0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5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39" y="767211"/>
            <a:ext cx="8066985" cy="2304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6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>母親之歌</a:t>
            </a:r>
            <a:endParaRPr lang="en-AU" sz="6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801" y="4014761"/>
            <a:ext cx="7658211" cy="171849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9/5/2021 </a:t>
            </a: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56CE7-1FDF-44D8-8FE9-4471353388C3}"/>
              </a:ext>
            </a:extLst>
          </p:cNvPr>
          <p:cNvSpPr txBox="1"/>
          <p:nvPr/>
        </p:nvSpPr>
        <p:spPr>
          <a:xfrm>
            <a:off x="2395540" y="3150871"/>
            <a:ext cx="6014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撒母耳記上 </a:t>
            </a:r>
            <a:r>
              <a:rPr lang="en-US" altLang="zh-TW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2:1-11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尊崇的言語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撒上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2:2)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28801"/>
            <a:ext cx="7920764" cy="4619606"/>
          </a:xfrm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spcAft>
                <a:spcPts val="1800"/>
              </a:spcAft>
              <a:buNone/>
              <a:tabLst>
                <a:tab pos="1082675" algn="l"/>
                <a:tab pos="1484313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 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只有耶和華為聖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，除祂以外沒有可比的，也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沒有磐石像我們的神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99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尊崇的言語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撒上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2:3-5)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28801"/>
            <a:ext cx="7920764" cy="4619606"/>
          </a:xfrm>
        </p:spPr>
        <p:txBody>
          <a:bodyPr>
            <a:normAutofit fontScale="92500"/>
          </a:bodyPr>
          <a:lstStyle/>
          <a:p>
            <a:pPr marL="109728" indent="0">
              <a:lnSpc>
                <a:spcPct val="120000"/>
              </a:lnSpc>
              <a:spcBef>
                <a:spcPts val="600"/>
              </a:spcBef>
              <a:buNone/>
              <a:tabLst>
                <a:tab pos="1082675" algn="l"/>
                <a:tab pos="1484313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人不要誇口說驕傲的話，也不要出狂妄的言語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；因耶和華是</a:t>
            </a:r>
            <a:r>
              <a:rPr lang="zh-TW" sz="35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無所不知的神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人的行為被他衡量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勇士的弓都已折斷，跌倒的人以力量束腰。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素來飽足的，反做用人求食；飢餓的，再不飢餓。不生育的，生了七個兒子；多有兒女的，反倒孤獨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AU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38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尊崇的言語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撒上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2:6-8)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28801"/>
            <a:ext cx="8064780" cy="4619606"/>
          </a:xfrm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spcAft>
                <a:spcPts val="1800"/>
              </a:spcAft>
              <a:buNone/>
              <a:tabLst>
                <a:tab pos="1082675" algn="l"/>
                <a:tab pos="1484313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死，也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活；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下陰間，也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往上升。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7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祂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貧窮，也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富足；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卑微，也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高貴。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8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祂</a:t>
            </a:r>
            <a:r>
              <a:rPr lang="zh-TW" sz="35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灰塵裡抬舉貧寒人，</a:t>
            </a:r>
            <a:r>
              <a:rPr lang="zh-TW" sz="35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糞堆中提拔窮乏人，</a:t>
            </a:r>
            <a:r>
              <a:rPr lang="zh-TW" sz="3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他們與王子同坐，得著榮耀的座位。地的柱子屬於耶和華，他將世界立在其上。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71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en-AU" altLang="zh-TW" sz="5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Eric Liddell (</a:t>
            </a:r>
            <a:r>
              <a:rPr lang="zh-TW" altLang="en-US" sz="5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李德爾</a:t>
            </a:r>
            <a:r>
              <a:rPr lang="en-US" altLang="zh-TW" sz="5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50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endParaRPr kumimoji="0" lang="en-AU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1026" name="Picture 2" descr="For the Glory: The Life of Eric Liddell eBook: Hamilton, Duncan:  Amazon.com.au: Kindle Store">
            <a:extLst>
              <a:ext uri="{FF2B5EF4-FFF2-40B4-BE49-F238E27FC236}">
                <a16:creationId xmlns:a16="http://schemas.microsoft.com/office/drawing/2014/main" id="{AA5E6A85-C595-4A3B-9364-A21DC2C6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38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5EC8-D3C6-4093-A081-535C4417B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08920"/>
            <a:ext cx="6322665" cy="37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9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尊崇神</a:t>
            </a:r>
            <a:r>
              <a:rPr lang="en-US" altLang="zh-TW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AU" sz="5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en-US" altLang="zh-TW" sz="3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Christ is either the </a:t>
            </a:r>
            <a:br>
              <a:rPr lang="en-US" altLang="zh-TW" sz="3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Lord of all, or He </a:t>
            </a:r>
            <a:br>
              <a:rPr lang="en-US" altLang="zh-TW" sz="3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5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is not the Lord at all. </a:t>
            </a: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假如基督不是你一切的主宰，祂就不是你的主！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戴德生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en-AU" sz="3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E7A0D-DAE2-4DB3-871C-BD9CC794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577"/>
            <a:ext cx="42957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言語轉化成為行動</a:t>
            </a:r>
            <a:endParaRPr lang="en-AU" sz="5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以利加拿往拉瑪回家去了，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那孩子在祭司以利面前侍奉耶和華</a:t>
            </a:r>
            <a:r>
              <a:rPr lang="zh-TW" altLang="en-US" sz="35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撒上 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2:11)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93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9CA13-580E-4548-8A7F-FCCFBEF7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26D5B-8368-48A0-8A4F-4463C22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89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每天 </a:t>
            </a:r>
            <a:r>
              <a:rPr lang="en-US" altLang="zh-TW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小時說多少個字？</a:t>
            </a:r>
            <a:endParaRPr lang="en-AU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女士 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16215</a:t>
            </a: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個字</a:t>
            </a:r>
            <a:endParaRPr lang="en-AU" altLang="zh-TW" sz="3600" b="1" dirty="0">
              <a:solidFill>
                <a:srgbClr val="FFFF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endParaRPr lang="en-AU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男士 </a:t>
            </a:r>
            <a:r>
              <a:rPr lang="en-US" altLang="zh-TW" sz="3600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15669 </a:t>
            </a:r>
            <a:r>
              <a:rPr lang="zh-TW" alt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個字</a:t>
            </a:r>
            <a:endParaRPr lang="en-AU" sz="36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說些什麼？</a:t>
            </a:r>
            <a:endParaRPr lang="en-AU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命令式的言語</a:t>
            </a:r>
            <a:endParaRPr lang="en-AU" altLang="zh-TW" sz="3600" b="1" dirty="0">
              <a:solidFill>
                <a:srgbClr val="FFFF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81228" indent="-571500"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行快 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 / </a:t>
            </a: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食快 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 /</a:t>
            </a: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做快 </a:t>
            </a:r>
            <a:r>
              <a:rPr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，唔好再打機啦，做完功課先玩</a:t>
            </a:r>
            <a:endParaRPr lang="en-AU" altLang="zh-TW" sz="3600" b="1" dirty="0">
              <a:solidFill>
                <a:srgbClr val="FFFF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722313" algn="l"/>
                <a:tab pos="1519238" algn="l"/>
                <a:tab pos="5021263" algn="l"/>
              </a:tabLst>
            </a:pPr>
            <a:endParaRPr lang="en-AU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說教式的言語</a:t>
            </a:r>
            <a:endParaRPr lang="en-AU" altLang="zh-TW" sz="36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81228" indent="-571500"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一吋光陰一吋金，吋金難買吋光陰；少時不努力，老大圖傷悲；你要好好讀書，否則將來不會找到好工作</a:t>
            </a:r>
            <a:r>
              <a:rPr lang="en-US" altLang="zh-TW" sz="3600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600" b="1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信仰的言語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566928" indent="-457200">
              <a:spcBef>
                <a:spcPts val="3000"/>
              </a:spcBef>
              <a:tabLst>
                <a:tab pos="5021263" algn="l"/>
              </a:tabLst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在學習母語的同時，也一併學習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信仰的語言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66928" indent="-457200">
              <a:spcBef>
                <a:spcPts val="3000"/>
              </a:spcBef>
              <a:tabLst>
                <a:tab pos="5021263" algn="l"/>
              </a:tabLst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我的家就是我的語言學校，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父母和兄姊是這學校的老師及志趣相投的同學。</a:t>
            </a:r>
            <a: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16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母親之歌 </a:t>
            </a:r>
            <a:r>
              <a:rPr lang="en-US" altLang="zh-TW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 </a:t>
            </a:r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哈拿之歌</a:t>
            </a:r>
            <a:endParaRPr lang="en-AU" sz="50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2554"/>
          </a:xfrm>
        </p:spPr>
        <p:txBody>
          <a:bodyPr>
            <a:normAutofit/>
          </a:bodyPr>
          <a:lstStyle/>
          <a:p>
            <a:pPr marL="363982" lvl="1" indent="0">
              <a:spcBef>
                <a:spcPts val="3000"/>
              </a:spcBef>
              <a:buNone/>
              <a:tabLst>
                <a:tab pos="360363" algn="l"/>
                <a:tab pos="974725" algn="l"/>
                <a:tab pos="1708150" algn="l"/>
              </a:tabLs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	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感恩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的語言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(2:1)</a:t>
            </a:r>
          </a:p>
          <a:p>
            <a:pPr marL="363982" lvl="1" indent="0">
              <a:spcBef>
                <a:spcPts val="3000"/>
              </a:spcBef>
              <a:buNone/>
              <a:tabLst>
                <a:tab pos="360363" algn="l"/>
                <a:tab pos="974725" algn="l"/>
                <a:tab pos="1708150" algn="l"/>
              </a:tabLs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	</a:t>
            </a:r>
            <a:r>
              <a:rPr lang="zh-TW" altLang="en-US" sz="3500" dirty="0">
                <a:solidFill>
                  <a:schemeClr val="bg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盼望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的語言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(2:9-10)</a:t>
            </a:r>
          </a:p>
          <a:p>
            <a:pPr marL="363982" lvl="1" indent="0">
              <a:spcBef>
                <a:spcPts val="3000"/>
              </a:spcBef>
              <a:buNone/>
              <a:tabLst>
                <a:tab pos="360363" algn="l"/>
                <a:tab pos="974725" algn="l"/>
                <a:tab pos="1708150" algn="l"/>
              </a:tabLs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3.	</a:t>
            </a:r>
            <a:r>
              <a:rPr lang="zh-TW" altLang="en-US" sz="3500" dirty="0">
                <a:solidFill>
                  <a:schemeClr val="bg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尊崇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的語言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(2:2-8)</a:t>
            </a:r>
          </a:p>
          <a:p>
            <a:pPr marL="363982" lvl="1" indent="0">
              <a:spcBef>
                <a:spcPts val="3000"/>
              </a:spcBef>
              <a:buNone/>
              <a:tabLst>
                <a:tab pos="360363" algn="l"/>
                <a:tab pos="974725" algn="l"/>
                <a:tab pos="1708150" algn="l"/>
              </a:tabLs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4.	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言語的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轉化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(2:11)</a:t>
            </a:r>
          </a:p>
          <a:p>
            <a:pPr marL="363982" lvl="1" indent="0">
              <a:spcBef>
                <a:spcPts val="1200"/>
              </a:spcBef>
              <a:buNone/>
              <a:tabLst>
                <a:tab pos="360363" algn="l"/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3982" lvl="1" indent="0">
              <a:spcBef>
                <a:spcPts val="1200"/>
              </a:spcBef>
              <a:buNone/>
              <a:tabLst>
                <a:tab pos="360363" algn="l"/>
                <a:tab pos="1708150" algn="l"/>
              </a:tabLst>
            </a:pPr>
            <a:endParaRPr lang="en-AU" altLang="zh-TW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24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不育的哈拿 </a:t>
            </a:r>
            <a:r>
              <a:rPr lang="en-US" altLang="zh-TW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撤上 </a:t>
            </a:r>
            <a:r>
              <a:rPr lang="en-US" altLang="zh-TW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1:10-11)</a:t>
            </a:r>
            <a:endParaRPr lang="en-AU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9"/>
            <a:ext cx="8064780" cy="4547598"/>
          </a:xfrm>
        </p:spPr>
        <p:txBody>
          <a:bodyPr>
            <a:normAutofit/>
          </a:bodyPr>
          <a:lstStyle/>
          <a:p>
            <a:pPr marL="109728" indent="0" algn="just">
              <a:spcAft>
                <a:spcPts val="1800"/>
              </a:spcAft>
              <a:buClr>
                <a:schemeClr val="tx1"/>
              </a:buClr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心裡愁苦，就痛痛哭泣，祈禱耶和華，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2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許願說：「萬軍之耶和華啊！你若垂顧婢女的苦情，眷念不忘婢女，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賜我一個兒子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，我必使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他終身歸於耶和華</a:t>
            </a:r>
            <a:r>
              <a:rPr lang="zh-TW" altLang="en-US" sz="3500" dirty="0">
                <a:solidFill>
                  <a:schemeClr val="bg1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不用剃頭刀剃他的頭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。」</a:t>
            </a:r>
            <a:r>
              <a:rPr lang="en-AU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endParaRPr lang="en-US" altLang="zh-TW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84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 fontScale="90000"/>
          </a:bodyPr>
          <a:lstStyle/>
          <a:p>
            <a:r>
              <a:rPr lang="zh-TW" altLang="en-US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生育的哈拿</a:t>
            </a:r>
            <a:r>
              <a:rPr lang="zh-TW" alt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撤上 </a:t>
            </a:r>
            <a:r>
              <a:rPr lang="en-US" altLang="zh-TW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1:19-20)</a:t>
            </a:r>
            <a:endParaRPr lang="en-AU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9"/>
            <a:ext cx="8064780" cy="4547598"/>
          </a:xfrm>
        </p:spPr>
        <p:txBody>
          <a:bodyPr>
            <a:normAutofit/>
          </a:bodyPr>
          <a:lstStyle/>
          <a:p>
            <a:pPr marL="109728" indent="0" algn="just">
              <a:spcAft>
                <a:spcPts val="1800"/>
              </a:spcAft>
              <a:buClr>
                <a:schemeClr val="tx1"/>
              </a:buClr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次日清早他們起來，在耶和華面前敬拜，就回拉瑪，到了家裡。以利加拿和妻哈拿同房，耶和華顧念哈拿，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哈拿就懷孕。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日期滿足，生了一個兒子，給他起名叫撒母耳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，說：「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這是我從耶和華那裡求來的。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撒上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1:19-20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99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感恩的言語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8064780" cy="4861455"/>
          </a:xfrm>
        </p:spPr>
        <p:txBody>
          <a:bodyPr>
            <a:normAutofit/>
          </a:bodyPr>
          <a:lstStyle/>
          <a:p>
            <a:pPr marL="109728" indent="0" algn="just">
              <a:spcAft>
                <a:spcPts val="1800"/>
              </a:spcAft>
              <a:buClr>
                <a:schemeClr val="tx1"/>
              </a:buClr>
              <a:buNone/>
              <a:tabLst>
                <a:tab pos="4572000" algn="l"/>
              </a:tabLst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我的心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因耶和華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快樂，我的角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因耶和華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高舉，我的口向仇敵張開，我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因耶和華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的救恩歡欣！</a:t>
            </a:r>
            <a:r>
              <a:rPr lang="en-AU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撒上 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2:1)</a:t>
            </a:r>
          </a:p>
          <a:p>
            <a:pPr marL="109728" indent="0" algn="just">
              <a:spcAft>
                <a:spcPts val="1800"/>
              </a:spcAft>
              <a:buClr>
                <a:schemeClr val="tx1"/>
              </a:buClr>
              <a:buNone/>
              <a:tabLst>
                <a:tab pos="4572000" algn="l"/>
              </a:tabLst>
            </a:pPr>
            <a:endParaRPr lang="en-US" altLang="zh-TW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 algn="just">
              <a:spcAft>
                <a:spcPts val="1800"/>
              </a:spcAft>
              <a:buClr>
                <a:schemeClr val="tx1"/>
              </a:buClr>
              <a:buNone/>
              <a:tabLst>
                <a:tab pos="4572000" algn="l"/>
              </a:tabLst>
            </a:pPr>
            <a:r>
              <a:rPr lang="en-US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17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不住地禱告，</a:t>
            </a:r>
            <a:r>
              <a:rPr lang="en-US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18</a:t>
            </a:r>
            <a:r>
              <a:rPr lang="zh-TW" sz="35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凡事謝恩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，因為這是神在基督耶穌裡向你們所定的旨意。</a:t>
            </a:r>
            <a:b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帖前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5:17-18)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2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盼望的言語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撒上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2:9-10)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56792"/>
            <a:ext cx="8136788" cy="5005471"/>
          </a:xfrm>
        </p:spPr>
        <p:txBody>
          <a:bodyPr>
            <a:normAutofit/>
          </a:bodyPr>
          <a:lstStyle/>
          <a:p>
            <a:pPr marL="109728" indent="0">
              <a:buClr>
                <a:srgbClr val="FFFF00"/>
              </a:buClr>
              <a:buSzPct val="90000"/>
              <a:buNone/>
              <a:tabLst>
                <a:tab pos="719138" algn="l"/>
                <a:tab pos="51974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那時以色列中沒有王，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各人任意而行</a:t>
            </a:r>
            <a:endParaRPr lang="en-AU" altLang="zh-TW" sz="3500" b="1" dirty="0">
              <a:solidFill>
                <a:srgbClr val="FFFF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spcBef>
                <a:spcPts val="0"/>
              </a:spcBef>
              <a:buClr>
                <a:srgbClr val="FFFF00"/>
              </a:buClr>
              <a:buSzPct val="90000"/>
              <a:buNone/>
              <a:tabLst>
                <a:tab pos="719138" algn="l"/>
                <a:tab pos="5197475" algn="l"/>
              </a:tabLst>
            </a:pP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士師記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21:25)</a:t>
            </a:r>
          </a:p>
          <a:p>
            <a:pPr marL="109728" indent="0">
              <a:spcBef>
                <a:spcPts val="0"/>
              </a:spcBef>
              <a:buClr>
                <a:srgbClr val="FFFF00"/>
              </a:buClr>
              <a:buSzPct val="90000"/>
              <a:buNone/>
              <a:tabLst>
                <a:tab pos="719138" algn="l"/>
                <a:tab pos="5197475" algn="l"/>
              </a:tabLst>
            </a:pPr>
            <a:endParaRPr lang="en-US" altLang="zh-TW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buClr>
                <a:srgbClr val="FFFF00"/>
              </a:buClr>
              <a:buSzPct val="90000"/>
              <a:buNone/>
              <a:tabLst>
                <a:tab pos="719138" algn="l"/>
              </a:tabLst>
            </a:pPr>
            <a:r>
              <a:rPr lang="en-US" altLang="zh-TW" sz="3500" baseline="30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祂必保護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聖民的腳步，使惡人在黑暗中寂然不動，人都不能靠力量得勝。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buClr>
                <a:srgbClr val="FFFF00"/>
              </a:buClr>
              <a:buSzPct val="90000"/>
              <a:buNone/>
              <a:tabLst>
                <a:tab pos="719138" algn="l"/>
              </a:tabLst>
            </a:pPr>
            <a:r>
              <a:rPr lang="en-US" altLang="zh-TW" sz="3500" baseline="30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與耶和華爭競的必被打碎，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耶和華必從天上以雷攻擊他，必審判地極的人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；將力量賜予所立的王，高舉受膏者的角。</a:t>
            </a:r>
            <a:endParaRPr lang="en-AU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E5232CE1722458D2AE66CC125F409" ma:contentTypeVersion="5" ma:contentTypeDescription="Create a new document." ma:contentTypeScope="" ma:versionID="ebe1b0d7f9799bfe20d192f5bd7a9ebb">
  <xsd:schema xmlns:xsd="http://www.w3.org/2001/XMLSchema" xmlns:xs="http://www.w3.org/2001/XMLSchema" xmlns:p="http://schemas.microsoft.com/office/2006/metadata/properties" xmlns:ns3="8764b3fa-470d-4be0-99e5-65e6fe0de0c2" targetNamespace="http://schemas.microsoft.com/office/2006/metadata/properties" ma:root="true" ma:fieldsID="48d4b8d844930c7d441d848112da160d" ns3:_="">
    <xsd:import namespace="8764b3fa-470d-4be0-99e5-65e6fe0de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4b3fa-470d-4be0-99e5-65e6fe0d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8C8B9-6BF8-4588-9F90-2D9216C92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157A5-ADB8-415E-84E1-21ABA03E82E5}">
  <ds:schemaRefs>
    <ds:schemaRef ds:uri="http://schemas.microsoft.com/office/2006/metadata/properties"/>
    <ds:schemaRef ds:uri="8764b3fa-470d-4be0-99e5-65e6fe0de0c2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1222B4E-26F6-41F9-A090-3DCA29576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4b3fa-470d-4be0-99e5-65e6fe0de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16312</TotalTime>
  <Words>811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Microsoft JhengHei</vt:lpstr>
      <vt:lpstr>Arial</vt:lpstr>
      <vt:lpstr>Calibri</vt:lpstr>
      <vt:lpstr>Century Gothic</vt:lpstr>
      <vt:lpstr>Times New Roman</vt:lpstr>
      <vt:lpstr>Wingdings 3</vt:lpstr>
      <vt:lpstr>Ion</vt:lpstr>
      <vt:lpstr>母親之歌</vt:lpstr>
      <vt:lpstr>每天 17 小時說多少個字？</vt:lpstr>
      <vt:lpstr>說些什麼？</vt:lpstr>
      <vt:lpstr>信仰的言語</vt:lpstr>
      <vt:lpstr>母親之歌 / 哈拿之歌</vt:lpstr>
      <vt:lpstr>不育的哈拿 (撤上 1:10-11)</vt:lpstr>
      <vt:lpstr>生育的哈拿 (撤上 1:19-20)</vt:lpstr>
      <vt:lpstr>感恩的言語</vt:lpstr>
      <vt:lpstr>盼望的言語 (撒上 2:9-10)</vt:lpstr>
      <vt:lpstr>尊崇的言語 (撒上 2:2)</vt:lpstr>
      <vt:lpstr>尊崇的言語 (撒上 2:3-5)</vt:lpstr>
      <vt:lpstr>尊崇的言語 (撒上 2:6-8)</vt:lpstr>
      <vt:lpstr>Eric Liddell (李德爾)</vt:lpstr>
      <vt:lpstr>尊崇神……</vt:lpstr>
      <vt:lpstr>言語轉化成為行動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515</cp:revision>
  <dcterms:created xsi:type="dcterms:W3CDTF">2013-10-11T11:36:12Z</dcterms:created>
  <dcterms:modified xsi:type="dcterms:W3CDTF">2021-05-08T12:53:36Z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0x0101006F6E5232CE1722458D2AE66CC125F409</vt:lpwstr>
  </property>
</Properties>
</file>