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3"/>
  </p:notesMasterIdLst>
  <p:handoutMasterIdLst>
    <p:handoutMasterId r:id="rId24"/>
  </p:handoutMasterIdLst>
  <p:sldIdLst>
    <p:sldId id="256" r:id="rId5"/>
    <p:sldId id="353" r:id="rId6"/>
    <p:sldId id="403" r:id="rId7"/>
    <p:sldId id="354" r:id="rId8"/>
    <p:sldId id="389" r:id="rId9"/>
    <p:sldId id="404" r:id="rId10"/>
    <p:sldId id="405" r:id="rId11"/>
    <p:sldId id="406" r:id="rId12"/>
    <p:sldId id="407" r:id="rId13"/>
    <p:sldId id="408" r:id="rId14"/>
    <p:sldId id="385" r:id="rId15"/>
    <p:sldId id="409" r:id="rId16"/>
    <p:sldId id="410" r:id="rId17"/>
    <p:sldId id="411" r:id="rId18"/>
    <p:sldId id="412" r:id="rId19"/>
    <p:sldId id="413" r:id="rId20"/>
    <p:sldId id="414" r:id="rId21"/>
    <p:sldId id="35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  <p15:guide id="3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22" autoAdjust="0"/>
    <p:restoredTop sz="93735" autoAdjust="0"/>
  </p:normalViewPr>
  <p:slideViewPr>
    <p:cSldViewPr>
      <p:cViewPr varScale="1">
        <p:scale>
          <a:sx n="67" d="100"/>
          <a:sy n="67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40" y="-77"/>
      </p:cViewPr>
      <p:guideLst>
        <p:guide orient="horz" pos="2928"/>
        <p:guide pos="2209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1F98-E9FC-4F44-AEC7-E9BA48B23C54}" type="datetimeFigureOut">
              <a:rPr lang="en-AU" smtClean="0"/>
              <a:pPr/>
              <a:t>10/07/2021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BACF-0377-436A-ABB7-B1F0500BF5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392C-DB47-4F99-B84E-2CF73DC1C976}" type="datetimeFigureOut">
              <a:rPr lang="en-AU" smtClean="0"/>
              <a:pPr/>
              <a:t>10/07/2021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4" y="4415532"/>
            <a:ext cx="5608654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4C7C-B5AA-4828-B5C2-C6A2BDFFEA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371B5-C4C6-4A04-9E8E-66AD731D1E04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3FF-FDF0-46CC-A4AB-5708AF83C45A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8D8-1598-4200-8BDB-1F4D1F42E536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9520-0933-4B42-BF8A-B1CA80D6CC28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C8-A8F0-4879-843E-8AAC2652C50A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07A-8C72-4678-8CE6-98044DE37C4D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C25-72C7-44A4-ADFD-2E9F00BF944B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8FB-2FDE-4229-BE97-A01C9F52CEC7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DBAB-EFEB-41FD-8D3B-9FE2C59D489A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9687B73-BD2F-4E48-97B7-9782436E6110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8D8F5-8D8F-4EB2-8CF2-1FC8B5745E97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/>
              <a:t>Click to edit Master text styles</a:t>
            </a:r>
          </a:p>
          <a:p>
            <a:pPr lvl="1" eaLnBrk="1" latinLnBrk="0" hangingPunct="1"/>
            <a:r>
              <a:rPr kumimoji="0" lang="en-US" altLang="zh-CN"/>
              <a:t>Second level</a:t>
            </a:r>
          </a:p>
          <a:p>
            <a:pPr lvl="2" eaLnBrk="1" latinLnBrk="0" hangingPunct="1"/>
            <a:r>
              <a:rPr kumimoji="0" lang="en-US" altLang="zh-CN"/>
              <a:t>Third level</a:t>
            </a:r>
          </a:p>
          <a:p>
            <a:pPr lvl="3" eaLnBrk="1" latinLnBrk="0" hangingPunct="1"/>
            <a:r>
              <a:rPr kumimoji="0" lang="en-US" altLang="zh-CN"/>
              <a:t>Fourth level</a:t>
            </a:r>
          </a:p>
          <a:p>
            <a:pPr lvl="4" eaLnBrk="1" latinLnBrk="0" hangingPunct="1"/>
            <a:r>
              <a:rPr kumimoji="0" lang="en-US" altLang="zh-CN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842E6-30BF-45CF-8D16-FE9939D4465D}" type="datetime1">
              <a:rPr lang="en-AU" smtClean="0"/>
              <a:pPr/>
              <a:t>10/07/2021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39" y="767211"/>
            <a:ext cx="8066985" cy="15918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你要榮耀神嗎</a:t>
            </a:r>
            <a:r>
              <a:rPr lang="en-US" altLang="zh-TW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?</a:t>
            </a:r>
            <a:endParaRPr lang="en-AU" sz="6000" dirty="0">
              <a:solidFill>
                <a:schemeClr val="tx1"/>
              </a:solidFill>
              <a:latin typeface="+mn-ea"/>
              <a:ea typeface="+mn-ea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61" y="3786190"/>
            <a:ext cx="7658211" cy="1587025"/>
          </a:xfrm>
        </p:spPr>
        <p:txBody>
          <a:bodyPr>
            <a:normAutofit/>
          </a:bodyPr>
          <a:lstStyle/>
          <a:p>
            <a:endParaRPr lang="en-US" altLang="zh-TW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張明俊牧師</a:t>
            </a:r>
            <a:endParaRPr lang="en-AU" altLang="zh-TW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11/7/2021 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雪梨華人基督教會</a:t>
            </a:r>
            <a:endParaRPr lang="en-US" altLang="zh-TW" sz="3200" b="1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56CE7-1FDF-44D8-8FE9-4471353388C3}"/>
              </a:ext>
            </a:extLst>
          </p:cNvPr>
          <p:cNvSpPr txBox="1"/>
          <p:nvPr/>
        </p:nvSpPr>
        <p:spPr>
          <a:xfrm>
            <a:off x="352866" y="2564904"/>
            <a:ext cx="8176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以弗所書 </a:t>
            </a:r>
            <a: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3:20-21, </a:t>
            </a:r>
            <a:b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約翰福音 </a:t>
            </a:r>
            <a: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17:4</a:t>
            </a:r>
            <a:endParaRPr lang="en-A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2300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UcPeriod" startAt="3"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羣體事奉方面</a:t>
            </a:r>
            <a:endParaRPr lang="en-US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注重宣教</a:t>
            </a: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(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徒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8:3-4)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掃羅卻殘害教會，挨家挨戶地進去，拉著男女關在監裏。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4 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那些分散的人往各地去傳福音的道。” 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US" altLang="zh-TW" sz="35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在教會中願上帝得著榮耀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8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這是每個信徒須要做的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生命的意義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基督耶穌在世上已經榮耀上帝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“我在地上已經榮耀你，你交給我做的工作，我已完成了” 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約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17:4)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現在我們信主的要榮耀上帝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因為我們是“在基督裏” 的人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信徒在個人生活中榮耀上帝的途徑</a:t>
            </a: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&gt;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藉着在信仰上堅信不移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像猶大一樣 “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要為從前一次交付給聖徒的真道竭力奮鬥。”    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猶大書第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節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)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&gt;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藉著在生活中追求聖潔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“但那召你們的既是聖潔，你們在一切所行的事上也要聖潔”    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彼前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1:15)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“你們要追求與眾人和睦，並要追求聖潔；人非聖潔不能見主。”    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來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12:14)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1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dirty="0"/>
              <a:t>&gt;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藉著在生活中言行合一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“我為主作囚徒的勸你們，既然蒙召，行事為人就要與你們所蒙的呼召相稱”  </a:t>
            </a:r>
            <a:br>
              <a:rPr lang="en-AU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</a:b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4:1)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1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dirty="0"/>
              <a:t>&gt;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藉著人生觀合乎主旨意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林後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5:1-15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 …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我們知道，我們這地上的帳篷若拆毀了，我們將有上帝所造的居所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在天上永存的。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2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我們在這帳篷裏嘆息，渴望得到那從天上來的居所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4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其實，我們在這帳篷裏的人勞苦嘆息，並不是願意脫下地上的帳篷，而是願意穿上天上的居所，好使這必死的被生命吞滅了。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dirty="0"/>
              <a:t>&gt;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藉著人生觀合乎主旨意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林後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5:1-15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那為我們安排這事的是上帝，他賜給我們聖靈作憑據。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7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因為我們行事為人是憑著信心，不是憑著眼見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8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我們勇敢，更情願離開身體，與主同住。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9  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所以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我們都立了志向要得主的喜悅。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10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因為我們眾人必須站在基督審判臺前受審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16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dirty="0"/>
              <a:t>&gt;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藉著人生觀合乎主旨意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林後 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5:1-15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11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既然我們知道主是可畏的，就勸導人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14 ...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基督的愛激勵我們；因我們這樣斷定，一人既替眾人死了，眾人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就都死了。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15 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並且他替眾人死，是叫那些活著的人不再為自己活，乃為替他們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死而復活的主活。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</a:t>
            </a: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zh-TW" altLang="en-US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  <a:tabLst>
                <a:tab pos="5021263" algn="l"/>
              </a:tabLst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  <a:tabLst>
                <a:tab pos="5021263" algn="l"/>
              </a:tabLst>
            </a:pPr>
            <a:endParaRPr lang="en-AU" altLang="zh-TW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endParaRPr lang="en-AU" sz="34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17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61512" cy="1206690"/>
          </a:xfrm>
        </p:spPr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在基督耶穌裏願上帝得着榮耀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18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09CA13-580E-4548-8A7F-FCCFBEF7E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84511"/>
          </a:xfrm>
        </p:spPr>
        <p:txBody>
          <a:bodyPr>
            <a:noAutofit/>
          </a:bodyPr>
          <a:lstStyle/>
          <a:p>
            <a:pPr algn="ctr"/>
            <a:r>
              <a:rPr lang="zh-TW" altLang="en-US" sz="12000" dirty="0">
                <a:solidFill>
                  <a:schemeClr val="tx1"/>
                </a:solidFill>
              </a:rPr>
              <a:t>完</a:t>
            </a:r>
            <a:endParaRPr lang="en-AU" sz="1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26D5B-8368-48A0-8A4F-4463C22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89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10203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今天講道的主題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 “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你要榮耀神嗎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?” …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主題廣泛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重要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因為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 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上次講道的題目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: “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你有榮耀嗎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?”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&gt;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保羅有榮耀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&gt;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我們有榮耀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&gt;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上帝有榮耀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引言</a:t>
            </a:r>
            <a:endParaRPr lang="en-A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10203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&gt;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保羅的頌歌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3:20-21)  Doxology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表達他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的心願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20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上帝能照著運行在我們心裏的大能充充足足地成就一切，超過我們所求所想的。 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21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願他在教會中，並在基督耶穌裏，得著榮耀，直到世世代代，永永遠遠。阿們！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&gt;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我們如何得夠成全保羅的心願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如何能夠在 </a:t>
            </a: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r>
              <a:rPr lang="en-AU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教會中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並在基督耶穌裏讓上帝得着榮耀呢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?  </a:t>
            </a:r>
          </a:p>
          <a:p>
            <a:pPr marL="109728" indent="0">
              <a:buNone/>
              <a:tabLst>
                <a:tab pos="5021263" algn="l"/>
              </a:tabLst>
            </a:pP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你又要榮耀上帝嗎</a:t>
            </a:r>
            <a:r>
              <a:rPr lang="en-US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 marL="109728" indent="0">
              <a:buNone/>
              <a:tabLst>
                <a:tab pos="5021263" algn="l"/>
              </a:tabLst>
            </a:pPr>
            <a:endParaRPr lang="en-AU" altLang="zh-TW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5021263" algn="l"/>
              </a:tabLst>
            </a:pPr>
            <a:endParaRPr lang="en-AU" sz="32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引言</a:t>
            </a:r>
            <a:endParaRPr lang="en-A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9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	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祂是大能的上帝 </a:t>
            </a:r>
            <a:endParaRPr lang="en-AU" altLang="zh-TW" sz="35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“上帝能照著運行在我們心裏的大能充充足足地成就一切” 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•	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祂給我們的幫助，和幫助能達到的成果是 “超過我們所求所想的”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尋求上帝的幫助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2300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UcPeriod"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羣體敬拜方面</a:t>
            </a:r>
            <a:endParaRPr lang="en-US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同心的敬拜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稱頌神的榮耀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以弗所書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1:12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告訴我們這是上帝的旨意</a:t>
            </a: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“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當用詩章、頌詞、靈歌、彼此對說、口 唱心和的讚美主．凡事要奉我們主 耶穌基督的名、常常感謝父神。”</a:t>
            </a:r>
            <a:br>
              <a:rPr lang="en-AU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弗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5:19-20) 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在教會中願上帝得著榮耀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5102034"/>
          </a:xfrm>
        </p:spPr>
        <p:txBody>
          <a:bodyPr>
            <a:normAutofit fontScale="85000" lnSpcReduction="10000"/>
          </a:bodyPr>
          <a:lstStyle/>
          <a:p>
            <a:pPr marL="622300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UcPeriod" startAt="2"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羣體生活方面</a:t>
            </a:r>
            <a:endParaRPr lang="en-US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歌羅西書第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章</a:t>
            </a: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3:12  …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要存憐憫、恩慈、謙虛、溫柔、忍耐的心 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3:13  …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彼此包容、彼此饒恕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…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3:14 …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存著愛心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...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3:15 …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且要存感謝的心 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3:16 …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彼此教導、互相勸戒心被恩感歌頌神 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3:17     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無論作甚麼、或說話、或行事、都要奉主 </a:t>
            </a:r>
            <a:r>
              <a:rPr lang="en-AU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AU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            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耶穌的名、藉著他感謝父神 。</a:t>
            </a:r>
            <a:endParaRPr lang="en-US" altLang="zh-TW" sz="35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在教會中願上帝得著榮耀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2300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UcPeriod" startAt="3"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羣體事奉方面</a:t>
            </a:r>
            <a:endParaRPr lang="en-US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合一事奉</a:t>
            </a: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“所以，我親愛的弟兄們，你們務要堅固，不可動搖，常常竭力多做主工，因為你們知道，你們在主裏的勞苦不是徒然的。”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林前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15:58) 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在教會中願上帝得著榮耀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2300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UcPeriod" startAt="3"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羣體事奉方面</a:t>
            </a:r>
            <a:endParaRPr lang="en-US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彼此服侍</a:t>
            </a: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“各人不要單顧自己的事，也要顧別人的事。”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 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腓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2:4) 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&gt; 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彼此造就</a:t>
            </a:r>
            <a:endParaRPr lang="en-AU" altLang="zh-TW" sz="35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“我們各人務必要讓鄰人喜悅，使他得益處，得造就。” 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羅 </a:t>
            </a:r>
            <a:r>
              <a:rPr lang="en-US" altLang="zh-TW" sz="3500" dirty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15:2)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在教會中願上帝得著榮耀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2300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UcPeriod" startAt="3"/>
              <a:tabLst>
                <a:tab pos="360363" algn="l"/>
                <a:tab pos="1708150" algn="l"/>
              </a:tabLst>
            </a:pP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羣體事奉方面</a:t>
            </a:r>
            <a:endParaRPr lang="en-US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&gt;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注重宣教</a:t>
            </a: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約 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20:19-21)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19 …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耶穌來，站在當中，對他們說：「願你們平安！」 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20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說了這話，他把手和肋旁給他們看。門徒一看見主就喜樂了。</a:t>
            </a:r>
            <a:r>
              <a:rPr lang="en-US" altLang="zh-TW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21 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於是耶穌又對他們說：願你們平安！父怎樣差遣了我，我也照樣差遣你們。</a:t>
            </a: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US" altLang="zh-TW" sz="3500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zh-TW" altLang="en-US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endParaRPr lang="en-AU" altLang="zh-TW" sz="35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在教會中願上帝得著榮耀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0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E5232CE1722458D2AE66CC125F409" ma:contentTypeVersion="5" ma:contentTypeDescription="Create a new document." ma:contentTypeScope="" ma:versionID="ebe1b0d7f9799bfe20d192f5bd7a9ebb">
  <xsd:schema xmlns:xsd="http://www.w3.org/2001/XMLSchema" xmlns:xs="http://www.w3.org/2001/XMLSchema" xmlns:p="http://schemas.microsoft.com/office/2006/metadata/properties" xmlns:ns3="8764b3fa-470d-4be0-99e5-65e6fe0de0c2" targetNamespace="http://schemas.microsoft.com/office/2006/metadata/properties" ma:root="true" ma:fieldsID="48d4b8d844930c7d441d848112da160d" ns3:_="">
    <xsd:import namespace="8764b3fa-470d-4be0-99e5-65e6fe0de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4b3fa-470d-4be0-99e5-65e6fe0de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222B4E-26F6-41F9-A090-3DCA29576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4b3fa-470d-4be0-99e5-65e6fe0de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157A5-ADB8-415E-84E1-21ABA03E82E5}">
  <ds:schemaRefs>
    <ds:schemaRef ds:uri="http://schemas.microsoft.com/office/2006/metadata/properties"/>
    <ds:schemaRef ds:uri="8764b3fa-470d-4be0-99e5-65e6fe0de0c2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CF8C8B9-6BF8-4588-9F90-2D9216C92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15937</TotalTime>
  <Words>1692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DFKai-SB</vt:lpstr>
      <vt:lpstr>微軟正黑體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你要榮耀神嗎?</vt:lpstr>
      <vt:lpstr>引言</vt:lpstr>
      <vt:lpstr>引言</vt:lpstr>
      <vt:lpstr>(一) 尋求上帝的幫助</vt:lpstr>
      <vt:lpstr>(二) 在教會中願上帝得著榮耀</vt:lpstr>
      <vt:lpstr>(二) 在教會中願上帝得著榮耀</vt:lpstr>
      <vt:lpstr>(二) 在教會中願上帝得著榮耀</vt:lpstr>
      <vt:lpstr>(二) 在教會中願上帝得著榮耀</vt:lpstr>
      <vt:lpstr>(二) 在教會中願上帝得著榮耀</vt:lpstr>
      <vt:lpstr>(二) 在教會中願上帝得著榮耀</vt:lpstr>
      <vt:lpstr>(三) 在基督耶穌裏願上帝得着榮耀</vt:lpstr>
      <vt:lpstr>(三) 在基督耶穌裏願上帝得着榮耀</vt:lpstr>
      <vt:lpstr>(三) 在基督耶穌裏願上帝得着榮耀</vt:lpstr>
      <vt:lpstr>(三) 在基督耶穌裏願上帝得着榮耀</vt:lpstr>
      <vt:lpstr>(三) 在基督耶穌裏願上帝得着榮耀</vt:lpstr>
      <vt:lpstr>(三) 在基督耶穌裏願上帝得着榮耀</vt:lpstr>
      <vt:lpstr>(三) 在基督耶穌裏願上帝得着榮耀</vt:lpstr>
      <vt:lpstr>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你要榮耀神嗎</dc:title>
  <dc:creator>Rev Charles Cheung</dc:creator>
  <cp:lastModifiedBy>Maggie Chu</cp:lastModifiedBy>
  <cp:revision>527</cp:revision>
  <dcterms:created xsi:type="dcterms:W3CDTF">2013-10-11T11:36:12Z</dcterms:created>
  <dcterms:modified xsi:type="dcterms:W3CDTF">2021-07-10T02:14:47Z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0x0101006F6E5232CE1722458D2AE66CC125F409</vt:lpwstr>
  </property>
</Properties>
</file>