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87" r:id="rId2"/>
    <p:sldId id="398" r:id="rId3"/>
    <p:sldId id="419" r:id="rId4"/>
    <p:sldId id="399" r:id="rId5"/>
    <p:sldId id="375" r:id="rId6"/>
    <p:sldId id="384" r:id="rId7"/>
    <p:sldId id="420" r:id="rId8"/>
    <p:sldId id="400" r:id="rId9"/>
    <p:sldId id="423" r:id="rId10"/>
    <p:sldId id="422" r:id="rId11"/>
    <p:sldId id="421" r:id="rId12"/>
    <p:sldId id="401" r:id="rId13"/>
    <p:sldId id="402" r:id="rId14"/>
    <p:sldId id="404" r:id="rId15"/>
    <p:sldId id="424" r:id="rId16"/>
    <p:sldId id="403" r:id="rId17"/>
    <p:sldId id="425" r:id="rId18"/>
    <p:sldId id="406" r:id="rId19"/>
    <p:sldId id="405" r:id="rId20"/>
    <p:sldId id="407" r:id="rId21"/>
    <p:sldId id="383" r:id="rId22"/>
    <p:sldId id="426" r:id="rId23"/>
    <p:sldId id="260" r:id="rId24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2BAE1-459F-4F3B-B7AA-1E069D7285F0}" v="620" dt="2021-08-14T16:57:46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1" autoAdjust="0"/>
    <p:restoredTop sz="94660"/>
  </p:normalViewPr>
  <p:slideViewPr>
    <p:cSldViewPr>
      <p:cViewPr varScale="1">
        <p:scale>
          <a:sx n="59" d="100"/>
          <a:sy n="59" d="100"/>
        </p:scale>
        <p:origin x="5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7BF77E83-D73C-401D-822B-76375002E732}"/>
    <pc:docChg chg="custSel delSld modSld sldOrd">
      <pc:chgData name="Eric Shing" userId="55e86778-ed07-4932-b7f7-986ff6c4be43" providerId="ADAL" clId="{7BF77E83-D73C-401D-822B-76375002E732}" dt="2021-07-17T15:26:45.084" v="1549"/>
      <pc:docMkLst>
        <pc:docMk/>
      </pc:docMkLst>
      <pc:sldChg chg="modSp mod">
        <pc:chgData name="Eric Shing" userId="55e86778-ed07-4932-b7f7-986ff6c4be43" providerId="ADAL" clId="{7BF77E83-D73C-401D-822B-76375002E732}" dt="2021-07-17T14:18:14.907" v="45" actId="20577"/>
        <pc:sldMkLst>
          <pc:docMk/>
          <pc:sldMk cId="0" sldId="287"/>
        </pc:sldMkLst>
        <pc:spChg chg="mod">
          <ac:chgData name="Eric Shing" userId="55e86778-ed07-4932-b7f7-986ff6c4be43" providerId="ADAL" clId="{7BF77E83-D73C-401D-822B-76375002E732}" dt="2021-07-17T14:18:14.907" v="45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BF77E83-D73C-401D-822B-76375002E732}" dt="2021-07-17T14:18:10.767" v="43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7BF77E83-D73C-401D-822B-76375002E732}" dt="2021-07-17T14:20:38.940" v="110" actId="207"/>
        <pc:sldMkLst>
          <pc:docMk/>
          <pc:sldMk cId="980429451" sldId="375"/>
        </pc:sldMkLst>
        <pc:spChg chg="mod">
          <ac:chgData name="Eric Shing" userId="55e86778-ed07-4932-b7f7-986ff6c4be43" providerId="ADAL" clId="{7BF77E83-D73C-401D-822B-76375002E732}" dt="2021-07-17T14:18:53.667" v="9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0:38.940" v="110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58:52.947" v="901" actId="47"/>
        <pc:sldMkLst>
          <pc:docMk/>
          <pc:sldMk cId="1908195119" sldId="376"/>
        </pc:sldMkLst>
      </pc:sldChg>
      <pc:sldChg chg="del">
        <pc:chgData name="Eric Shing" userId="55e86778-ed07-4932-b7f7-986ff6c4be43" providerId="ADAL" clId="{7BF77E83-D73C-401D-822B-76375002E732}" dt="2021-07-17T14:58:51.783" v="900" actId="47"/>
        <pc:sldMkLst>
          <pc:docMk/>
          <pc:sldMk cId="3722637005" sldId="377"/>
        </pc:sldMkLst>
      </pc:sldChg>
      <pc:sldChg chg="addSp delSp modSp mod">
        <pc:chgData name="Eric Shing" userId="55e86778-ed07-4932-b7f7-986ff6c4be43" providerId="ADAL" clId="{7BF77E83-D73C-401D-822B-76375002E732}" dt="2021-07-17T15:17:55.858" v="1459" actId="14100"/>
        <pc:sldMkLst>
          <pc:docMk/>
          <pc:sldMk cId="3953487264" sldId="378"/>
        </pc:sldMkLst>
        <pc:spChg chg="mod">
          <ac:chgData name="Eric Shing" userId="55e86778-ed07-4932-b7f7-986ff6c4be43" providerId="ADAL" clId="{7BF77E83-D73C-401D-822B-76375002E732}" dt="2021-07-17T15:17:55.858" v="1459" actId="14100"/>
          <ac:spMkLst>
            <pc:docMk/>
            <pc:sldMk cId="3953487264" sldId="378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5:17:51.286" v="1458" actId="478"/>
          <ac:spMkLst>
            <pc:docMk/>
            <pc:sldMk cId="3953487264" sldId="378"/>
            <ac:spMk id="3" creationId="{1290911E-4358-441B-9B03-1CEF0CB1A3B5}"/>
          </ac:spMkLst>
        </pc:spChg>
        <pc:spChg chg="del">
          <ac:chgData name="Eric Shing" userId="55e86778-ed07-4932-b7f7-986ff6c4be43" providerId="ADAL" clId="{7BF77E83-D73C-401D-822B-76375002E732}" dt="2021-07-17T15:17:48.750" v="1457" actId="478"/>
          <ac:spMkLst>
            <pc:docMk/>
            <pc:sldMk cId="3953487264" sldId="378"/>
            <ac:spMk id="4" creationId="{D259BC3B-E3AB-4D59-B29F-90C2A8A381AD}"/>
          </ac:spMkLst>
        </pc:spChg>
        <pc:picChg chg="add mod">
          <ac:chgData name="Eric Shing" userId="55e86778-ed07-4932-b7f7-986ff6c4be43" providerId="ADAL" clId="{7BF77E83-D73C-401D-822B-76375002E732}" dt="2021-07-17T15:17:38.721" v="1451" actId="1076"/>
          <ac:picMkLst>
            <pc:docMk/>
            <pc:sldMk cId="3953487264" sldId="378"/>
            <ac:picMk id="6" creationId="{E5ABC9EA-35D2-4C46-B8B4-2B995B681B90}"/>
          </ac:picMkLst>
        </pc:picChg>
        <pc:picChg chg="add mod">
          <ac:chgData name="Eric Shing" userId="55e86778-ed07-4932-b7f7-986ff6c4be43" providerId="ADAL" clId="{7BF77E83-D73C-401D-822B-76375002E732}" dt="2021-07-17T15:17:31.401" v="1449" actId="14100"/>
          <ac:picMkLst>
            <pc:docMk/>
            <pc:sldMk cId="3953487264" sldId="378"/>
            <ac:picMk id="8" creationId="{7962FA3F-1F93-456E-BC32-581BCBDEB8E0}"/>
          </ac:picMkLst>
        </pc:picChg>
      </pc:sldChg>
      <pc:sldChg chg="modSp mod ord">
        <pc:chgData name="Eric Shing" userId="55e86778-ed07-4932-b7f7-986ff6c4be43" providerId="ADAL" clId="{7BF77E83-D73C-401D-822B-76375002E732}" dt="2021-07-17T15:05:45.260" v="1324"/>
        <pc:sldMkLst>
          <pc:docMk/>
          <pc:sldMk cId="1986297440" sldId="379"/>
        </pc:sldMkLst>
        <pc:spChg chg="mod">
          <ac:chgData name="Eric Shing" userId="55e86778-ed07-4932-b7f7-986ff6c4be43" providerId="ADAL" clId="{7BF77E83-D73C-401D-822B-76375002E732}" dt="2021-07-17T14:56:17.466" v="873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7:52.522" v="899" actId="13926"/>
          <ac:spMkLst>
            <pc:docMk/>
            <pc:sldMk cId="1986297440" sldId="37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4:52:55.066" v="800" actId="948"/>
        <pc:sldMkLst>
          <pc:docMk/>
          <pc:sldMk cId="2055858600" sldId="380"/>
        </pc:sldMkLst>
        <pc:spChg chg="mod">
          <ac:chgData name="Eric Shing" userId="55e86778-ed07-4932-b7f7-986ff6c4be43" providerId="ADAL" clId="{7BF77E83-D73C-401D-822B-76375002E732}" dt="2021-07-17T14:51:27.247" v="781"/>
          <ac:spMkLst>
            <pc:docMk/>
            <pc:sldMk cId="2055858600" sldId="38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2:55.066" v="800" actId="948"/>
          <ac:spMkLst>
            <pc:docMk/>
            <pc:sldMk cId="2055858600" sldId="380"/>
            <ac:spMk id="3" creationId="{1290911E-4358-441B-9B03-1CEF0CB1A3B5}"/>
          </ac:spMkLst>
        </pc:spChg>
      </pc:sldChg>
      <pc:sldChg chg="addSp delSp modSp mod delAnim modAnim">
        <pc:chgData name="Eric Shing" userId="55e86778-ed07-4932-b7f7-986ff6c4be43" providerId="ADAL" clId="{7BF77E83-D73C-401D-822B-76375002E732}" dt="2021-07-17T14:43:20.480" v="620" actId="14100"/>
        <pc:sldMkLst>
          <pc:docMk/>
          <pc:sldMk cId="2995094821" sldId="381"/>
        </pc:sldMkLst>
        <pc:spChg chg="mod">
          <ac:chgData name="Eric Shing" userId="55e86778-ed07-4932-b7f7-986ff6c4be43" providerId="ADAL" clId="{7BF77E83-D73C-401D-822B-76375002E732}" dt="2021-07-17T14:41:57.967" v="616"/>
          <ac:spMkLst>
            <pc:docMk/>
            <pc:sldMk cId="2995094821" sldId="381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4:41:20.477" v="603" actId="22"/>
          <ac:spMkLst>
            <pc:docMk/>
            <pc:sldMk cId="2995094821" sldId="381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41:33.745" v="608" actId="14100"/>
          <ac:picMkLst>
            <pc:docMk/>
            <pc:sldMk cId="2995094821" sldId="381"/>
            <ac:picMk id="6" creationId="{C1A7682A-D1B5-43D6-81CD-E0542BF6A3CB}"/>
          </ac:picMkLst>
        </pc:picChg>
        <pc:picChg chg="add mod">
          <ac:chgData name="Eric Shing" userId="55e86778-ed07-4932-b7f7-986ff6c4be43" providerId="ADAL" clId="{7BF77E83-D73C-401D-822B-76375002E732}" dt="2021-07-17T14:43:20.480" v="620" actId="14100"/>
          <ac:picMkLst>
            <pc:docMk/>
            <pc:sldMk cId="2995094821" sldId="381"/>
            <ac:picMk id="8" creationId="{F1395DBE-EE77-47E9-B727-33A93B630714}"/>
          </ac:picMkLst>
        </pc:picChg>
        <pc:picChg chg="add mod ord">
          <ac:chgData name="Eric Shing" userId="55e86778-ed07-4932-b7f7-986ff6c4be43" providerId="ADAL" clId="{7BF77E83-D73C-401D-822B-76375002E732}" dt="2021-07-17T14:41:26.944" v="605" actId="1076"/>
          <ac:picMkLst>
            <pc:docMk/>
            <pc:sldMk cId="2995094821" sldId="381"/>
            <ac:picMk id="10" creationId="{FC747D6E-3CFC-49E1-B4F5-A9B7920B9546}"/>
          </ac:picMkLst>
        </pc:picChg>
        <pc:picChg chg="add mod">
          <ac:chgData name="Eric Shing" userId="55e86778-ed07-4932-b7f7-986ff6c4be43" providerId="ADAL" clId="{7BF77E83-D73C-401D-822B-76375002E732}" dt="2021-07-17T14:43:15.071" v="619" actId="1076"/>
          <ac:picMkLst>
            <pc:docMk/>
            <pc:sldMk cId="2995094821" sldId="381"/>
            <ac:picMk id="12" creationId="{58F23321-815A-45AC-9B9E-DFCA938F9292}"/>
          </ac:picMkLst>
        </pc:pic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229624344" sldId="382"/>
        </pc:sldMkLst>
      </pc:sldChg>
      <pc:sldChg chg="modSp mod modAnim">
        <pc:chgData name="Eric Shing" userId="55e86778-ed07-4932-b7f7-986ff6c4be43" providerId="ADAL" clId="{7BF77E83-D73C-401D-822B-76375002E732}" dt="2021-07-17T14:28:13.711" v="324" actId="14100"/>
        <pc:sldMkLst>
          <pc:docMk/>
          <pc:sldMk cId="905684211" sldId="383"/>
        </pc:sldMkLst>
        <pc:spChg chg="mod">
          <ac:chgData name="Eric Shing" userId="55e86778-ed07-4932-b7f7-986ff6c4be43" providerId="ADAL" clId="{7BF77E83-D73C-401D-822B-76375002E732}" dt="2021-07-17T14:24:02.995" v="262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8:13.711" v="324" actId="14100"/>
          <ac:spMkLst>
            <pc:docMk/>
            <pc:sldMk cId="905684211" sldId="383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7BF77E83-D73C-401D-822B-76375002E732}" dt="2021-07-17T14:22:28.713" v="182"/>
        <pc:sldMkLst>
          <pc:docMk/>
          <pc:sldMk cId="874803358" sldId="384"/>
        </pc:sldMkLst>
        <pc:spChg chg="mod">
          <ac:chgData name="Eric Shing" userId="55e86778-ed07-4932-b7f7-986ff6c4be43" providerId="ADAL" clId="{7BF77E83-D73C-401D-822B-76375002E732}" dt="2021-07-17T14:21:34.878" v="158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2:28.713" v="182"/>
          <ac:spMkLst>
            <pc:docMk/>
            <pc:sldMk cId="874803358" sldId="38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011297195" sldId="385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517928212" sldId="386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697121600" sldId="388"/>
        </pc:sldMkLst>
      </pc:sldChg>
      <pc:sldChg chg="modSp mod">
        <pc:chgData name="Eric Shing" userId="55e86778-ed07-4932-b7f7-986ff6c4be43" providerId="ADAL" clId="{7BF77E83-D73C-401D-822B-76375002E732}" dt="2021-07-17T14:46:12.433" v="704" actId="13926"/>
        <pc:sldMkLst>
          <pc:docMk/>
          <pc:sldMk cId="2027636802" sldId="389"/>
        </pc:sldMkLst>
        <pc:spChg chg="mod">
          <ac:chgData name="Eric Shing" userId="55e86778-ed07-4932-b7f7-986ff6c4be43" providerId="ADAL" clId="{7BF77E83-D73C-401D-822B-76375002E732}" dt="2021-07-17T14:44:50.737" v="695" actId="20577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46:12.433" v="70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7BF77E83-D73C-401D-822B-76375002E732}" dt="2021-07-17T15:25:50.489" v="1548"/>
        <pc:sldMkLst>
          <pc:docMk/>
          <pc:sldMk cId="1224802640" sldId="390"/>
        </pc:sldMkLst>
        <pc:spChg chg="mod">
          <ac:chgData name="Eric Shing" userId="55e86778-ed07-4932-b7f7-986ff6c4be43" providerId="ADAL" clId="{7BF77E83-D73C-401D-822B-76375002E732}" dt="2021-07-17T14:50:41.036" v="766" actId="20577"/>
          <ac:spMkLst>
            <pc:docMk/>
            <pc:sldMk cId="1224802640" sldId="39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5:16.792" v="825"/>
          <ac:spMkLst>
            <pc:docMk/>
            <pc:sldMk cId="1224802640" sldId="390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54:44.448" v="809" actId="1076"/>
          <ac:picMkLst>
            <pc:docMk/>
            <pc:sldMk cId="1224802640" sldId="390"/>
            <ac:picMk id="5" creationId="{A7D5E47F-2D4F-4378-BF9F-3F0545F8560E}"/>
          </ac:picMkLst>
        </pc:picChg>
        <pc:picChg chg="add del mod">
          <ac:chgData name="Eric Shing" userId="55e86778-ed07-4932-b7f7-986ff6c4be43" providerId="ADAL" clId="{7BF77E83-D73C-401D-822B-76375002E732}" dt="2021-07-17T14:54:30.914" v="806"/>
          <ac:picMkLst>
            <pc:docMk/>
            <pc:sldMk cId="1224802640" sldId="390"/>
            <ac:picMk id="1026" creationId="{37BA4315-D9F5-42B2-9642-5C38C3744202}"/>
          </ac:picMkLst>
        </pc:picChg>
      </pc:sldChg>
      <pc:sldChg chg="del">
        <pc:chgData name="Eric Shing" userId="55e86778-ed07-4932-b7f7-986ff6c4be43" providerId="ADAL" clId="{7BF77E83-D73C-401D-822B-76375002E732}" dt="2021-07-17T14:58:54.088" v="902" actId="47"/>
        <pc:sldMkLst>
          <pc:docMk/>
          <pc:sldMk cId="4115069599" sldId="391"/>
        </pc:sldMkLst>
      </pc:sldChg>
      <pc:sldChg chg="modSp mod">
        <pc:chgData name="Eric Shing" userId="55e86778-ed07-4932-b7f7-986ff6c4be43" providerId="ADAL" clId="{7BF77E83-D73C-401D-822B-76375002E732}" dt="2021-07-17T15:20:37.724" v="1545" actId="6549"/>
        <pc:sldMkLst>
          <pc:docMk/>
          <pc:sldMk cId="1408530276" sldId="392"/>
        </pc:sldMkLst>
        <pc:spChg chg="mod">
          <ac:chgData name="Eric Shing" userId="55e86778-ed07-4932-b7f7-986ff6c4be43" providerId="ADAL" clId="{7BF77E83-D73C-401D-822B-76375002E732}" dt="2021-07-17T15:19:11.697" v="1530"/>
          <ac:spMkLst>
            <pc:docMk/>
            <pc:sldMk cId="1408530276" sldId="392"/>
            <ac:spMk id="2" creationId="{95EFF36C-BC55-41A6-91B5-798230C21AF6}"/>
          </ac:spMkLst>
        </pc:spChg>
        <pc:spChg chg="mod">
          <ac:chgData name="Eric Shing" userId="55e86778-ed07-4932-b7f7-986ff6c4be43" providerId="ADAL" clId="{7BF77E83-D73C-401D-822B-76375002E732}" dt="2021-07-17T15:20:37.724" v="1545" actId="6549"/>
          <ac:spMkLst>
            <pc:docMk/>
            <pc:sldMk cId="1408530276" sldId="392"/>
            <ac:spMk id="3" creationId="{56F0885D-A7E0-4908-B409-17F5BD4F3C5A}"/>
          </ac:spMkLst>
        </pc:spChg>
      </pc:sldChg>
      <pc:sldChg chg="del">
        <pc:chgData name="Eric Shing" userId="55e86778-ed07-4932-b7f7-986ff6c4be43" providerId="ADAL" clId="{7BF77E83-D73C-401D-822B-76375002E732}" dt="2021-07-17T14:58:57.612" v="903" actId="47"/>
        <pc:sldMkLst>
          <pc:docMk/>
          <pc:sldMk cId="1587424529" sldId="393"/>
        </pc:sldMkLst>
      </pc:sldChg>
      <pc:sldChg chg="del">
        <pc:chgData name="Eric Shing" userId="55e86778-ed07-4932-b7f7-986ff6c4be43" providerId="ADAL" clId="{7BF77E83-D73C-401D-822B-76375002E732}" dt="2021-07-17T15:20:41.392" v="1546" actId="47"/>
        <pc:sldMkLst>
          <pc:docMk/>
          <pc:sldMk cId="4061693595" sldId="394"/>
        </pc:sldMkLst>
      </pc:sldChg>
      <pc:sldChg chg="modSp del mod">
        <pc:chgData name="Eric Shing" userId="55e86778-ed07-4932-b7f7-986ff6c4be43" providerId="ADAL" clId="{7BF77E83-D73C-401D-822B-76375002E732}" dt="2021-07-17T14:27:21.230" v="317" actId="47"/>
        <pc:sldMkLst>
          <pc:docMk/>
          <pc:sldMk cId="813211444" sldId="395"/>
        </pc:sldMkLst>
        <pc:spChg chg="mod">
          <ac:chgData name="Eric Shing" userId="55e86778-ed07-4932-b7f7-986ff6c4be43" providerId="ADAL" clId="{7BF77E83-D73C-401D-822B-76375002E732}" dt="2021-07-17T14:26:11.056" v="302" actId="113"/>
          <ac:spMkLst>
            <pc:docMk/>
            <pc:sldMk cId="813211444" sldId="395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7BF77E83-D73C-401D-822B-76375002E732}" dt="2021-07-17T15:26:45.084" v="1549"/>
        <pc:sldMkLst>
          <pc:docMk/>
          <pc:sldMk cId="3598410572" sldId="395"/>
        </pc:sldMkLst>
        <pc:spChg chg="mod">
          <ac:chgData name="Eric Shing" userId="55e86778-ed07-4932-b7f7-986ff6c4be43" providerId="ADAL" clId="{7BF77E83-D73C-401D-822B-76375002E732}" dt="2021-07-17T14:34:35.788" v="544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5:23.522" v="1322" actId="255"/>
        <pc:sldMkLst>
          <pc:docMk/>
          <pc:sldMk cId="1983663254" sldId="396"/>
        </pc:sldMkLst>
        <pc:spChg chg="mod">
          <ac:chgData name="Eric Shing" userId="55e86778-ed07-4932-b7f7-986ff6c4be43" providerId="ADAL" clId="{7BF77E83-D73C-401D-822B-76375002E732}" dt="2021-07-17T14:59:42.512" v="905" actId="6549"/>
          <ac:spMkLst>
            <pc:docMk/>
            <pc:sldMk cId="1983663254" sldId="396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5:23.522" v="1322" actId="255"/>
          <ac:spMkLst>
            <pc:docMk/>
            <pc:sldMk cId="1983663254" sldId="39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8:19.179" v="1412" actId="13926"/>
        <pc:sldMkLst>
          <pc:docMk/>
          <pc:sldMk cId="681002279" sldId="397"/>
        </pc:sldMkLst>
        <pc:spChg chg="mod">
          <ac:chgData name="Eric Shing" userId="55e86778-ed07-4932-b7f7-986ff6c4be43" providerId="ADAL" clId="{7BF77E83-D73C-401D-822B-76375002E732}" dt="2021-07-17T15:06:51.151" v="1398"/>
          <ac:spMkLst>
            <pc:docMk/>
            <pc:sldMk cId="681002279" sldId="397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8:19.179" v="1412" actId="13926"/>
          <ac:spMkLst>
            <pc:docMk/>
            <pc:sldMk cId="681002279" sldId="397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28C2BAE1-459F-4F3B-B7AA-1E069D7285F0}"/>
    <pc:docChg chg="undo custSel addSld delSld modSld sldOrd">
      <pc:chgData name="Eric Shing" userId="55e86778-ed07-4932-b7f7-986ff6c4be43" providerId="ADAL" clId="{28C2BAE1-459F-4F3B-B7AA-1E069D7285F0}" dt="2021-08-14T16:57:46.807" v="2045" actId="1076"/>
      <pc:docMkLst>
        <pc:docMk/>
      </pc:docMkLst>
      <pc:sldChg chg="modSp mod">
        <pc:chgData name="Eric Shing" userId="55e86778-ed07-4932-b7f7-986ff6c4be43" providerId="ADAL" clId="{28C2BAE1-459F-4F3B-B7AA-1E069D7285F0}" dt="2021-08-14T14:32:34.723" v="57"/>
        <pc:sldMkLst>
          <pc:docMk/>
          <pc:sldMk cId="0" sldId="287"/>
        </pc:sldMkLst>
        <pc:spChg chg="mod">
          <ac:chgData name="Eric Shing" userId="55e86778-ed07-4932-b7f7-986ff6c4be43" providerId="ADAL" clId="{28C2BAE1-459F-4F3B-B7AA-1E069D7285F0}" dt="2021-08-14T14:32:34.723" v="5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8C2BAE1-459F-4F3B-B7AA-1E069D7285F0}" dt="2021-08-14T14:32:30.209" v="53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28C2BAE1-459F-4F3B-B7AA-1E069D7285F0}" dt="2021-08-14T16:30:44.857" v="1939"/>
        <pc:sldMkLst>
          <pc:docMk/>
          <pc:sldMk cId="980429451" sldId="375"/>
        </pc:sldMkLst>
        <pc:spChg chg="mod">
          <ac:chgData name="Eric Shing" userId="55e86778-ed07-4932-b7f7-986ff6c4be43" providerId="ADAL" clId="{28C2BAE1-459F-4F3B-B7AA-1E069D7285F0}" dt="2021-08-14T14:56:45.104" v="494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07:02.434" v="69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86297440" sldId="37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55858600" sldId="380"/>
        </pc:sldMkLst>
      </pc:sldChg>
      <pc:sldChg chg="addSp modSp mod">
        <pc:chgData name="Eric Shing" userId="55e86778-ed07-4932-b7f7-986ff6c4be43" providerId="ADAL" clId="{28C2BAE1-459F-4F3B-B7AA-1E069D7285F0}" dt="2021-08-14T16:26:43.549" v="1829" actId="1076"/>
        <pc:sldMkLst>
          <pc:docMk/>
          <pc:sldMk cId="905684211" sldId="383"/>
        </pc:sldMkLst>
        <pc:spChg chg="mod">
          <ac:chgData name="Eric Shing" userId="55e86778-ed07-4932-b7f7-986ff6c4be43" providerId="ADAL" clId="{28C2BAE1-459F-4F3B-B7AA-1E069D7285F0}" dt="2021-08-14T16:17:39.551" v="1724" actId="6549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26:28.386" v="1823" actId="14100"/>
          <ac:spMkLst>
            <pc:docMk/>
            <pc:sldMk cId="905684211" sldId="383"/>
            <ac:spMk id="3" creationId="{1290911E-4358-441B-9B03-1CEF0CB1A3B5}"/>
          </ac:spMkLst>
        </pc:spChg>
        <pc:picChg chg="add mod">
          <ac:chgData name="Eric Shing" userId="55e86778-ed07-4932-b7f7-986ff6c4be43" providerId="ADAL" clId="{28C2BAE1-459F-4F3B-B7AA-1E069D7285F0}" dt="2021-08-14T16:26:43.549" v="1829" actId="1076"/>
          <ac:picMkLst>
            <pc:docMk/>
            <pc:sldMk cId="905684211" sldId="383"/>
            <ac:picMk id="6" creationId="{40042333-2406-4AEF-80FB-4EB88D8D2D3A}"/>
          </ac:picMkLst>
        </pc:picChg>
      </pc:sldChg>
      <pc:sldChg chg="addSp delSp modSp mod">
        <pc:chgData name="Eric Shing" userId="55e86778-ed07-4932-b7f7-986ff6c4be43" providerId="ADAL" clId="{28C2BAE1-459F-4F3B-B7AA-1E069D7285F0}" dt="2021-08-14T15:12:56.219" v="906" actId="22"/>
        <pc:sldMkLst>
          <pc:docMk/>
          <pc:sldMk cId="874803358" sldId="384"/>
        </pc:sldMkLst>
        <pc:spChg chg="mod">
          <ac:chgData name="Eric Shing" userId="55e86778-ed07-4932-b7f7-986ff6c4be43" providerId="ADAL" clId="{28C2BAE1-459F-4F3B-B7AA-1E069D7285F0}" dt="2021-08-14T15:07:56.344" v="808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10:18.291" v="835" actId="207"/>
          <ac:spMkLst>
            <pc:docMk/>
            <pc:sldMk cId="874803358" sldId="384"/>
            <ac:spMk id="3" creationId="{1290911E-4358-441B-9B03-1CEF0CB1A3B5}"/>
          </ac:spMkLst>
        </pc:spChg>
        <pc:spChg chg="add del">
          <ac:chgData name="Eric Shing" userId="55e86778-ed07-4932-b7f7-986ff6c4be43" providerId="ADAL" clId="{28C2BAE1-459F-4F3B-B7AA-1E069D7285F0}" dt="2021-08-14T15:12:36.337" v="900" actId="22"/>
          <ac:spMkLst>
            <pc:docMk/>
            <pc:sldMk cId="874803358" sldId="384"/>
            <ac:spMk id="6" creationId="{FC03F3E5-88E8-43B7-979D-57557CDEC0BB}"/>
          </ac:spMkLst>
        </pc:spChg>
        <pc:spChg chg="add del">
          <ac:chgData name="Eric Shing" userId="55e86778-ed07-4932-b7f7-986ff6c4be43" providerId="ADAL" clId="{28C2BAE1-459F-4F3B-B7AA-1E069D7285F0}" dt="2021-08-14T15:12:40.833" v="902" actId="22"/>
          <ac:spMkLst>
            <pc:docMk/>
            <pc:sldMk cId="874803358" sldId="384"/>
            <ac:spMk id="8" creationId="{7B6E665F-2323-4F8B-83BE-C82525839A6D}"/>
          </ac:spMkLst>
        </pc:spChg>
        <pc:spChg chg="add del">
          <ac:chgData name="Eric Shing" userId="55e86778-ed07-4932-b7f7-986ff6c4be43" providerId="ADAL" clId="{28C2BAE1-459F-4F3B-B7AA-1E069D7285F0}" dt="2021-08-14T15:12:45.786" v="904" actId="22"/>
          <ac:spMkLst>
            <pc:docMk/>
            <pc:sldMk cId="874803358" sldId="384"/>
            <ac:spMk id="10" creationId="{9ABFCAB9-12D1-4DA8-9D77-1BE27939D955}"/>
          </ac:spMkLst>
        </pc:spChg>
        <pc:spChg chg="add del">
          <ac:chgData name="Eric Shing" userId="55e86778-ed07-4932-b7f7-986ff6c4be43" providerId="ADAL" clId="{28C2BAE1-459F-4F3B-B7AA-1E069D7285F0}" dt="2021-08-14T15:12:56.219" v="906" actId="22"/>
          <ac:spMkLst>
            <pc:docMk/>
            <pc:sldMk cId="874803358" sldId="384"/>
            <ac:spMk id="12" creationId="{A8BBB0D4-671F-4D8A-9BBA-3424CBF0981A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27636802" sldId="389"/>
        </pc:sldMkLst>
      </pc:sldChg>
      <pc:sldChg chg="addSp delSp modSp mod delDesignElem chgLayout">
        <pc:chgData name="Eric Shing" userId="55e86778-ed07-4932-b7f7-986ff6c4be43" providerId="ADAL" clId="{28C2BAE1-459F-4F3B-B7AA-1E069D7285F0}" dt="2021-08-14T16:33:28.533" v="1944" actId="1076"/>
        <pc:sldMkLst>
          <pc:docMk/>
          <pc:sldMk cId="2552731081" sldId="398"/>
        </pc:sldMkLst>
        <pc:spChg chg="del">
          <ac:chgData name="Eric Shing" userId="55e86778-ed07-4932-b7f7-986ff6c4be43" providerId="ADAL" clId="{28C2BAE1-459F-4F3B-B7AA-1E069D7285F0}" dt="2021-08-14T14:38:53.333" v="60" actId="478"/>
          <ac:spMkLst>
            <pc:docMk/>
            <pc:sldMk cId="2552731081" sldId="398"/>
            <ac:spMk id="2" creationId="{B66E159E-B105-462D-A04C-7B86AD8A93FD}"/>
          </ac:spMkLst>
        </pc:spChg>
        <pc:spChg chg="mod or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8C2BAE1-459F-4F3B-B7AA-1E069D7285F0}" dt="2021-08-14T14:38:49.936" v="59" actId="478"/>
          <ac:spMkLst>
            <pc:docMk/>
            <pc:sldMk cId="2552731081" sldId="398"/>
            <ac:spMk id="5" creationId="{CB1B73C2-0248-4CB6-BA49-355DB2DE4606}"/>
          </ac:spMkLst>
        </pc:spChg>
        <pc:spChg chg="add del mo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8" creationId="{E34EB6D1-67F0-4631-8606-F229EE3D860F}"/>
          </ac:spMkLst>
        </pc:spChg>
        <pc:spChg chg="add mod ord">
          <ac:chgData name="Eric Shing" userId="55e86778-ed07-4932-b7f7-986ff6c4be43" providerId="ADAL" clId="{28C2BAE1-459F-4F3B-B7AA-1E069D7285F0}" dt="2021-08-14T16:33:18.636" v="1940" actId="6549"/>
          <ac:spMkLst>
            <pc:docMk/>
            <pc:sldMk cId="2552731081" sldId="398"/>
            <ac:spMk id="9" creationId="{7FE50CA6-FD83-4593-AB6D-13047D4820AD}"/>
          </ac:spMkLst>
        </pc:spChg>
        <pc:spChg chg="add mod ord">
          <ac:chgData name="Eric Shing" userId="55e86778-ed07-4932-b7f7-986ff6c4be43" providerId="ADAL" clId="{28C2BAE1-459F-4F3B-B7AA-1E069D7285F0}" dt="2021-08-14T14:44:50.899" v="380" actId="20577"/>
          <ac:spMkLst>
            <pc:docMk/>
            <pc:sldMk cId="2552731081" sldId="398"/>
            <ac:spMk id="10" creationId="{7243D2E1-470A-4C4C-90C0-E7080BBE2DEC}"/>
          </ac:spMkLst>
        </pc:spChg>
        <pc:spChg chg="del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12" creationId="{37C89E4B-3C9F-44B9-8B86-D9E3D112D8EC}"/>
          </ac:spMkLst>
        </pc:spChg>
        <pc:picChg chg="del">
          <ac:chgData name="Eric Shing" userId="55e86778-ed07-4932-b7f7-986ff6c4be43" providerId="ADAL" clId="{28C2BAE1-459F-4F3B-B7AA-1E069D7285F0}" dt="2021-08-14T14:38:43.464" v="58" actId="478"/>
          <ac:picMkLst>
            <pc:docMk/>
            <pc:sldMk cId="2552731081" sldId="398"/>
            <ac:picMk id="7" creationId="{86735168-A35B-43BC-A999-29AC08715378}"/>
          </ac:picMkLst>
        </pc:picChg>
        <pc:picChg chg="add mod">
          <ac:chgData name="Eric Shing" userId="55e86778-ed07-4932-b7f7-986ff6c4be43" providerId="ADAL" clId="{28C2BAE1-459F-4F3B-B7AA-1E069D7285F0}" dt="2021-08-14T16:33:28.533" v="1944" actId="1076"/>
          <ac:picMkLst>
            <pc:docMk/>
            <pc:sldMk cId="2552731081" sldId="398"/>
            <ac:picMk id="13" creationId="{693511D8-2063-49AB-BCED-3F0C29BAB62E}"/>
          </ac:picMkLst>
        </pc:picChg>
        <pc:picChg chg="add mod ord">
          <ac:chgData name="Eric Shing" userId="55e86778-ed07-4932-b7f7-986ff6c4be43" providerId="ADAL" clId="{28C2BAE1-459F-4F3B-B7AA-1E069D7285F0}" dt="2021-08-14T14:49:40.935" v="394" actId="1076"/>
          <ac:picMkLst>
            <pc:docMk/>
            <pc:sldMk cId="2552731081" sldId="398"/>
            <ac:picMk id="15" creationId="{631748A6-9839-4A7C-A22E-EF4BCF8F0CE5}"/>
          </ac:picMkLst>
        </pc:picChg>
        <pc:picChg chg="add mod">
          <ac:chgData name="Eric Shing" userId="55e86778-ed07-4932-b7f7-986ff6c4be43" providerId="ADAL" clId="{28C2BAE1-459F-4F3B-B7AA-1E069D7285F0}" dt="2021-08-14T14:50:40.846" v="399" actId="1076"/>
          <ac:picMkLst>
            <pc:docMk/>
            <pc:sldMk cId="2552731081" sldId="398"/>
            <ac:picMk id="18" creationId="{081C0448-17BF-4BCB-B2C1-A65C225A3BD5}"/>
          </ac:picMkLst>
        </pc:picChg>
        <pc:picChg chg="add mod">
          <ac:chgData name="Eric Shing" userId="55e86778-ed07-4932-b7f7-986ff6c4be43" providerId="ADAL" clId="{28C2BAE1-459F-4F3B-B7AA-1E069D7285F0}" dt="2021-08-14T14:49:17.470" v="393" actId="1076"/>
          <ac:picMkLst>
            <pc:docMk/>
            <pc:sldMk cId="2552731081" sldId="398"/>
            <ac:picMk id="20" creationId="{8970DDA4-E960-4C5F-B6DC-C421EE37913F}"/>
          </ac:picMkLst>
        </pc:picChg>
        <pc:picChg chg="add mod">
          <ac:chgData name="Eric Shing" userId="55e86778-ed07-4932-b7f7-986ff6c4be43" providerId="ADAL" clId="{28C2BAE1-459F-4F3B-B7AA-1E069D7285F0}" dt="2021-08-14T14:50:46.662" v="401" actId="1076"/>
          <ac:picMkLst>
            <pc:docMk/>
            <pc:sldMk cId="2552731081" sldId="398"/>
            <ac:picMk id="21" creationId="{ACDEA928-C4E1-451D-BB25-7F3EBA610CAB}"/>
          </ac:picMkLst>
        </pc:picChg>
        <pc:picChg chg="add mod ord">
          <ac:chgData name="Eric Shing" userId="55e86778-ed07-4932-b7f7-986ff6c4be43" providerId="ADAL" clId="{28C2BAE1-459F-4F3B-B7AA-1E069D7285F0}" dt="2021-08-14T14:51:32.084" v="405" actId="167"/>
          <ac:picMkLst>
            <pc:docMk/>
            <pc:sldMk cId="2552731081" sldId="398"/>
            <ac:picMk id="22" creationId="{97FE4F6D-A6AC-42CC-9FD1-E97846B2D4A0}"/>
          </ac:picMkLst>
        </pc:pic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4" creationId="{AA2EAA10-076F-46BD-8F0F-B9A2FB77A85C}"/>
          </ac:cxnSpMkLst>
        </pc:cxn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28C2BAE1-459F-4F3B-B7AA-1E069D7285F0}" dt="2021-08-14T14:56:11.033" v="493" actId="207"/>
        <pc:sldMkLst>
          <pc:docMk/>
          <pc:sldMk cId="2959404462" sldId="399"/>
        </pc:sldMkLst>
        <pc:spChg chg="mod">
          <ac:chgData name="Eric Shing" userId="55e86778-ed07-4932-b7f7-986ff6c4be43" providerId="ADAL" clId="{28C2BAE1-459F-4F3B-B7AA-1E069D7285F0}" dt="2021-08-14T14:54:11.916" v="473" actId="20577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4:56:11.033" v="493" actId="207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24:39.026" v="1079" actId="13926"/>
        <pc:sldMkLst>
          <pc:docMk/>
          <pc:sldMk cId="4264196432" sldId="400"/>
        </pc:sldMkLst>
        <pc:spChg chg="mod">
          <ac:chgData name="Eric Shing" userId="55e86778-ed07-4932-b7f7-986ff6c4be43" providerId="ADAL" clId="{28C2BAE1-459F-4F3B-B7AA-1E069D7285F0}" dt="2021-08-14T15:18:54.099" v="1021" actId="6549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4:39.026" v="1079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28C2BAE1-459F-4F3B-B7AA-1E069D7285F0}" dt="2021-08-14T15:40:02.580" v="1193" actId="20577"/>
        <pc:sldMkLst>
          <pc:docMk/>
          <pc:sldMk cId="960726771" sldId="401"/>
        </pc:sldMkLst>
        <pc:spChg chg="mod">
          <ac:chgData name="Eric Shing" userId="55e86778-ed07-4932-b7f7-986ff6c4be43" providerId="ADAL" clId="{28C2BAE1-459F-4F3B-B7AA-1E069D7285F0}" dt="2021-08-14T15:40:02.580" v="1193" actId="20577"/>
          <ac:spMkLst>
            <pc:docMk/>
            <pc:sldMk cId="960726771" sldId="401"/>
            <ac:spMk id="2" creationId="{B66E159E-B105-462D-A04C-7B86AD8A93FD}"/>
          </ac:spMkLst>
        </pc:spChg>
        <pc:spChg chg="add del mod">
          <ac:chgData name="Eric Shing" userId="55e86778-ed07-4932-b7f7-986ff6c4be43" providerId="ADAL" clId="{28C2BAE1-459F-4F3B-B7AA-1E069D7285F0}" dt="2021-08-14T15:38:51.688" v="1178"/>
          <ac:spMkLst>
            <pc:docMk/>
            <pc:sldMk cId="960726771" sldId="401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8C2BAE1-459F-4F3B-B7AA-1E069D7285F0}" dt="2021-08-14T15:38:48.155" v="1177"/>
          <ac:picMkLst>
            <pc:docMk/>
            <pc:sldMk cId="960726771" sldId="401"/>
            <ac:picMk id="5" creationId="{501FA7B2-4F39-47DF-BF89-24410DF0F302}"/>
          </ac:picMkLst>
        </pc:picChg>
        <pc:picChg chg="add mod">
          <ac:chgData name="Eric Shing" userId="55e86778-ed07-4932-b7f7-986ff6c4be43" providerId="ADAL" clId="{28C2BAE1-459F-4F3B-B7AA-1E069D7285F0}" dt="2021-08-14T15:39:58.615" v="1192" actId="14100"/>
          <ac:picMkLst>
            <pc:docMk/>
            <pc:sldMk cId="960726771" sldId="401"/>
            <ac:picMk id="6" creationId="{807FEC5B-A233-4CBA-BD89-B58760E60FF0}"/>
          </ac:picMkLst>
        </pc:picChg>
      </pc:sldChg>
      <pc:sldChg chg="modSp mod">
        <pc:chgData name="Eric Shing" userId="55e86778-ed07-4932-b7f7-986ff6c4be43" providerId="ADAL" clId="{28C2BAE1-459F-4F3B-B7AA-1E069D7285F0}" dt="2021-08-14T15:46:54.158" v="1310" actId="255"/>
        <pc:sldMkLst>
          <pc:docMk/>
          <pc:sldMk cId="3124677336" sldId="402"/>
        </pc:sldMkLst>
        <pc:spChg chg="mod">
          <ac:chgData name="Eric Shing" userId="55e86778-ed07-4932-b7f7-986ff6c4be43" providerId="ADAL" clId="{28C2BAE1-459F-4F3B-B7AA-1E069D7285F0}" dt="2021-08-14T15:46:54.158" v="1310" actId="255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6:41.217" v="1308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4:55.755" v="1443" actId="948"/>
        <pc:sldMkLst>
          <pc:docMk/>
          <pc:sldMk cId="2313995453" sldId="403"/>
        </pc:sldMkLst>
        <pc:spChg chg="mod">
          <ac:chgData name="Eric Shing" userId="55e86778-ed07-4932-b7f7-986ff6c4be43" providerId="ADAL" clId="{28C2BAE1-459F-4F3B-B7AA-1E069D7285F0}" dt="2021-08-14T15:52:44.762" v="1424" actId="20577"/>
          <ac:spMkLst>
            <pc:docMk/>
            <pc:sldMk cId="2313995453" sldId="40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4:55.755" v="1443" actId="948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47:48.226" v="1320" actId="20577"/>
        <pc:sldMkLst>
          <pc:docMk/>
          <pc:sldMk cId="3081116608" sldId="404"/>
        </pc:sldMkLst>
        <pc:spChg chg="mod">
          <ac:chgData name="Eric Shing" userId="55e86778-ed07-4932-b7f7-986ff6c4be43" providerId="ADAL" clId="{28C2BAE1-459F-4F3B-B7AA-1E069D7285F0}" dt="2021-08-14T15:47:48.226" v="1320" actId="20577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7:20.963" v="1316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6:09:48.492" v="1597" actId="13926"/>
        <pc:sldMkLst>
          <pc:docMk/>
          <pc:sldMk cId="124719902" sldId="405"/>
        </pc:sldMkLst>
        <pc:spChg chg="mod">
          <ac:chgData name="Eric Shing" userId="55e86778-ed07-4932-b7f7-986ff6c4be43" providerId="ADAL" clId="{28C2BAE1-459F-4F3B-B7AA-1E069D7285F0}" dt="2021-08-14T16:07:11.659" v="1564" actId="255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09:48.492" v="1597" actId="13926"/>
          <ac:spMkLst>
            <pc:docMk/>
            <pc:sldMk cId="124719902" sldId="405"/>
            <ac:spMk id="3" creationId="{1290911E-4358-441B-9B03-1CEF0CB1A3B5}"/>
          </ac:spMkLst>
        </pc:spChg>
      </pc:sldChg>
      <pc:sldChg chg="addSp delSp modSp mod chgLayout">
        <pc:chgData name="Eric Shing" userId="55e86778-ed07-4932-b7f7-986ff6c4be43" providerId="ADAL" clId="{28C2BAE1-459F-4F3B-B7AA-1E069D7285F0}" dt="2021-08-14T16:19:16.142" v="1743" actId="948"/>
        <pc:sldMkLst>
          <pc:docMk/>
          <pc:sldMk cId="3199093455" sldId="406"/>
        </pc:sldMkLst>
        <pc:spChg chg="mod ord">
          <ac:chgData name="Eric Shing" userId="55e86778-ed07-4932-b7f7-986ff6c4be43" providerId="ADAL" clId="{28C2BAE1-459F-4F3B-B7AA-1E069D7285F0}" dt="2021-08-14T16:18:52.738" v="1739" actId="255"/>
          <ac:spMkLst>
            <pc:docMk/>
            <pc:sldMk cId="3199093455" sldId="406"/>
            <ac:spMk id="2" creationId="{B66E159E-B105-462D-A04C-7B86AD8A93FD}"/>
          </ac:spMkLst>
        </pc:spChg>
        <pc:spChg chg="del mod">
          <ac:chgData name="Eric Shing" userId="55e86778-ed07-4932-b7f7-986ff6c4be43" providerId="ADAL" clId="{28C2BAE1-459F-4F3B-B7AA-1E069D7285F0}" dt="2021-08-14T16:01:24.615" v="1481"/>
          <ac:spMkLst>
            <pc:docMk/>
            <pc:sldMk cId="3199093455" sldId="406"/>
            <ac:spMk id="3" creationId="{1290911E-4358-441B-9B03-1CEF0CB1A3B5}"/>
          </ac:spMkLst>
        </pc:spChg>
        <pc:spChg chg="mod ord">
          <ac:chgData name="Eric Shing" userId="55e86778-ed07-4932-b7f7-986ff6c4be43" providerId="ADAL" clId="{28C2BAE1-459F-4F3B-B7AA-1E069D7285F0}" dt="2021-08-14T16:02:00.024" v="1488" actId="700"/>
          <ac:spMkLst>
            <pc:docMk/>
            <pc:sldMk cId="3199093455" sldId="406"/>
            <ac:spMk id="4" creationId="{D259BC3B-E3AB-4D59-B29F-90C2A8A381AD}"/>
          </ac:spMkLst>
        </pc:spChg>
        <pc:spChg chg="add mod">
          <ac:chgData name="Eric Shing" userId="55e86778-ed07-4932-b7f7-986ff6c4be43" providerId="ADAL" clId="{28C2BAE1-459F-4F3B-B7AA-1E069D7285F0}" dt="2021-08-14T16:19:16.142" v="1743" actId="948"/>
          <ac:spMkLst>
            <pc:docMk/>
            <pc:sldMk cId="3199093455" sldId="406"/>
            <ac:spMk id="7" creationId="{9583273A-C831-4B47-A877-D09E8065856B}"/>
          </ac:spMkLst>
        </pc:spChg>
        <pc:picChg chg="add del mod ord">
          <ac:chgData name="Eric Shing" userId="55e86778-ed07-4932-b7f7-986ff6c4be43" providerId="ADAL" clId="{28C2BAE1-459F-4F3B-B7AA-1E069D7285F0}" dt="2021-08-14T16:02:49.544" v="1499" actId="21"/>
          <ac:picMkLst>
            <pc:docMk/>
            <pc:sldMk cId="3199093455" sldId="406"/>
            <ac:picMk id="5" creationId="{20AA4400-EC17-4391-AE6C-BE7916D39813}"/>
          </ac:picMkLst>
        </pc:picChg>
        <pc:picChg chg="add mod ord">
          <ac:chgData name="Eric Shing" userId="55e86778-ed07-4932-b7f7-986ff6c4be43" providerId="ADAL" clId="{28C2BAE1-459F-4F3B-B7AA-1E069D7285F0}" dt="2021-08-14T16:18:33.259" v="1737" actId="14100"/>
          <ac:picMkLst>
            <pc:docMk/>
            <pc:sldMk cId="3199093455" sldId="406"/>
            <ac:picMk id="8" creationId="{7B269A58-E7B0-478D-8259-5E142753C0F7}"/>
          </ac:picMkLst>
        </pc:picChg>
      </pc:sldChg>
      <pc:sldChg chg="addSp modSp mod">
        <pc:chgData name="Eric Shing" userId="55e86778-ed07-4932-b7f7-986ff6c4be43" providerId="ADAL" clId="{28C2BAE1-459F-4F3B-B7AA-1E069D7285F0}" dt="2021-08-14T16:17:06.686" v="1720" actId="20577"/>
        <pc:sldMkLst>
          <pc:docMk/>
          <pc:sldMk cId="66154752" sldId="407"/>
        </pc:sldMkLst>
        <pc:spChg chg="mod">
          <ac:chgData name="Eric Shing" userId="55e86778-ed07-4932-b7f7-986ff6c4be43" providerId="ADAL" clId="{28C2BAE1-459F-4F3B-B7AA-1E069D7285F0}" dt="2021-08-14T16:12:58.355" v="1617" actId="14100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17:06.686" v="1720" actId="20577"/>
          <ac:spMkLst>
            <pc:docMk/>
            <pc:sldMk cId="66154752" sldId="407"/>
            <ac:spMk id="3" creationId="{1290911E-4358-441B-9B03-1CEF0CB1A3B5}"/>
          </ac:spMkLst>
        </pc:spChg>
        <pc:spChg chg="add mod">
          <ac:chgData name="Eric Shing" userId="55e86778-ed07-4932-b7f7-986ff6c4be43" providerId="ADAL" clId="{28C2BAE1-459F-4F3B-B7AA-1E069D7285F0}" dt="2021-08-14T16:15:55.061" v="1654" actId="1035"/>
          <ac:spMkLst>
            <pc:docMk/>
            <pc:sldMk cId="66154752" sldId="407"/>
            <ac:spMk id="6" creationId="{63974A71-6A2D-409E-9100-606A60D5D3CF}"/>
          </ac:spMkLst>
        </pc:spChg>
        <pc:spChg chg="add mod">
          <ac:chgData name="Eric Shing" userId="55e86778-ed07-4932-b7f7-986ff6c4be43" providerId="ADAL" clId="{28C2BAE1-459F-4F3B-B7AA-1E069D7285F0}" dt="2021-08-14T16:16:03.197" v="1664" actId="1035"/>
          <ac:spMkLst>
            <pc:docMk/>
            <pc:sldMk cId="66154752" sldId="407"/>
            <ac:spMk id="7" creationId="{D947A556-1275-45DA-90EF-7E08546685D6}"/>
          </ac:spMkLst>
        </pc:spChg>
        <pc:spChg chg="add mod">
          <ac:chgData name="Eric Shing" userId="55e86778-ed07-4932-b7f7-986ff6c4be43" providerId="ADAL" clId="{28C2BAE1-459F-4F3B-B7AA-1E069D7285F0}" dt="2021-08-14T16:15:49.067" v="1650" actId="1037"/>
          <ac:spMkLst>
            <pc:docMk/>
            <pc:sldMk cId="66154752" sldId="407"/>
            <ac:spMk id="8" creationId="{E99D7578-D30B-426E-BD05-E4B40173E4F1}"/>
          </ac:spMkLst>
        </pc:spChg>
        <pc:spChg chg="add mod">
          <ac:chgData name="Eric Shing" userId="55e86778-ed07-4932-b7f7-986ff6c4be43" providerId="ADAL" clId="{28C2BAE1-459F-4F3B-B7AA-1E069D7285F0}" dt="2021-08-14T16:15:44.181" v="1645" actId="1037"/>
          <ac:spMkLst>
            <pc:docMk/>
            <pc:sldMk cId="66154752" sldId="407"/>
            <ac:spMk id="9" creationId="{9BC05DA5-9F6F-47F0-BE96-C848F77B97C1}"/>
          </ac:spMkLst>
        </pc:spChg>
        <pc:picChg chg="add mod ord">
          <ac:chgData name="Eric Shing" userId="55e86778-ed07-4932-b7f7-986ff6c4be43" providerId="ADAL" clId="{28C2BAE1-459F-4F3B-B7AA-1E069D7285F0}" dt="2021-08-14T16:15:35.768" v="1643" actId="14100"/>
          <ac:picMkLst>
            <pc:docMk/>
            <pc:sldMk cId="66154752" sldId="407"/>
            <ac:picMk id="5" creationId="{0FA63E06-A333-4893-879E-B1ECEE6E4481}"/>
          </ac:picMkLst>
        </pc:pic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614487" sldId="408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93501082" sldId="40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59184246" sldId="410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318527815" sldId="411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3001632" sldId="412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987922573" sldId="413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90964793" sldId="414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17660583" sldId="415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144344787" sldId="416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97432133" sldId="417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003902490" sldId="418"/>
        </pc:sldMkLst>
      </pc:sldChg>
      <pc:sldChg chg="modSp mod ord">
        <pc:chgData name="Eric Shing" userId="55e86778-ed07-4932-b7f7-986ff6c4be43" providerId="ADAL" clId="{28C2BAE1-459F-4F3B-B7AA-1E069D7285F0}" dt="2021-08-14T15:22:33.373" v="1060" actId="113"/>
        <pc:sldMkLst>
          <pc:docMk/>
          <pc:sldMk cId="1682862645" sldId="420"/>
        </pc:sldMkLst>
        <pc:spChg chg="mod">
          <ac:chgData name="Eric Shing" userId="55e86778-ed07-4932-b7f7-986ff6c4be43" providerId="ADAL" clId="{28C2BAE1-459F-4F3B-B7AA-1E069D7285F0}" dt="2021-08-14T15:19:14.444" v="1023" actId="6549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2:33.373" v="1060" actId="113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6:23.845" v="1172" actId="13926"/>
        <pc:sldMkLst>
          <pc:docMk/>
          <pc:sldMk cId="754734497" sldId="421"/>
        </pc:sldMkLst>
        <pc:spChg chg="mod">
          <ac:chgData name="Eric Shing" userId="55e86778-ed07-4932-b7f7-986ff6c4be43" providerId="ADAL" clId="{28C2BAE1-459F-4F3B-B7AA-1E069D7285F0}" dt="2021-08-14T15:35:08.720" v="1151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6:23.845" v="1172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2:03.167" v="1141" actId="13926"/>
        <pc:sldMkLst>
          <pc:docMk/>
          <pc:sldMk cId="2989735543" sldId="422"/>
        </pc:sldMkLst>
        <pc:spChg chg="mod">
          <ac:chgData name="Eric Shing" userId="55e86778-ed07-4932-b7f7-986ff6c4be43" providerId="ADAL" clId="{28C2BAE1-459F-4F3B-B7AA-1E069D7285F0}" dt="2021-08-14T15:30:01.053" v="1101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2:03.167" v="1141" actId="13926"/>
          <ac:spMkLst>
            <pc:docMk/>
            <pc:sldMk cId="2989735543" sldId="42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28C2BAE1-459F-4F3B-B7AA-1E069D7285F0}" dt="2021-08-14T15:33:08.856" v="1143"/>
        <pc:sldMkLst>
          <pc:docMk/>
          <pc:sldMk cId="952351428" sldId="423"/>
        </pc:sldMkLst>
        <pc:spChg chg="mod">
          <ac:chgData name="Eric Shing" userId="55e86778-ed07-4932-b7f7-986ff6c4be43" providerId="ADAL" clId="{28C2BAE1-459F-4F3B-B7AA-1E069D7285F0}" dt="2021-08-14T15:33:08.856" v="1143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6:19.444" v="1084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8:01.005" v="1465" actId="113"/>
        <pc:sldMkLst>
          <pc:docMk/>
          <pc:sldMk cId="4233956093" sldId="425"/>
        </pc:sldMkLst>
        <pc:spChg chg="mod">
          <ac:chgData name="Eric Shing" userId="55e86778-ed07-4932-b7f7-986ff6c4be43" providerId="ADAL" clId="{28C2BAE1-459F-4F3B-B7AA-1E069D7285F0}" dt="2021-08-14T15:56:23.769" v="1444" actId="6549"/>
          <ac:spMkLst>
            <pc:docMk/>
            <pc:sldMk cId="4233956093" sldId="42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8:01.005" v="1465" actId="113"/>
          <ac:spMkLst>
            <pc:docMk/>
            <pc:sldMk cId="4233956093" sldId="425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28C2BAE1-459F-4F3B-B7AA-1E069D7285F0}" dt="2021-08-14T16:57:46.807" v="2045" actId="1076"/>
        <pc:sldMkLst>
          <pc:docMk/>
          <pc:sldMk cId="1780466258" sldId="426"/>
        </pc:sldMkLst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2" creationId="{ACBCABC4-4093-4BE2-BC5D-8A9B1F189BF4}"/>
          </ac:spMkLst>
        </pc:spChg>
        <pc:spChg chg="add del">
          <ac:chgData name="Eric Shing" userId="55e86778-ed07-4932-b7f7-986ff6c4be43" providerId="ADAL" clId="{28C2BAE1-459F-4F3B-B7AA-1E069D7285F0}" dt="2021-08-14T16:55:43.927" v="2000" actId="478"/>
          <ac:spMkLst>
            <pc:docMk/>
            <pc:sldMk cId="1780466258" sldId="426"/>
            <ac:spMk id="6" creationId="{D5E89ADC-02DE-4E3B-99AB-AE721066C6C9}"/>
          </ac:spMkLst>
        </pc:spChg>
        <pc:spChg chg="add del">
          <ac:chgData name="Eric Shing" userId="55e86778-ed07-4932-b7f7-986ff6c4be43" providerId="ADAL" clId="{28C2BAE1-459F-4F3B-B7AA-1E069D7285F0}" dt="2021-08-14T16:55:50.822" v="2002" actId="478"/>
          <ac:spMkLst>
            <pc:docMk/>
            <pc:sldMk cId="1780466258" sldId="426"/>
            <ac:spMk id="7" creationId="{CB4B252E-A0B2-469E-9B90-7FDFC67BCC4E}"/>
          </ac:spMkLst>
        </pc:spChg>
        <pc:spChg chg="add del">
          <ac:chgData name="Eric Shing" userId="55e86778-ed07-4932-b7f7-986ff6c4be43" providerId="ADAL" clId="{28C2BAE1-459F-4F3B-B7AA-1E069D7285F0}" dt="2021-08-14T16:56:01.661" v="2004" actId="478"/>
          <ac:spMkLst>
            <pc:docMk/>
            <pc:sldMk cId="1780466258" sldId="426"/>
            <ac:spMk id="8" creationId="{65891F52-4969-4471-986A-10D50595417F}"/>
          </ac:spMkLst>
        </pc:spChg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11" creationId="{63E54281-151E-4E86-B632-E5B8B0415B47}"/>
          </ac:spMkLst>
        </pc:spChg>
        <pc:picChg chg="add mod">
          <ac:chgData name="Eric Shing" userId="55e86778-ed07-4932-b7f7-986ff6c4be43" providerId="ADAL" clId="{28C2BAE1-459F-4F3B-B7AA-1E069D7285F0}" dt="2021-08-14T16:57:38.266" v="2036" actId="1076"/>
          <ac:picMkLst>
            <pc:docMk/>
            <pc:sldMk cId="1780466258" sldId="426"/>
            <ac:picMk id="5" creationId="{5C6B9EAF-4E24-4546-90E5-618F8C31612E}"/>
          </ac:picMkLst>
        </pc:picChg>
        <pc:picChg chg="add mod">
          <ac:chgData name="Eric Shing" userId="55e86778-ed07-4932-b7f7-986ff6c4be43" providerId="ADAL" clId="{28C2BAE1-459F-4F3B-B7AA-1E069D7285F0}" dt="2021-08-14T16:57:40.074" v="2041" actId="1076"/>
          <ac:picMkLst>
            <pc:docMk/>
            <pc:sldMk cId="1780466258" sldId="426"/>
            <ac:picMk id="9" creationId="{FD402E00-BD7E-44B9-8AAE-F568B3165BDE}"/>
          </ac:picMkLst>
        </pc:picChg>
        <pc:picChg chg="add mod">
          <ac:chgData name="Eric Shing" userId="55e86778-ed07-4932-b7f7-986ff6c4be43" providerId="ADAL" clId="{28C2BAE1-459F-4F3B-B7AA-1E069D7285F0}" dt="2021-08-14T16:57:46.807" v="2045" actId="1076"/>
          <ac:picMkLst>
            <pc:docMk/>
            <pc:sldMk cId="1780466258" sldId="426"/>
            <ac:picMk id="1026" creationId="{6D400BF4-306C-4BBA-9804-420640D5D484}"/>
          </ac:picMkLst>
        </pc:picChg>
        <pc:picChg chg="add mod">
          <ac:chgData name="Eric Shing" userId="55e86778-ed07-4932-b7f7-986ff6c4be43" providerId="ADAL" clId="{28C2BAE1-459F-4F3B-B7AA-1E069D7285F0}" dt="2021-08-14T16:57:37.457" v="2033" actId="1076"/>
          <ac:picMkLst>
            <pc:docMk/>
            <pc:sldMk cId="1780466258" sldId="426"/>
            <ac:picMk id="1028" creationId="{97FC293B-B9D3-47C8-B75F-5B76EAA56E88}"/>
          </ac:picMkLst>
        </pc:picChg>
      </pc:sldChg>
    </pc:docChg>
  </pc:docChgLst>
  <pc:docChgLst>
    <pc:chgData name="Eric Shing" userId="55e86778-ed07-4932-b7f7-986ff6c4be43" providerId="ADAL" clId="{ED8955B4-A90F-4B07-88A0-0366B6708143}"/>
    <pc:docChg chg="undo redo custSel addSld delSld modSld sldOrd">
      <pc:chgData name="Eric Shing" userId="55e86778-ed07-4932-b7f7-986ff6c4be43" providerId="ADAL" clId="{ED8955B4-A90F-4B07-88A0-0366B6708143}" dt="2021-08-07T22:09:30.969" v="2741"/>
      <pc:docMkLst>
        <pc:docMk/>
      </pc:docMkLst>
      <pc:sldChg chg="modSp mod">
        <pc:chgData name="Eric Shing" userId="55e86778-ed07-4932-b7f7-986ff6c4be43" providerId="ADAL" clId="{ED8955B4-A90F-4B07-88A0-0366B6708143}" dt="2021-08-07T12:27:33.797" v="43" actId="20577"/>
        <pc:sldMkLst>
          <pc:docMk/>
          <pc:sldMk cId="0" sldId="287"/>
        </pc:sldMkLst>
        <pc:spChg chg="mod">
          <ac:chgData name="Eric Shing" userId="55e86778-ed07-4932-b7f7-986ff6c4be43" providerId="ADAL" clId="{ED8955B4-A90F-4B07-88A0-0366B6708143}" dt="2021-08-07T12:27:33.797" v="43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D8955B4-A90F-4B07-88A0-0366B6708143}" dt="2021-08-07T12:27:26.720" v="40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ED8955B4-A90F-4B07-88A0-0366B6708143}" dt="2021-08-07T12:37:40.818" v="339" actId="13926"/>
        <pc:sldMkLst>
          <pc:docMk/>
          <pc:sldMk cId="980429451" sldId="375"/>
        </pc:sldMkLst>
        <pc:spChg chg="mod">
          <ac:chgData name="Eric Shing" userId="55e86778-ed07-4932-b7f7-986ff6c4be43" providerId="ADAL" clId="{ED8955B4-A90F-4B07-88A0-0366B6708143}" dt="2021-08-07T12:35:36.093" v="306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7:40.818" v="33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8.400" v="1577" actId="47"/>
        <pc:sldMkLst>
          <pc:docMk/>
          <pc:sldMk cId="3953487264" sldId="378"/>
        </pc:sldMkLst>
      </pc:sldChg>
      <pc:sldChg chg="modSp mod">
        <pc:chgData name="Eric Shing" userId="55e86778-ed07-4932-b7f7-986ff6c4be43" providerId="ADAL" clId="{ED8955B4-A90F-4B07-88A0-0366B6708143}" dt="2021-08-07T13:58:36.567" v="1574" actId="123"/>
        <pc:sldMkLst>
          <pc:docMk/>
          <pc:sldMk cId="1986297440" sldId="379"/>
        </pc:sldMkLst>
        <pc:spChg chg="mod">
          <ac:chgData name="Eric Shing" userId="55e86778-ed07-4932-b7f7-986ff6c4be43" providerId="ADAL" clId="{ED8955B4-A90F-4B07-88A0-0366B6708143}" dt="2021-08-07T13:49:00.202" v="1307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58:36.567" v="1574" actId="123"/>
          <ac:spMkLst>
            <pc:docMk/>
            <pc:sldMk cId="1986297440" sldId="37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ED8955B4-A90F-4B07-88A0-0366B6708143}" dt="2021-08-07T15:02:08.360" v="2217" actId="14100"/>
        <pc:sldMkLst>
          <pc:docMk/>
          <pc:sldMk cId="2055858600" sldId="380"/>
        </pc:sldMkLst>
        <pc:spChg chg="mod">
          <ac:chgData name="Eric Shing" userId="55e86778-ed07-4932-b7f7-986ff6c4be43" providerId="ADAL" clId="{ED8955B4-A90F-4B07-88A0-0366B6708143}" dt="2021-08-07T15:02:08.360" v="2217" actId="14100"/>
          <ac:spMkLst>
            <pc:docMk/>
            <pc:sldMk cId="2055858600" sldId="380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4:58:22.261" v="2079" actId="478"/>
          <ac:spMkLst>
            <pc:docMk/>
            <pc:sldMk cId="2055858600" sldId="380"/>
            <ac:spMk id="3" creationId="{1290911E-4358-441B-9B03-1CEF0CB1A3B5}"/>
          </ac:spMkLst>
        </pc:spChg>
        <pc:spChg chg="add">
          <ac:chgData name="Eric Shing" userId="55e86778-ed07-4932-b7f7-986ff6c4be43" providerId="ADAL" clId="{ED8955B4-A90F-4B07-88A0-0366B6708143}" dt="2021-08-07T14:59:35.784" v="2084"/>
          <ac:spMkLst>
            <pc:docMk/>
            <pc:sldMk cId="2055858600" sldId="380"/>
            <ac:spMk id="8" creationId="{76E3F5D4-9BA6-4210-A83F-888C50568009}"/>
          </ac:spMkLst>
        </pc:spChg>
        <pc:picChg chg="add mod">
          <ac:chgData name="Eric Shing" userId="55e86778-ed07-4932-b7f7-986ff6c4be43" providerId="ADAL" clId="{ED8955B4-A90F-4B07-88A0-0366B6708143}" dt="2021-08-07T14:58:19.624" v="2078" actId="1076"/>
          <ac:picMkLst>
            <pc:docMk/>
            <pc:sldMk cId="2055858600" sldId="380"/>
            <ac:picMk id="5" creationId="{5F401676-1894-4089-A892-B4BDED207E06}"/>
          </ac:picMkLst>
        </pc:picChg>
        <pc:picChg chg="add mod">
          <ac:chgData name="Eric Shing" userId="55e86778-ed07-4932-b7f7-986ff6c4be43" providerId="ADAL" clId="{ED8955B4-A90F-4B07-88A0-0366B6708143}" dt="2021-08-07T14:58:10.360" v="2075" actId="1076"/>
          <ac:picMkLst>
            <pc:docMk/>
            <pc:sldMk cId="2055858600" sldId="380"/>
            <ac:picMk id="6" creationId="{C6933DE8-C537-40B7-914E-228AD7858585}"/>
          </ac:picMkLst>
        </pc:picChg>
        <pc:picChg chg="add del mod">
          <ac:chgData name="Eric Shing" userId="55e86778-ed07-4932-b7f7-986ff6c4be43" providerId="ADAL" clId="{ED8955B4-A90F-4B07-88A0-0366B6708143}" dt="2021-08-07T14:59:31.068" v="2083" actId="478"/>
          <ac:picMkLst>
            <pc:docMk/>
            <pc:sldMk cId="2055858600" sldId="380"/>
            <ac:picMk id="7" creationId="{F81B597F-15A2-44B6-90E1-F6ED4C2A7E2C}"/>
          </ac:picMkLst>
        </pc:picChg>
        <pc:picChg chg="add mod">
          <ac:chgData name="Eric Shing" userId="55e86778-ed07-4932-b7f7-986ff6c4be43" providerId="ADAL" clId="{ED8955B4-A90F-4B07-88A0-0366B6708143}" dt="2021-08-07T15:00:04.086" v="2098" actId="1038"/>
          <ac:picMkLst>
            <pc:docMk/>
            <pc:sldMk cId="2055858600" sldId="380"/>
            <ac:picMk id="9" creationId="{BC58494D-43DE-440D-824F-B0313906B3F2}"/>
          </ac:picMkLst>
        </pc:picChg>
        <pc:picChg chg="add mod">
          <ac:chgData name="Eric Shing" userId="55e86778-ed07-4932-b7f7-986ff6c4be43" providerId="ADAL" clId="{ED8955B4-A90F-4B07-88A0-0366B6708143}" dt="2021-08-07T14:59:52.183" v="2092" actId="1038"/>
          <ac:picMkLst>
            <pc:docMk/>
            <pc:sldMk cId="2055858600" sldId="380"/>
            <ac:picMk id="1026" creationId="{30F371A3-E921-47D8-AC0C-5E807728CE75}"/>
          </ac:picMkLst>
        </pc:picChg>
      </pc:sldChg>
      <pc:sldChg chg="del">
        <pc:chgData name="Eric Shing" userId="55e86778-ed07-4932-b7f7-986ff6c4be43" providerId="ADAL" clId="{ED8955B4-A90F-4B07-88A0-0366B6708143}" dt="2021-08-07T13:30:13.226" v="932" actId="47"/>
        <pc:sldMkLst>
          <pc:docMk/>
          <pc:sldMk cId="2995094821" sldId="381"/>
        </pc:sldMkLst>
      </pc:sldChg>
      <pc:sldChg chg="modSp mod">
        <pc:chgData name="Eric Shing" userId="55e86778-ed07-4932-b7f7-986ff6c4be43" providerId="ADAL" clId="{ED8955B4-A90F-4B07-88A0-0366B6708143}" dt="2021-08-07T12:58:32.065" v="550" actId="947"/>
        <pc:sldMkLst>
          <pc:docMk/>
          <pc:sldMk cId="905684211" sldId="383"/>
        </pc:sldMkLst>
        <pc:spChg chg="mod">
          <ac:chgData name="Eric Shing" userId="55e86778-ed07-4932-b7f7-986ff6c4be43" providerId="ADAL" clId="{ED8955B4-A90F-4B07-88A0-0366B6708143}" dt="2021-08-07T12:55:24.514" v="510" actId="255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32.065" v="550" actId="947"/>
          <ac:spMkLst>
            <pc:docMk/>
            <pc:sldMk cId="905684211" sldId="3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4.646" v="367" actId="123"/>
        <pc:sldMkLst>
          <pc:docMk/>
          <pc:sldMk cId="874803358" sldId="384"/>
        </pc:sldMkLst>
        <pc:spChg chg="mod">
          <ac:chgData name="Eric Shing" userId="55e86778-ed07-4932-b7f7-986ff6c4be43" providerId="ADAL" clId="{ED8955B4-A90F-4B07-88A0-0366B6708143}" dt="2021-08-07T12:38:13.169" v="341" actId="255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40:24.646" v="367" actId="123"/>
          <ac:spMkLst>
            <pc:docMk/>
            <pc:sldMk cId="874803358" sldId="38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33:21.731" v="1034" actId="13926"/>
        <pc:sldMkLst>
          <pc:docMk/>
          <pc:sldMk cId="2027636802" sldId="389"/>
        </pc:sldMkLst>
        <pc:spChg chg="mod">
          <ac:chgData name="Eric Shing" userId="55e86778-ed07-4932-b7f7-986ff6c4be43" providerId="ADAL" clId="{ED8955B4-A90F-4B07-88A0-0366B6708143}" dt="2021-08-07T13:30:50.625" v="992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33:21.731" v="103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37:06.157" v="1061" actId="47"/>
        <pc:sldMkLst>
          <pc:docMk/>
          <pc:sldMk cId="1224802640" sldId="390"/>
        </pc:sldMkLst>
      </pc:sldChg>
      <pc:sldChg chg="del">
        <pc:chgData name="Eric Shing" userId="55e86778-ed07-4932-b7f7-986ff6c4be43" providerId="ADAL" clId="{ED8955B4-A90F-4B07-88A0-0366B6708143}" dt="2021-08-07T13:58:49.246" v="1578" actId="47"/>
        <pc:sldMkLst>
          <pc:docMk/>
          <pc:sldMk cId="1408530276" sldId="392"/>
        </pc:sldMkLst>
      </pc:sldChg>
      <pc:sldChg chg="modSp del mod">
        <pc:chgData name="Eric Shing" userId="55e86778-ed07-4932-b7f7-986ff6c4be43" providerId="ADAL" clId="{ED8955B4-A90F-4B07-88A0-0366B6708143}" dt="2021-08-07T13:36:14.773" v="1060" actId="47"/>
        <pc:sldMkLst>
          <pc:docMk/>
          <pc:sldMk cId="3598410572" sldId="395"/>
        </pc:sldMkLst>
        <pc:spChg chg="mod">
          <ac:chgData name="Eric Shing" userId="55e86778-ed07-4932-b7f7-986ff6c4be43" providerId="ADAL" clId="{ED8955B4-A90F-4B07-88A0-0366B6708143}" dt="2021-08-07T13:19:42.157" v="747" actId="20577"/>
          <ac:spMkLst>
            <pc:docMk/>
            <pc:sldMk cId="3598410572" sldId="39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19:48.461" v="748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6.168" v="1575" actId="47"/>
        <pc:sldMkLst>
          <pc:docMk/>
          <pc:sldMk cId="1983663254" sldId="396"/>
        </pc:sldMkLst>
      </pc:sldChg>
      <pc:sldChg chg="del">
        <pc:chgData name="Eric Shing" userId="55e86778-ed07-4932-b7f7-986ff6c4be43" providerId="ADAL" clId="{ED8955B4-A90F-4B07-88A0-0366B6708143}" dt="2021-08-07T13:58:47.411" v="1576" actId="47"/>
        <pc:sldMkLst>
          <pc:docMk/>
          <pc:sldMk cId="681002279" sldId="397"/>
        </pc:sldMkLst>
      </pc:sldChg>
      <pc:sldChg chg="addSp delSp modSp mod setBg">
        <pc:chgData name="Eric Shing" userId="55e86778-ed07-4932-b7f7-986ff6c4be43" providerId="ADAL" clId="{ED8955B4-A90F-4B07-88A0-0366B6708143}" dt="2021-08-07T12:31:49.496" v="136" actId="14100"/>
        <pc:sldMkLst>
          <pc:docMk/>
          <pc:sldMk cId="2552731081" sldId="398"/>
        </pc:sldMkLst>
        <pc:spChg chg="mod">
          <ac:chgData name="Eric Shing" userId="55e86778-ed07-4932-b7f7-986ff6c4be43" providerId="ADAL" clId="{ED8955B4-A90F-4B07-88A0-0366B6708143}" dt="2021-08-07T12:31:49.496" v="136" actId="14100"/>
          <ac:spMkLst>
            <pc:docMk/>
            <pc:sldMk cId="2552731081" sldId="398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2:30:38.408" v="124" actId="478"/>
          <ac:spMkLst>
            <pc:docMk/>
            <pc:sldMk cId="2552731081" sldId="398"/>
            <ac:spMk id="3" creationId="{1290911E-4358-441B-9B03-1CEF0CB1A3B5}"/>
          </ac:spMkLst>
        </pc:spChg>
        <pc:spChg chg="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6" creationId="{4E3A679A-7F29-4661-8887-D87737CE62A4}"/>
          </ac:spMkLst>
        </pc:spChg>
        <pc:spChg chg="ad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12" creationId="{37C89E4B-3C9F-44B9-8B86-D9E3D112D8EC}"/>
          </ac:spMkLst>
        </pc:spChg>
        <pc:picChg chg="add mod ord">
          <ac:chgData name="Eric Shing" userId="55e86778-ed07-4932-b7f7-986ff6c4be43" providerId="ADAL" clId="{ED8955B4-A90F-4B07-88A0-0366B6708143}" dt="2021-08-07T12:31:38.896" v="134" actId="14100"/>
          <ac:picMkLst>
            <pc:docMk/>
            <pc:sldMk cId="2552731081" sldId="398"/>
            <ac:picMk id="7" creationId="{86735168-A35B-43BC-A999-29AC08715378}"/>
          </ac:picMkLst>
        </pc:pic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4" creationId="{AA2EAA10-076F-46BD-8F0F-B9A2FB77A85C}"/>
          </ac:cxnSpMkLst>
        </pc:cxn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ED8955B4-A90F-4B07-88A0-0366B6708143}" dt="2021-08-07T14:03:00.659" v="1585"/>
        <pc:sldMkLst>
          <pc:docMk/>
          <pc:sldMk cId="2959404462" sldId="399"/>
        </pc:sldMkLst>
        <pc:spChg chg="mod">
          <ac:chgData name="Eric Shing" userId="55e86778-ed07-4932-b7f7-986ff6c4be43" providerId="ADAL" clId="{ED8955B4-A90F-4B07-88A0-0366B6708143}" dt="2021-08-07T12:33:09.136" v="18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5:08.081" v="302" actId="13926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1.456" v="366" actId="123"/>
        <pc:sldMkLst>
          <pc:docMk/>
          <pc:sldMk cId="4264196432" sldId="400"/>
        </pc:sldMkLst>
        <pc:spChg chg="mod">
          <ac:chgData name="Eric Shing" userId="55e86778-ed07-4932-b7f7-986ff6c4be43" providerId="ADAL" clId="{ED8955B4-A90F-4B07-88A0-0366B6708143}" dt="2021-08-07T12:40:21.456" v="366" actId="123"/>
          <ac:spMkLst>
            <pc:docMk/>
            <pc:sldMk cId="4264196432" sldId="40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2:25.954" v="376" actId="13926"/>
        <pc:sldMkLst>
          <pc:docMk/>
          <pc:sldMk cId="960726771" sldId="401"/>
        </pc:sldMkLst>
        <pc:spChg chg="mod">
          <ac:chgData name="Eric Shing" userId="55e86778-ed07-4932-b7f7-986ff6c4be43" providerId="ADAL" clId="{ED8955B4-A90F-4B07-88A0-0366B6708143}" dt="2021-08-07T12:42:25.954" v="376" actId="13926"/>
          <ac:spMkLst>
            <pc:docMk/>
            <pc:sldMk cId="960726771" sldId="40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15:14.619" v="2619" actId="13926"/>
        <pc:sldMkLst>
          <pc:docMk/>
          <pc:sldMk cId="3124677336" sldId="402"/>
        </pc:sldMkLst>
        <pc:spChg chg="mod">
          <ac:chgData name="Eric Shing" userId="55e86778-ed07-4932-b7f7-986ff6c4be43" providerId="ADAL" clId="{ED8955B4-A90F-4B07-88A0-0366B6708143}" dt="2021-08-07T15:15:14.619" v="2619" actId="13926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ED8955B4-A90F-4B07-88A0-0366B6708143}" dt="2021-08-07T12:48:33.438" v="402" actId="207"/>
        <pc:sldMkLst>
          <pc:docMk/>
          <pc:sldMk cId="2313995453" sldId="403"/>
        </pc:sldMkLst>
        <pc:spChg chg="mod">
          <ac:chgData name="Eric Shing" userId="55e86778-ed07-4932-b7f7-986ff6c4be43" providerId="ADAL" clId="{ED8955B4-A90F-4B07-88A0-0366B6708143}" dt="2021-08-07T12:48:33.438" v="402" actId="207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6:54.108" v="397" actId="207"/>
        <pc:sldMkLst>
          <pc:docMk/>
          <pc:sldMk cId="3081116608" sldId="404"/>
        </pc:sldMkLst>
        <pc:spChg chg="mod">
          <ac:chgData name="Eric Shing" userId="55e86778-ed07-4932-b7f7-986ff6c4be43" providerId="ADAL" clId="{ED8955B4-A90F-4B07-88A0-0366B6708143}" dt="2021-08-07T12:46:54.108" v="397" actId="207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4:42.454" v="508" actId="6549"/>
        <pc:sldMkLst>
          <pc:docMk/>
          <pc:sldMk cId="124719902" sldId="405"/>
        </pc:sldMkLst>
        <pc:spChg chg="mod">
          <ac:chgData name="Eric Shing" userId="55e86778-ed07-4932-b7f7-986ff6c4be43" providerId="ADAL" clId="{ED8955B4-A90F-4B07-88A0-0366B6708143}" dt="2021-08-07T12:49:30.555" v="415" actId="20577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4:42.454" v="508" actId="6549"/>
          <ac:spMkLst>
            <pc:docMk/>
            <pc:sldMk cId="124719902" sldId="40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8:07.202" v="536" actId="5793"/>
        <pc:sldMkLst>
          <pc:docMk/>
          <pc:sldMk cId="66154752" sldId="407"/>
        </pc:sldMkLst>
        <pc:spChg chg="mod">
          <ac:chgData name="Eric Shing" userId="55e86778-ed07-4932-b7f7-986ff6c4be43" providerId="ADAL" clId="{ED8955B4-A90F-4B07-88A0-0366B6708143}" dt="2021-08-07T12:56:27.727" v="517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07.202" v="536" actId="5793"/>
          <ac:spMkLst>
            <pc:docMk/>
            <pc:sldMk cId="66154752" sldId="407"/>
            <ac:spMk id="3" creationId="{1290911E-4358-441B-9B03-1CEF0CB1A3B5}"/>
          </ac:spMkLst>
        </pc:spChg>
      </pc:sldChg>
      <pc:sldChg chg="modSp add del mod">
        <pc:chgData name="Eric Shing" userId="55e86778-ed07-4932-b7f7-986ff6c4be43" providerId="ADAL" clId="{ED8955B4-A90F-4B07-88A0-0366B6708143}" dt="2021-08-07T15:17:29.186" v="2624" actId="207"/>
        <pc:sldMkLst>
          <pc:docMk/>
          <pc:sldMk cId="27614487" sldId="408"/>
        </pc:sldMkLst>
        <pc:spChg chg="mod">
          <ac:chgData name="Eric Shing" userId="55e86778-ed07-4932-b7f7-986ff6c4be43" providerId="ADAL" clId="{ED8955B4-A90F-4B07-88A0-0366B6708143}" dt="2021-08-07T13:18:57.112" v="731"/>
          <ac:spMkLst>
            <pc:docMk/>
            <pc:sldMk cId="27614487" sldId="40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17:29.186" v="2624" actId="207"/>
          <ac:spMkLst>
            <pc:docMk/>
            <pc:sldMk cId="27614487" sldId="40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29:30.801" v="931" actId="13926"/>
        <pc:sldMkLst>
          <pc:docMk/>
          <pc:sldMk cId="2093501082" sldId="409"/>
        </pc:sldMkLst>
        <pc:spChg chg="mod">
          <ac:chgData name="Eric Shing" userId="55e86778-ed07-4932-b7f7-986ff6c4be43" providerId="ADAL" clId="{ED8955B4-A90F-4B07-88A0-0366B6708143}" dt="2021-08-07T13:27:33.929" v="907" actId="20577"/>
          <ac:spMkLst>
            <pc:docMk/>
            <pc:sldMk cId="2093501082" sldId="40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29:30.801" v="931" actId="13926"/>
          <ac:spMkLst>
            <pc:docMk/>
            <pc:sldMk cId="2093501082" sldId="409"/>
            <ac:spMk id="3" creationId="{1290911E-4358-441B-9B03-1CEF0CB1A3B5}"/>
          </ac:spMkLst>
        </pc:spChg>
      </pc:sldChg>
      <pc:sldChg chg="modSp del mod">
        <pc:chgData name="Eric Shing" userId="55e86778-ed07-4932-b7f7-986ff6c4be43" providerId="ADAL" clId="{ED8955B4-A90F-4B07-88A0-0366B6708143}" dt="2021-08-07T13:18:42.906" v="719" actId="47"/>
        <pc:sldMkLst>
          <pc:docMk/>
          <pc:sldMk cId="4174934251" sldId="409"/>
        </pc:sldMkLst>
        <pc:spChg chg="mod">
          <ac:chgData name="Eric Shing" userId="55e86778-ed07-4932-b7f7-986ff6c4be43" providerId="ADAL" clId="{ED8955B4-A90F-4B07-88A0-0366B6708143}" dt="2021-08-07T13:01:40.239" v="557" actId="6549"/>
          <ac:spMkLst>
            <pc:docMk/>
            <pc:sldMk cId="4174934251" sldId="40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27:57.946" v="2730" actId="123"/>
        <pc:sldMkLst>
          <pc:docMk/>
          <pc:sldMk cId="1318527815" sldId="411"/>
        </pc:sldMkLst>
        <pc:spChg chg="mod">
          <ac:chgData name="Eric Shing" userId="55e86778-ed07-4932-b7f7-986ff6c4be43" providerId="ADAL" clId="{ED8955B4-A90F-4B07-88A0-0366B6708143}" dt="2021-08-07T13:37:16.915" v="1071"/>
          <ac:spMkLst>
            <pc:docMk/>
            <pc:sldMk cId="1318527815" sldId="411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7:57.946" v="2730" actId="123"/>
          <ac:spMkLst>
            <pc:docMk/>
            <pc:sldMk cId="1318527815" sldId="41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22:09:30.969" v="2741"/>
        <pc:sldMkLst>
          <pc:docMk/>
          <pc:sldMk cId="43001632" sldId="412"/>
        </pc:sldMkLst>
        <pc:spChg chg="mod">
          <ac:chgData name="Eric Shing" userId="55e86778-ed07-4932-b7f7-986ff6c4be43" providerId="ADAL" clId="{ED8955B4-A90F-4B07-88A0-0366B6708143}" dt="2021-08-07T15:22:51.508" v="2653"/>
          <ac:spMkLst>
            <pc:docMk/>
            <pc:sldMk cId="43001632" sldId="41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40:39.855" v="1118" actId="123"/>
        <pc:sldMkLst>
          <pc:docMk/>
          <pc:sldMk cId="2987922573" sldId="413"/>
        </pc:sldMkLst>
        <pc:spChg chg="mod">
          <ac:chgData name="Eric Shing" userId="55e86778-ed07-4932-b7f7-986ff6c4be43" providerId="ADAL" clId="{ED8955B4-A90F-4B07-88A0-0366B6708143}" dt="2021-08-07T13:40:39.855" v="1118" actId="123"/>
          <ac:spMkLst>
            <pc:docMk/>
            <pc:sldMk cId="2987922573" sldId="41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4:14:38.069" v="1904"/>
        <pc:sldMkLst>
          <pc:docMk/>
          <pc:sldMk cId="2717660583" sldId="415"/>
        </pc:sldMkLst>
        <pc:spChg chg="mod">
          <ac:chgData name="Eric Shing" userId="55e86778-ed07-4932-b7f7-986ff6c4be43" providerId="ADAL" clId="{ED8955B4-A90F-4B07-88A0-0366B6708143}" dt="2021-08-07T14:14:38.069" v="1904"/>
          <ac:spMkLst>
            <pc:docMk/>
            <pc:sldMk cId="2717660583" sldId="415"/>
            <ac:spMk id="3" creationId="{1290911E-4358-441B-9B03-1CEF0CB1A3B5}"/>
          </ac:spMkLst>
        </pc:spChg>
      </pc:sldChg>
      <pc:sldChg chg="addSp delSp modSp mod ord modAnim chgLayout">
        <pc:chgData name="Eric Shing" userId="55e86778-ed07-4932-b7f7-986ff6c4be43" providerId="ADAL" clId="{ED8955B4-A90F-4B07-88A0-0366B6708143}" dt="2021-08-07T22:06:26.545" v="2740" actId="14100"/>
        <pc:sldMkLst>
          <pc:docMk/>
          <pc:sldMk cId="3144344787" sldId="416"/>
        </pc:sldMkLst>
        <pc:spChg chg="mod ord">
          <ac:chgData name="Eric Shing" userId="55e86778-ed07-4932-b7f7-986ff6c4be43" providerId="ADAL" clId="{ED8955B4-A90F-4B07-88A0-0366B6708143}" dt="2021-08-07T22:06:21.169" v="2739"/>
          <ac:spMkLst>
            <pc:docMk/>
            <pc:sldMk cId="3144344787" sldId="416"/>
            <ac:spMk id="2" creationId="{B66E159E-B105-462D-A04C-7B86AD8A93FD}"/>
          </ac:spMkLst>
        </pc:spChg>
        <pc:spChg chg="add mod ord">
          <ac:chgData name="Eric Shing" userId="55e86778-ed07-4932-b7f7-986ff6c4be43" providerId="ADAL" clId="{ED8955B4-A90F-4B07-88A0-0366B6708143}" dt="2021-08-07T22:06:26.545" v="2740" actId="14100"/>
          <ac:spMkLst>
            <pc:docMk/>
            <pc:sldMk cId="3144344787" sldId="416"/>
            <ac:spMk id="3" creationId="{19C24307-3CD8-4D1B-8388-50F2CBE2B7C1}"/>
          </ac:spMkLst>
        </pc:spChg>
        <pc:spChg chg="mod ord">
          <ac:chgData name="Eric Shing" userId="55e86778-ed07-4932-b7f7-986ff6c4be43" providerId="ADAL" clId="{ED8955B4-A90F-4B07-88A0-0366B6708143}" dt="2021-08-07T15:00:24.939" v="2103" actId="700"/>
          <ac:spMkLst>
            <pc:docMk/>
            <pc:sldMk cId="3144344787" sldId="416"/>
            <ac:spMk id="4" creationId="{D259BC3B-E3AB-4D59-B29F-90C2A8A381AD}"/>
          </ac:spMkLst>
        </pc:spChg>
        <pc:picChg chg="del">
          <ac:chgData name="Eric Shing" userId="55e86778-ed07-4932-b7f7-986ff6c4be43" providerId="ADAL" clId="{ED8955B4-A90F-4B07-88A0-0366B6708143}" dt="2021-08-07T15:00:16.324" v="2100" actId="478"/>
          <ac:picMkLst>
            <pc:docMk/>
            <pc:sldMk cId="3144344787" sldId="416"/>
            <ac:picMk id="5" creationId="{5F401676-1894-4089-A892-B4BDED207E06}"/>
          </ac:picMkLst>
        </pc:picChg>
        <pc:picChg chg="del">
          <ac:chgData name="Eric Shing" userId="55e86778-ed07-4932-b7f7-986ff6c4be43" providerId="ADAL" clId="{ED8955B4-A90F-4B07-88A0-0366B6708143}" dt="2021-08-07T15:00:15.430" v="2099" actId="478"/>
          <ac:picMkLst>
            <pc:docMk/>
            <pc:sldMk cId="3144344787" sldId="416"/>
            <ac:picMk id="6" creationId="{C6933DE8-C537-40B7-914E-228AD7858585}"/>
          </ac:picMkLst>
        </pc:picChg>
        <pc:picChg chg="del">
          <ac:chgData name="Eric Shing" userId="55e86778-ed07-4932-b7f7-986ff6c4be43" providerId="ADAL" clId="{ED8955B4-A90F-4B07-88A0-0366B6708143}" dt="2021-08-07T15:00:17.065" v="2101" actId="478"/>
          <ac:picMkLst>
            <pc:docMk/>
            <pc:sldMk cId="3144344787" sldId="416"/>
            <ac:picMk id="9" creationId="{BC58494D-43DE-440D-824F-B0313906B3F2}"/>
          </ac:picMkLst>
        </pc:picChg>
        <pc:picChg chg="del">
          <ac:chgData name="Eric Shing" userId="55e86778-ed07-4932-b7f7-986ff6c4be43" providerId="ADAL" clId="{ED8955B4-A90F-4B07-88A0-0366B6708143}" dt="2021-08-07T15:00:17.588" v="2102" actId="478"/>
          <ac:picMkLst>
            <pc:docMk/>
            <pc:sldMk cId="3144344787" sldId="416"/>
            <ac:picMk id="1026" creationId="{30F371A3-E921-47D8-AC0C-5E807728CE75}"/>
          </ac:picMkLst>
        </pc:picChg>
      </pc:sldChg>
      <pc:sldChg chg="modSp modAnim">
        <pc:chgData name="Eric Shing" userId="55e86778-ed07-4932-b7f7-986ff6c4be43" providerId="ADAL" clId="{ED8955B4-A90F-4B07-88A0-0366B6708143}" dt="2021-08-07T15:19:45.313" v="2625" actId="6549"/>
        <pc:sldMkLst>
          <pc:docMk/>
          <pc:sldMk cId="497432133" sldId="417"/>
        </pc:sldMkLst>
        <pc:spChg chg="mod">
          <ac:chgData name="Eric Shing" userId="55e86778-ed07-4932-b7f7-986ff6c4be43" providerId="ADAL" clId="{ED8955B4-A90F-4B07-88A0-0366B6708143}" dt="2021-08-07T15:19:45.313" v="2625" actId="6549"/>
          <ac:spMkLst>
            <pc:docMk/>
            <pc:sldMk cId="497432133" sldId="417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8:56.665" v="2731"/>
        <pc:sldMkLst>
          <pc:docMk/>
          <pc:sldMk cId="3003902490" sldId="418"/>
        </pc:sldMkLst>
        <pc:spChg chg="mod">
          <ac:chgData name="Eric Shing" userId="55e86778-ed07-4932-b7f7-986ff6c4be43" providerId="ADAL" clId="{ED8955B4-A90F-4B07-88A0-0366B6708143}" dt="2021-08-07T15:24:02.075" v="2718"/>
          <ac:spMkLst>
            <pc:docMk/>
            <pc:sldMk cId="3003902490" sldId="41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4:15.985" v="2721" actId="255"/>
          <ac:spMkLst>
            <pc:docMk/>
            <pc:sldMk cId="3003902490" sldId="418"/>
            <ac:spMk id="3" creationId="{19C24307-3CD8-4D1B-8388-50F2CBE2B7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15/08/2021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15/08/2021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71B5-C4C6-4A04-9E8E-66AD731D1E04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B73-BD2F-4E48-97B7-9782436E6110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D8F5-8D8F-4EB2-8CF2-1FC8B5745E97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42E6-30BF-45CF-8D16-FE9939D4465D}" type="datetime1">
              <a:rPr lang="en-AU" smtClean="0"/>
              <a:pPr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450654"/>
          </a:xfrm>
        </p:spPr>
        <p:txBody>
          <a:bodyPr/>
          <a:lstStyle/>
          <a:p>
            <a:pPr algn="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不敢忘記！</a:t>
            </a:r>
            <a:br>
              <a:rPr lang="en-AU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4:1-24</a:t>
            </a:r>
            <a:endParaRPr lang="en-A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15/8/2021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4:6, 20-21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335838" cy="48640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這些石頭在你們中間可以作為證據。日後，你們的子孫問你們說：『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這些石頭是什麼意思？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endParaRPr lang="en-AU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</a:t>
            </a:r>
            <a:r>
              <a:rPr lang="en-US" altLang="zh-TW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0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 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書亞就立在</a:t>
            </a:r>
            <a:r>
              <a:rPr lang="zh-TW" sz="35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吉甲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21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zh-TW" sz="35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人說：「日後你們的子孫問他們的父親說：『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這些石頭是什麼意思？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73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4:6, 20-21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8424936" cy="48640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約書亞說：這些石頭代表這一代的經歷，你們要</a:t>
            </a:r>
            <a:r>
              <a:rPr lang="zh-TW" altLang="en-US" sz="33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一代一代的傳下去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。你要向你的子女解說，然後他們又向他們的子女講述，</a:t>
            </a:r>
            <a:r>
              <a:rPr lang="zh-TW" altLang="en-US" sz="33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代代相傳</a:t>
            </a:r>
            <a:r>
              <a:rPr lang="en-US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473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65126"/>
            <a:ext cx="3312368" cy="3351906"/>
          </a:xfrm>
        </p:spPr>
        <p:txBody>
          <a:bodyPr>
            <a:normAutofit/>
          </a:bodyPr>
          <a:lstStyle/>
          <a:p>
            <a:pPr algn="ctr">
              <a:lnSpc>
                <a:spcPts val="6500"/>
              </a:lnSpc>
            </a:pP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石頭記著信心的</a:t>
            </a:r>
            <a:b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一步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7FEC5B-A233-4CBA-BD89-B58760E60FF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136524"/>
            <a:ext cx="5743550" cy="658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072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石頭記著信心的一步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335838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21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摩西向海伸杖，耶和華便用大東風使海水一夜退去，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水便分開，海就成了乾地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22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以色列人下海中走乾地，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水在他們的左右做了牆垣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出埃及記 </a:t>
            </a:r>
            <a:r>
              <a:rPr lang="en-US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14:21-22)</a:t>
            </a:r>
            <a:endParaRPr lang="zh-TW" altLang="en-US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67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石頭記著信心的一步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13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等到抬普天下主耶和華約櫃的</a:t>
            </a:r>
            <a:r>
              <a:rPr lang="zh-TW" sz="33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祭司把腳站在約旦河水裡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3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約旦河的水，就是從上往下流的水，必然斷絕，立起成壘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14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百姓離開帳篷要過約旦河的時候，抬約櫃的祭司乃在百姓的前頭。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15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他們到了約旦河，腳一入水（原來</a:t>
            </a:r>
            <a:r>
              <a:rPr lang="zh-TW" sz="33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約旦河水在收割的日子漲過兩岸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），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16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那從上往下流的水，便在極遠之地，撒拉但旁的亞當城那裡停住，</a:t>
            </a:r>
            <a:r>
              <a:rPr lang="zh-TW" sz="33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立起成壘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。那往亞拉巴的海，就是鹽海，下流的水全然斷絕。於是百姓在耶利哥的對面過去了。</a:t>
            </a: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3:13-16)</a:t>
            </a:r>
            <a:endParaRPr lang="zh-TW" altLang="en-US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111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石頭記著順服的一步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Aft>
                <a:spcPts val="24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7 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耶和華對約書亞說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：「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你要吩咐抬約櫃的祭司說：『你們到了約旦河的水邊上，就要在約旦河水裡站住。』」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en-AU" sz="3500" b="1" baseline="30000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約書亞對以色列人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說：「你們近前來，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聽耶和華你們神的話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約書亞說：「看哪，普天下主的約櫃必在你們前頭過去，到約旦河裡，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2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</a:t>
            </a:r>
            <a:r>
              <a:rPr lang="en-US" altLang="zh-TW" sz="2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3:7-11)</a:t>
            </a:r>
            <a:endParaRPr lang="zh-TW" altLang="en-US" sz="2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69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石頭記著順服的一步 </a:t>
            </a:r>
            <a:r>
              <a:rPr lang="en-AU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(4:1-8)</a:t>
            </a:r>
            <a:endParaRPr lang="en-A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119814" cy="5092676"/>
          </a:xfrm>
        </p:spPr>
        <p:txBody>
          <a:bodyPr>
            <a:noAutofit/>
          </a:bodyPr>
          <a:lstStyle/>
          <a:p>
            <a:pPr marL="0" indent="0" algn="just">
              <a:lnSpc>
                <a:spcPts val="3900"/>
              </a:lnSpc>
              <a:spcAft>
                <a:spcPts val="2400"/>
              </a:spcAft>
              <a:buNone/>
            </a:pPr>
            <a:r>
              <a:rPr lang="en-AU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4:1</a:t>
            </a:r>
            <a:r>
              <a:rPr 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國民盡都過了約旦河，</a:t>
            </a:r>
            <a:r>
              <a:rPr lang="zh-TW" sz="30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耶和華就對約書亞說</a:t>
            </a:r>
            <a:r>
              <a:rPr 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AU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你從民中要揀選十二個人，每支派一人</a:t>
            </a:r>
            <a:r>
              <a:rPr 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AU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吩咐他們說：『你們從這裡，從約旦河中，祭司腳站定的地方，取十二塊石頭帶過去，放在你們今夜要住宿的地方。』」</a:t>
            </a:r>
            <a:r>
              <a:rPr lang="en-AU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sz="3000" b="1" dirty="0">
                <a:solidFill>
                  <a:srgbClr val="7030A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</a:t>
            </a:r>
            <a:r>
              <a:rPr lang="zh-TW" sz="30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，約書亞</a:t>
            </a:r>
            <a:r>
              <a:rPr 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</a:t>
            </a:r>
            <a:r>
              <a:rPr lang="zh-TW" sz="30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他從以色列人中所預備的那十二個人，每支派一人</a:t>
            </a:r>
            <a:r>
              <a:rPr 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，都召了來，</a:t>
            </a:r>
            <a:r>
              <a:rPr lang="en-AU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對他們說：「你們下約旦河中，過到耶和華你們神的約櫃前頭，按著以色列人十二支派的數目，每人取一塊石頭扛在肩上。</a:t>
            </a:r>
            <a:r>
              <a:rPr lang="en-AU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en-AU" sz="30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8</a:t>
            </a:r>
            <a:r>
              <a:rPr lang="zh-TW" sz="30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以色列人就照約書亞所吩咐的</a:t>
            </a:r>
            <a:r>
              <a:rPr 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AU" altLang="zh-TW" sz="3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zh-TW" altLang="en-US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995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石頭記著順服的一步</a:t>
            </a:r>
            <a:endParaRPr lang="en-A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119814" cy="5092676"/>
          </a:xfrm>
        </p:spPr>
        <p:txBody>
          <a:bodyPr>
            <a:noAutofit/>
          </a:bodyPr>
          <a:lstStyle/>
          <a:p>
            <a:pPr marL="0" indent="0" algn="just">
              <a:lnSpc>
                <a:spcPts val="3900"/>
              </a:lnSpc>
              <a:spcAft>
                <a:spcPts val="2400"/>
              </a:spcAft>
              <a:buNone/>
              <a:tabLst>
                <a:tab pos="979488" algn="l"/>
                <a:tab pos="2155825" algn="l"/>
              </a:tabLst>
            </a:pP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神吩咐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</a:t>
            </a:r>
            <a:r>
              <a:rPr lang="zh-HK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書亞</a:t>
            </a:r>
            <a:r>
              <a:rPr lang="zh-HK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altLang="zh-HK" sz="35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900"/>
              </a:lnSpc>
              <a:spcAft>
                <a:spcPts val="2400"/>
              </a:spcAft>
              <a:buNone/>
              <a:tabLst>
                <a:tab pos="979488" algn="l"/>
                <a:tab pos="2155825" algn="l"/>
              </a:tabLst>
            </a:pPr>
            <a:r>
              <a:rPr lang="en-AU" sz="3500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A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sz="35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於是，</a:t>
            </a:r>
            <a:r>
              <a:rPr lang="zh-HK" sz="35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HK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指示以色列人</a:t>
            </a:r>
            <a:r>
              <a:rPr lang="zh-HK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altLang="zh-HK" sz="35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75" indent="-2873375" algn="just">
              <a:lnSpc>
                <a:spcPts val="3900"/>
              </a:lnSpc>
              <a:spcAft>
                <a:spcPts val="2400"/>
              </a:spcAft>
              <a:buNone/>
              <a:tabLst>
                <a:tab pos="979488" algn="l"/>
                <a:tab pos="2155825" algn="l"/>
              </a:tabLst>
            </a:pPr>
            <a:r>
              <a:rPr lang="en-AU" sz="3500" dirty="0">
                <a:solidFill>
                  <a:srgbClr val="00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en-A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sz="3500" b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之後，以色列人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就按約書亞的指示行動。</a:t>
            </a:r>
            <a:endParaRPr lang="en-AU" sz="35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900"/>
              </a:lnSpc>
              <a:spcAft>
                <a:spcPts val="2400"/>
              </a:spcAft>
              <a:buNone/>
            </a:pPr>
            <a:endParaRPr lang="zh-TW" altLang="en-US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95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269A58-E7B0-478D-8259-5E142753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1" y="1412776"/>
            <a:ext cx="2808312" cy="3969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91822" cy="1325563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唐納爾 </a:t>
            </a:r>
            <a:r>
              <a:rPr lang="en-AU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(D. Towner 1850-1919)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83273A-C831-4B47-A877-D09E80658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5167486" cy="49360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當慕迪佈道團在賓州時，在一見證晚會中，我負責領唱及獻詩，有一青年起立說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有許多事，我不能定</a:t>
            </a:r>
            <a:r>
              <a:rPr lang="en-US" altLang="zh-TW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但我願意信靠，也願意順服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 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他聽了大受感動，記下這句話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9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信靠順服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AU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Trust and Obey)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50080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我與救主同行，在主福音光中，何等榮耀照亮我路程！</a:t>
            </a:r>
            <a:br>
              <a:rPr lang="en-AU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只要聽主命令，主必與我同行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4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信靠順服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者主必同行。</a:t>
            </a:r>
            <a:endParaRPr lang="en-AU" altLang="zh-TW" sz="4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br>
              <a:rPr lang="en-AU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br>
              <a:rPr lang="en-AU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副歌</a:t>
            </a:r>
            <a:r>
              <a:rPr lang="en-US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信靠順服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，此外並無別路，</a:t>
            </a:r>
            <a:br>
              <a:rPr lang="en-AU" altLang="zh-TW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若要得主裏喜樂，惟有</a:t>
            </a:r>
            <a:r>
              <a:rPr lang="zh-TW" altLang="en-US" sz="4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信靠順服</a:t>
            </a:r>
            <a:r>
              <a:rPr lang="zh-TW" altLang="en-US" sz="4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71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7FE4F6D-A6AC-42CC-9FD1-E97846B2D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1" y="4085022"/>
            <a:ext cx="1772791" cy="2654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1748A6-9839-4A7C-A22E-EF4BCF8F0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" y="2254560"/>
            <a:ext cx="1565920" cy="234888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時間去了那裡？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16" y="1861013"/>
            <a:ext cx="8292364" cy="4759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在人一生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70 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年中：</a:t>
            </a:r>
            <a:endParaRPr lang="en-AU" altLang="zh-TW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79488" indent="-444500"/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站立了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30 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</a:t>
            </a:r>
            <a:endParaRPr lang="en-AU" altLang="zh-TW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79488" indent="-444500"/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23 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年在睡夢中</a:t>
            </a:r>
            <a:endParaRPr lang="en-AU" altLang="zh-TW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79488" indent="-444500"/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工作了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 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</a:t>
            </a:r>
            <a:endParaRPr lang="en-AU" altLang="zh-TW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79488" indent="-444500"/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真正能休閒的時間只有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 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</a:t>
            </a:r>
            <a:endParaRPr lang="en-AU" altLang="zh-TW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79488" indent="-444500"/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浪費掉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年的在等待</a:t>
            </a:r>
            <a:endParaRPr lang="en-AU" altLang="zh-TW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979488" indent="-444500"/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花掉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年在找東西</a:t>
            </a:r>
            <a:br>
              <a:rPr lang="en-AU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3511D8-2063-49AB-BCED-3F0C29BAB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906" y="223096"/>
            <a:ext cx="3744416" cy="13561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1C0448-17BF-4BCB-B2C1-A65C225A3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1698205"/>
            <a:ext cx="2573702" cy="15230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70DDA4-E960-4C5F-B6DC-C421EE379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182" y="4729713"/>
            <a:ext cx="2573702" cy="21282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DEA928-C4E1-451D-BB25-7F3EBA610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335" y="2501149"/>
            <a:ext cx="2258869" cy="16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3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A63E06-A333-4893-879E-B1ECEE6E4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36524"/>
            <a:ext cx="4824358" cy="6673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6524"/>
            <a:ext cx="4680520" cy="1554165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石頭記著</a:t>
            </a:r>
            <a:b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同心的一步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90689"/>
            <a:ext cx="4176286" cy="5008090"/>
          </a:xfrm>
        </p:spPr>
        <p:txBody>
          <a:bodyPr>
            <a:noAutofit/>
          </a:bodyPr>
          <a:lstStyle/>
          <a:p>
            <a:pPr marL="0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en-AU" sz="34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12 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呂便人、迦得人、瑪拿西半支派的人都照摩西所吩咐他們的，帶著兵器在以色列人前頭過去。</a:t>
            </a:r>
            <a:r>
              <a:rPr lang="en-AU" sz="34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13 </a:t>
            </a:r>
            <a:r>
              <a:rPr lang="zh-TW" sz="34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約有四萬人都準備打仗，在耶和華面前過去，到耶利哥的平原，等候上陣。</a:t>
            </a:r>
            <a:r>
              <a:rPr lang="en-AU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AU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4:12-13)</a:t>
            </a:r>
            <a:endParaRPr lang="zh-TW" altLang="en-US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74A71-6A2D-409E-9100-606A60D5D3CF}"/>
              </a:ext>
            </a:extLst>
          </p:cNvPr>
          <p:cNvSpPr/>
          <p:nvPr/>
        </p:nvSpPr>
        <p:spPr>
          <a:xfrm>
            <a:off x="7596336" y="1916832"/>
            <a:ext cx="360040" cy="1013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7A556-1275-45DA-90EF-7E08546685D6}"/>
              </a:ext>
            </a:extLst>
          </p:cNvPr>
          <p:cNvSpPr/>
          <p:nvPr/>
        </p:nvSpPr>
        <p:spPr>
          <a:xfrm>
            <a:off x="5724128" y="2996952"/>
            <a:ext cx="576064" cy="2880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9D7578-D30B-426E-BD05-E4B40173E4F1}"/>
              </a:ext>
            </a:extLst>
          </p:cNvPr>
          <p:cNvSpPr/>
          <p:nvPr/>
        </p:nvSpPr>
        <p:spPr>
          <a:xfrm>
            <a:off x="7236296" y="3717032"/>
            <a:ext cx="504056" cy="3651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C05DA5-9F6F-47F0-BE96-C848F77B97C1}"/>
              </a:ext>
            </a:extLst>
          </p:cNvPr>
          <p:cNvSpPr/>
          <p:nvPr/>
        </p:nvSpPr>
        <p:spPr>
          <a:xfrm>
            <a:off x="7164288" y="4756714"/>
            <a:ext cx="432048" cy="3350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5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石頭記著神的大能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5167486" cy="5008090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AU" altLang="zh-TW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 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要使地上萬民都</a:t>
            </a:r>
            <a:r>
              <a:rPr lang="zh-TW" altLang="en-US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知道</a:t>
            </a:r>
            <a:r>
              <a:rPr lang="zh-TW" altLang="en-US" sz="3500" b="1" dirty="0">
                <a:solidFill>
                  <a:schemeClr val="accent2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的手大有能力，也要使你們</a:t>
            </a:r>
            <a:r>
              <a:rPr lang="zh-TW" altLang="en-US" sz="35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永遠敬畏</a:t>
            </a:r>
            <a:r>
              <a:rPr lang="zh-TW" altLang="en-US" sz="3500" b="1" dirty="0">
                <a:solidFill>
                  <a:schemeClr val="accent2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你們的神。</a:t>
            </a:r>
            <a:r>
              <a:rPr lang="en-AU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4:24)</a:t>
            </a:r>
            <a:endParaRPr lang="zh-TW" altLang="en-US" sz="2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  <p:pic>
        <p:nvPicPr>
          <p:cNvPr id="6" name="Picture 5" descr="A picture containing reptile&#10;&#10;Description automatically generated">
            <a:extLst>
              <a:ext uri="{FF2B5EF4-FFF2-40B4-BE49-F238E27FC236}">
                <a16:creationId xmlns:a16="http://schemas.microsoft.com/office/drawing/2014/main" id="{40042333-2406-4AEF-80FB-4EB88D8D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631" y="1199303"/>
            <a:ext cx="3292037" cy="52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84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ABC4-4093-4BE2-BC5D-8A9B1F18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給善忘的你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D3C32-2465-4D3E-9A57-46EAF674D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6FF5C-0D10-4506-85C8-DFE3B433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B9EAF-4E24-4546-90E5-618F8C31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723" y="232229"/>
            <a:ext cx="3768643" cy="2520280"/>
          </a:xfrm>
          <a:prstGeom prst="rect">
            <a:avLst/>
          </a:prstGeom>
        </p:spPr>
      </p:pic>
      <p:pic>
        <p:nvPicPr>
          <p:cNvPr id="1028" name="Picture 4" descr="台中基督徒-榮中禮拜堂">
            <a:extLst>
              <a:ext uri="{FF2B5EF4-FFF2-40B4-BE49-F238E27FC236}">
                <a16:creationId xmlns:a16="http://schemas.microsoft.com/office/drawing/2014/main" id="{97FC293B-B9D3-47C8-B75F-5B76EAA5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49" y="2836597"/>
            <a:ext cx="4056112" cy="30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402E00-BD7E-44B9-8AAE-F568B3165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17" y="1370679"/>
            <a:ext cx="2686207" cy="3642497"/>
          </a:xfrm>
          <a:prstGeom prst="rect">
            <a:avLst/>
          </a:prstGeom>
        </p:spPr>
      </p:pic>
      <p:pic>
        <p:nvPicPr>
          <p:cNvPr id="1026" name="Picture 2" descr="10個你可以相信聖經的理由">
            <a:extLst>
              <a:ext uri="{FF2B5EF4-FFF2-40B4-BE49-F238E27FC236}">
                <a16:creationId xmlns:a16="http://schemas.microsoft.com/office/drawing/2014/main" id="{6D400BF4-306C-4BBA-9804-420640D5D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99" y="4337337"/>
            <a:ext cx="2938945" cy="24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6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9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2:23-24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8407846" cy="487665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Aft>
                <a:spcPts val="2400"/>
              </a:spcAft>
              <a:buNone/>
              <a:tabLst>
                <a:tab pos="4846638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二人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探子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就下山回來，過了河，到嫩的兒子約書亞那裡，向他述說所遭遇的一切事。又對約書亞說：「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耶和華果然將那全地交在我們手中，那地的一切居民在我們面前心都消化了。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54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3:1-4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523669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Aft>
                <a:spcPts val="2400"/>
              </a:spcAft>
              <a:buNone/>
              <a:tabLst>
                <a:tab pos="4846638" algn="l"/>
              </a:tabLst>
            </a:pPr>
            <a:r>
              <a:rPr lang="en-AU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約書亞清早起來，和以色列眾人都離開什亭，來到約旦河，就住在那裡，等候過河。</a:t>
            </a:r>
            <a:r>
              <a:rPr lang="en-AU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過了三天，官長走遍營中，</a:t>
            </a:r>
            <a:r>
              <a:rPr lang="en-AU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吩咐百姓說：「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你們看見耶和華你們神的約櫃，又見祭司利未人抬著，就要離開所住的地方，跟著約櫃去。</a:t>
            </a:r>
            <a:r>
              <a:rPr lang="en-AU" sz="3500" b="1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只是你們和約櫃相離要量二千肘，不可與約櫃相近，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使你們知道所當走的路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，因為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這條路你們向來沒有走過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。」 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40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這條路你們向來沒有走過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8407846" cy="50307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以色列人的分水嶺：</a:t>
            </a:r>
            <a:endParaRPr lang="en-AU" altLang="zh-TW" sz="35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TW" altLang="en-US" sz="35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前所走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路都是曠野、沙漠</a:t>
            </a:r>
            <a:endParaRPr lang="en-AU" altLang="zh-TW" sz="3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TW" alt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由奴隸變成</a:t>
            </a:r>
            <a:r>
              <a:rPr lang="zh-TW" altLang="en-US" sz="3500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神的子民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5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AU" altLang="zh-TW" sz="35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我們的分水嶺：</a:t>
            </a:r>
            <a:endParaRPr lang="en-AU" altLang="zh-TW" sz="35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信耶穌前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和信耶穌後</a:t>
            </a:r>
            <a:endParaRPr lang="en-AU" altLang="zh-TW" sz="3500" b="1" dirty="0">
              <a:solidFill>
                <a:srgbClr val="FFFF00"/>
              </a:solidFill>
              <a:highlight>
                <a:srgbClr val="8000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</a:t>
            </a:r>
            <a:r>
              <a:rPr lang="en-US" altLang="zh-TW" sz="35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COVID 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出現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，整個世界都不再一樣</a:t>
            </a:r>
            <a:endParaRPr lang="en-AU" altLang="zh-TW" sz="35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b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US" altLang="zh-TW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4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石頭代表了「不能忘記」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335838" cy="52292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信心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的一步</a:t>
            </a:r>
          </a:p>
          <a:p>
            <a:pPr marL="514350" indent="-514350" algn="just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b="1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順服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的一步</a:t>
            </a:r>
          </a:p>
          <a:p>
            <a:pPr marL="514350" indent="-514350" algn="just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同心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的一步</a:t>
            </a:r>
          </a:p>
          <a:p>
            <a:pPr marL="514350" indent="-514350" algn="just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b="1" dirty="0">
                <a:solidFill>
                  <a:srgbClr val="FFFF00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神的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大能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80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4:1-8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8640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4:1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國民盡都過了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約旦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河，耶和華就對約書亞說：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「你從民中要揀選十二個人，每支派一人，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吩咐他們說：『你們從這裡，從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約旦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河中，祭司腳站定的地方，</a:t>
            </a:r>
            <a:r>
              <a:rPr lang="zh-TW" sz="33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取十二塊石頭帶過去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，放在你們今夜要住宿的地方。』」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於是，約書亞將他從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人中所預備的那十二個人，每支派一人，都召了來，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對他們說：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「你們下約旦河中，過到耶和華你們神的約櫃前頭，按著</a:t>
            </a:r>
            <a:r>
              <a:rPr lang="zh-TW" altLang="en-US" sz="33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altLang="en-US" sz="3300" dirty="0"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人十二支派的數目</a:t>
            </a:r>
            <a:r>
              <a:rPr lang="zh-TW" altLang="en-US" sz="3300" b="1" dirty="0">
                <a:highlight>
                  <a:srgbClr val="FFFF00"/>
                </a:highlight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每人取一塊石頭扛在</a:t>
            </a:r>
            <a:endParaRPr lang="zh-TW" altLang="en-US" sz="3300" b="1" dirty="0"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286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4:1-8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29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sz="33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肩上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sz="3300" b="1" dirty="0">
                <a:solidFill>
                  <a:srgbClr val="7030A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這些石頭在你們中間可以作為證據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。日後，你們的子孫問你們說：『</a:t>
            </a:r>
            <a:r>
              <a:rPr lang="zh-TW" sz="33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這些石頭是什麼意思？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你們就對他們說：『這是因為約旦河的水在耶和華的約櫃前斷絕。約櫃過約旦河的時候，約旦河的水就斷絕了。</a:t>
            </a:r>
            <a:r>
              <a:rPr lang="zh-TW" sz="3300" b="1" dirty="0">
                <a:solidFill>
                  <a:srgbClr val="7030A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這些石頭要做以色列人永遠的紀念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。』」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人就照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所吩咐的，按著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人支派的數目，從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約旦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河中</a:t>
            </a:r>
            <a:r>
              <a:rPr lang="zh-TW" sz="33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取了十二塊石頭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，都遵耶和華所吩咐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的行了。他們</a:t>
            </a:r>
            <a:r>
              <a:rPr lang="zh-TW" sz="33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把石頭帶過去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，到他們所住宿的地方，就放在那裡。</a:t>
            </a: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zh-TW" altLang="en-US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19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4:19-22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8640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19 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正月初十日，百姓從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約旦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河裡上來，就在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吉甲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，在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耶利哥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的東邊安營。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20 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</a:t>
            </a:r>
            <a:r>
              <a:rPr lang="zh-TW" sz="33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sz="33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約旦</a:t>
            </a:r>
            <a:r>
              <a:rPr lang="zh-TW" sz="33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河中取來的那十二塊石頭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，約書亞就立在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吉甲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21 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人說：「日後你們的子孫問他們的父親說：『</a:t>
            </a:r>
            <a:r>
              <a:rPr lang="zh-TW" sz="33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這些石頭是什麼意思？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22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你們就告訴他們說：『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人曾走乾地過這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約旦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河。</a:t>
            </a:r>
            <a:endParaRPr lang="zh-TW" altLang="en-US" sz="33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35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</TotalTime>
  <Words>1551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Microsoft JhengHei</vt:lpstr>
      <vt:lpstr>Arial</vt:lpstr>
      <vt:lpstr>Calibri</vt:lpstr>
      <vt:lpstr>Calibri Light</vt:lpstr>
      <vt:lpstr>Times New Roman</vt:lpstr>
      <vt:lpstr>Office Theme</vt:lpstr>
      <vt:lpstr>不敢忘記！ 約書亞記 4:1-24</vt:lpstr>
      <vt:lpstr>時間去了那裡？</vt:lpstr>
      <vt:lpstr>約書亞記 2:23-24</vt:lpstr>
      <vt:lpstr>約書亞記 3:1-4</vt:lpstr>
      <vt:lpstr>這條路你們向來沒有走過</vt:lpstr>
      <vt:lpstr>石頭代表了「不能忘記」</vt:lpstr>
      <vt:lpstr>約書亞記 4:1-8</vt:lpstr>
      <vt:lpstr>約書亞記 4:1-8</vt:lpstr>
      <vt:lpstr>約書亞記 4:19-22</vt:lpstr>
      <vt:lpstr>約書亞記 4:6, 20-21</vt:lpstr>
      <vt:lpstr>約書亞記 4:6, 20-21</vt:lpstr>
      <vt:lpstr>石頭記著信心的 一步</vt:lpstr>
      <vt:lpstr>石頭記著信心的一步</vt:lpstr>
      <vt:lpstr>石頭記著信心的一步</vt:lpstr>
      <vt:lpstr>石頭記著順服的一步</vt:lpstr>
      <vt:lpstr>石頭記著順服的一步 (4:1-8)</vt:lpstr>
      <vt:lpstr>石頭記著順服的一步</vt:lpstr>
      <vt:lpstr>唐納爾 (D. Towner 1850-1919)</vt:lpstr>
      <vt:lpstr>信靠順服 (Trust and Obey)</vt:lpstr>
      <vt:lpstr>石頭記著 同心的一步</vt:lpstr>
      <vt:lpstr>石頭記著神的大能</vt:lpstr>
      <vt:lpstr>給善忘的你……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92</cp:revision>
  <dcterms:created xsi:type="dcterms:W3CDTF">2013-10-11T11:36:12Z</dcterms:created>
  <dcterms:modified xsi:type="dcterms:W3CDTF">2021-08-14T16:57:55Z</dcterms:modified>
</cp:coreProperties>
</file>