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87" r:id="rId2"/>
    <p:sldId id="398" r:id="rId3"/>
    <p:sldId id="399" r:id="rId4"/>
    <p:sldId id="375" r:id="rId5"/>
    <p:sldId id="384" r:id="rId6"/>
    <p:sldId id="400" r:id="rId7"/>
    <p:sldId id="401" r:id="rId8"/>
    <p:sldId id="402" r:id="rId9"/>
    <p:sldId id="404" r:id="rId10"/>
    <p:sldId id="403" r:id="rId11"/>
    <p:sldId id="406" r:id="rId12"/>
    <p:sldId id="405" r:id="rId13"/>
    <p:sldId id="407" r:id="rId14"/>
    <p:sldId id="383" r:id="rId15"/>
    <p:sldId id="408" r:id="rId16"/>
    <p:sldId id="410" r:id="rId17"/>
    <p:sldId id="409" r:id="rId18"/>
    <p:sldId id="389" r:id="rId19"/>
    <p:sldId id="411" r:id="rId20"/>
    <p:sldId id="413" r:id="rId21"/>
    <p:sldId id="414" r:id="rId22"/>
    <p:sldId id="417" r:id="rId23"/>
    <p:sldId id="412" r:id="rId24"/>
    <p:sldId id="380" r:id="rId25"/>
    <p:sldId id="416" r:id="rId26"/>
    <p:sldId id="418" r:id="rId27"/>
    <p:sldId id="415" r:id="rId28"/>
    <p:sldId id="379" r:id="rId29"/>
    <p:sldId id="260" r:id="rId30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955B4-A90F-4B07-88A0-0366B6708143}" v="975" dt="2021-08-07T15:28:56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7" autoAdjust="0"/>
    <p:restoredTop sz="94660"/>
  </p:normalViewPr>
  <p:slideViewPr>
    <p:cSldViewPr>
      <p:cViewPr varScale="1">
        <p:scale>
          <a:sx n="59" d="100"/>
          <a:sy n="59" d="100"/>
        </p:scale>
        <p:origin x="55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15:28:56.665" v="273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2:51.508" v="2653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15:25:09.819" v="2727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15:02:26.425" v="2286" actId="14100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15:25:05.043" v="2725" actId="20577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7/08/2021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7/08/2021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50654"/>
          </a:xfrm>
        </p:spPr>
        <p:txBody>
          <a:bodyPr/>
          <a:lstStyle/>
          <a:p>
            <a:pPr algn="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是信心！</a:t>
            </a:r>
            <a:br>
              <a:rPr lang="en-AU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2:1-21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8/8/2021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(2:1-8)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女人將二人隱藏，就回答說：「那人果然到我這裡來，他們是哪裡來的我卻不知道。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 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天黑要關城門的時候他們出去了，往哪裡去我卻不知道。你們快快地去追趕，就必追上。」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 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（先是女人領二人上了房頂，將他們藏在那裡所擺的麻秸中。）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7 </a:t>
            </a:r>
            <a:r>
              <a:rPr lang="zh-TW" sz="3500" b="1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那些人就往約旦河的渡口追趕他們去了。追趕他們的人一出去，城門就關了。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8 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二人還沒有躺臥，女人就上房頂，到他們那裡。</a:t>
            </a:r>
            <a:endParaRPr lang="zh-TW" altLang="en-US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99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(2:1, 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2:1 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當下，嫩的兒子約書亞從什亭暗暗打發兩個人做探子，吩咐說：「你們去窺探那地和耶利哥。」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於是二人去了，來到一個妓女名叫喇合的家裡，就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在那裡躺臥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 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8 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二人還沒有躺臥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，女人就上房頂，到他們那裡。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09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(2:1, 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35283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難以想像的</a:t>
            </a:r>
            <a:r>
              <a:rPr lang="zh-TW" altLang="en-US" sz="40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信心</a:t>
            </a:r>
            <a:endParaRPr lang="en-AU" altLang="zh-TW" sz="4000" b="1" dirty="0">
              <a:solidFill>
                <a:srgbClr val="7030A0"/>
              </a:solidFill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解決了難以</a:t>
            </a:r>
            <a:r>
              <a:rPr lang="zh-TW" altLang="en-US" sz="40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化解的危機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1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難以想像的信心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(2:9-14)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335838" cy="5008090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9 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對他們說：「我知道耶和華已經把這地賜給你們，並且因你們的緣故我們都驚慌了。這地的一切居民在你們面前心都消化了。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10 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因為我們聽見你們出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埃及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的時候，耶和華怎樣在你們前面使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紅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海的水乾了，並且你們怎樣待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河東的兩個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亞摩利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王西宏和噩，將他們盡行毀滅。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我們一聽見這些事，心就消化了。因你們的緣故，並無一人有膽氣，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5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難以想像的信心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(2:9-13)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335838" cy="5008090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US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11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 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耶和華你們的神本是上天下地的神。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12 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現在我既是恩待你們，求你們指著耶和華向我起誓，也要恩待我父家，並給我一個實在的證據，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13 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要救活我的父母、弟兄、姐妹和一切屬他們的，拯救我們性命不死。」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二人對她說：「你若不洩漏我們這件事，我們情願替你們死。耶和華將這地賜給我們的時候，我們必以慈愛、誠實待你。」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68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從不知道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我知道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(2:4-5, 10)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335838" cy="5008090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喇合不知道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：探子的行蹤，探子從哪裡來、往哪裡去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...... 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(2:4-5)</a:t>
            </a: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zh-TW" altLang="en-US" sz="35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喇合知道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：耶和華已經把這地賜給你們、並且因你們的緣故我們都驚慌了。這地的一切居民在你們面前心都消化了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...... 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(2:10)</a:t>
            </a: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怎樣知道？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(2:10-</a:t>
            </a:r>
            <a:r>
              <a:rPr lang="en-AU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335838" cy="5236691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10 </a:t>
            </a:r>
            <a:r>
              <a:rPr lang="zh-TW" sz="3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sz="32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我們聽見</a:t>
            </a:r>
            <a:r>
              <a:rPr lang="zh-TW" sz="3200" b="1" dirty="0">
                <a:effectLst/>
                <a:ea typeface="Times New Roman" panose="02020603050405020304" pitchFamily="18" charset="0"/>
              </a:rPr>
              <a:t> 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11 </a:t>
            </a:r>
            <a:r>
              <a:rPr lang="zh-TW" sz="32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我們一聽見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這些事</a:t>
            </a:r>
            <a:r>
              <a:rPr lang="en-AU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zh-TW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</a:t>
            </a:r>
            <a:b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sz="32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聽見</a:t>
            </a: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</a:t>
            </a:r>
            <a:r>
              <a:rPr lang="zh-TW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你們出埃及的時候，</a:t>
            </a:r>
            <a:b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耶和華怎樣</a:t>
            </a:r>
            <a:r>
              <a:rPr lang="en-AU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AU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</a:t>
            </a:r>
            <a:r>
              <a:rPr lang="zh-TW" sz="32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在你們前面</a:t>
            </a:r>
            <a:endParaRPr lang="en-AU" altLang="zh-TW" sz="3200" b="1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</a:t>
            </a:r>
            <a:r>
              <a:rPr lang="zh-TW" sz="32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使紅海的水乾了</a:t>
            </a:r>
            <a:r>
              <a:rPr lang="zh-TW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，並且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        </a:t>
            </a:r>
            <a:r>
              <a:rPr lang="zh-TW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你們怎樣</a:t>
            </a:r>
            <a:b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</a:t>
            </a:r>
            <a:r>
              <a:rPr lang="zh-TW" sz="32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待約旦河東的兩個亞摩利王</a:t>
            </a:r>
            <a:r>
              <a:rPr lang="en-AU" altLang="zh-TW" sz="32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                  </a:t>
            </a:r>
            <a:r>
              <a:rPr lang="zh-TW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將他們盡行毀滅。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AU" sz="3500" dirty="0">
              <a:solidFill>
                <a:srgbClr val="00206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18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怎樣知道？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(2:9, </a:t>
            </a:r>
            <a:r>
              <a:rPr lang="en-AU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335838" cy="5236691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TW" sz="35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9 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對他們說：「我知道耶和華已經把這地賜給你們，並且因你們的緣故我們都驚慌了。</a:t>
            </a:r>
            <a:r>
              <a:rPr lang="zh-TW" altLang="en-US" sz="35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這地的一切居民在你們面前</a:t>
            </a:r>
            <a:r>
              <a:rPr lang="zh-TW" altLang="en-US" sz="35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心都消化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了。</a:t>
            </a:r>
            <a:r>
              <a:rPr lang="en-AU" altLang="zh-TW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US" altLang="zh-TW" sz="35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11 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我們一</a:t>
            </a:r>
            <a:r>
              <a:rPr lang="zh-TW" altLang="en-US" sz="35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聽見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這些事，</a:t>
            </a:r>
            <a:r>
              <a:rPr lang="zh-TW" altLang="en-US" sz="35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心就消化了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。因你們的緣故，並無一人有膽氣，</a:t>
            </a:r>
            <a:r>
              <a:rPr lang="zh-TW" altLang="en-US" sz="35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耶和華你們的神本是上天下地的神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AU" sz="3500" dirty="0">
              <a:solidFill>
                <a:srgbClr val="00206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50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求你們恩待我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- 14)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Autofit/>
          </a:bodyPr>
          <a:lstStyle/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12 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現在我既是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恩待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你們，</a:t>
            </a:r>
            <a:r>
              <a:rPr lang="zh-TW" sz="35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求你們</a:t>
            </a:r>
            <a:r>
              <a:rPr lang="zh-TW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指著耶和華向我起誓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，也要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恩待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我父家，並給我一個實在的證據，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13 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要救活我的父母、弟兄、姐妹和一切屬他們的，拯救我們性命不死。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二人對她說：你若不洩漏我們這件事，我們情願替你們死。耶和華將這地賜給我們的時候，我們必以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慈愛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誠實</a:t>
            </a:r>
            <a:r>
              <a:rPr lang="en-AU" alt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信實</a:t>
            </a:r>
            <a:r>
              <a:rPr lang="en-US" alt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待你。</a:t>
            </a:r>
            <a:endParaRPr lang="en-AU" sz="35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63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求神恩待我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創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24:12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- 14)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191822" cy="5236691"/>
          </a:xfrm>
        </p:spPr>
        <p:txBody>
          <a:bodyPr>
            <a:noAutofit/>
          </a:bodyPr>
          <a:lstStyle/>
          <a:p>
            <a:pPr marL="0" indent="0" algn="just">
              <a:lnSpc>
                <a:spcPts val="46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12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亞伯拉罕的老僕人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)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說：「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耶和華我主人亞伯拉罕的神啊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，求你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施恩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給我主人亞伯拉罕，使我今日遇見好機會。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13 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我現今站在井旁，城內居民的女子們正出來打水，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我向哪一個女子說：『請你拿下水瓶來，給我水喝』，她若說：『請喝，我也給你的駱駝喝』，願那女子就做你所預定給你僕人以撒的妻。這樣，我便知道你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施恩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給我主人了。」</a:t>
            </a:r>
            <a:endParaRPr lang="en-AU" sz="35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52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735168-A35B-43BC-A999-29AC08715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2" b="-2"/>
          <a:stretch/>
        </p:blipFill>
        <p:spPr>
          <a:xfrm>
            <a:off x="-43197" y="-3233"/>
            <a:ext cx="9148304" cy="68612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411705"/>
            <a:ext cx="8408194" cy="6503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zh-TW" alt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你會救誰人？</a:t>
            </a:r>
            <a:endParaRPr lang="en-US" sz="5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難以說明的救法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(2:15-21)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646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15 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於是女人用繩子將二人從窗戶裡縋下去，因她的房子是在城牆邊上，她也住在城牆上。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16 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她對他們說：「你們且往山上去，恐怕追趕的人碰見你們。要在那裡隱藏三天，等追趕的人回來，然後才可以走你們的路。」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17 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二人對她說：「你要這樣行，不然，你叫我們所起的誓就與我們無干了。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18 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我們來到這地的時候，你要把這條朱紅線繩繫在縋我們下去的窗戶上，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92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難以說明的救法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(2:15-21)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646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18 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並要使你的父母、弟兄和你父的全家都聚集在你家中。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19 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凡出了你家門往街上去的，他的罪必歸到自己的頭上，與我們無干了。凡在你家裡的，若有人下手害他，流他血的罪就歸到我們的頭上。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20 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你若洩漏我們這件事，你叫我們所起的誓就與我們無干了。」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女人說：「照你們的話行吧。」於是打發他們去了，又把朱紅線繩繫在窗戶上。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96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難以說明的救法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(2:15-21)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16468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6640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要守信用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，不可以洩漏兩名探子的事，包括回家的事 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(20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6640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以色列人入城時，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家人全都聚在妓女家中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(18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下節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6640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這條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朱紅線繩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繫在縋我們下去的窗戶上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(18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上節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432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難以說明的救法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(2:15-21)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5164683"/>
          </a:xfrm>
        </p:spPr>
        <p:txBody>
          <a:bodyPr>
            <a:noAutofit/>
          </a:bodyPr>
          <a:lstStyle/>
          <a:p>
            <a:pPr marL="0" indent="0" algn="just">
              <a:lnSpc>
                <a:spcPts val="45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493712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妓女喇合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接待使者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，又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放他們從別的路上出去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，不也是一樣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因行為稱義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嗎？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雅各書</a:t>
            </a:r>
            <a:r>
              <a:rPr lang="en-AU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2:25)</a:t>
            </a:r>
          </a:p>
          <a:p>
            <a:pPr marL="0" indent="0" algn="just">
              <a:lnSpc>
                <a:spcPts val="45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4937125" algn="l"/>
              </a:tabLst>
            </a:pPr>
            <a:endParaRPr lang="en-AU" altLang="zh-TW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45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493712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活出來的信仰，才是真實的信仰！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45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TW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113039"/>
          </a:xfrm>
        </p:spPr>
        <p:txBody>
          <a:bodyPr>
            <a:normAutofit fontScale="90000"/>
          </a:bodyPr>
          <a:lstStyle/>
          <a:p>
            <a:r>
              <a:rPr lang="zh-TW" alt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文化大革命</a:t>
            </a:r>
            <a:r>
              <a:rPr lang="zh-TW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(16/5/1966 – 6/10/1976)</a:t>
            </a:r>
            <a:endParaRPr lang="en-A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24</a:t>
            </a:fld>
            <a:endParaRPr lang="en-AU" dirty="0"/>
          </a:p>
        </p:txBody>
      </p:sp>
      <p:pic>
        <p:nvPicPr>
          <p:cNvPr id="1026" name="Picture 2" descr="文化大革命- 维基百科，自由的百科全书">
            <a:extLst>
              <a:ext uri="{FF2B5EF4-FFF2-40B4-BE49-F238E27FC236}">
                <a16:creationId xmlns:a16="http://schemas.microsoft.com/office/drawing/2014/main" id="{30F371A3-E921-47D8-AC0C-5E807728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0" y="1355037"/>
            <a:ext cx="4427984" cy="27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01676-1894-4089-A892-B4BDED207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" y="4233871"/>
            <a:ext cx="4572000" cy="2621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33DE8-C537-40B7-914E-228AD7858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6" y="1459598"/>
            <a:ext cx="4932040" cy="2774273"/>
          </a:xfrm>
          <a:prstGeom prst="rect">
            <a:avLst/>
          </a:prstGeom>
        </p:spPr>
      </p:pic>
      <p:sp>
        <p:nvSpPr>
          <p:cNvPr id="8" name="AutoShape 4" descr="时事述评： 建议开展第二次文化大革命…(转载) - 由华人lee发表- 文学城">
            <a:extLst>
              <a:ext uri="{FF2B5EF4-FFF2-40B4-BE49-F238E27FC236}">
                <a16:creationId xmlns:a16="http://schemas.microsoft.com/office/drawing/2014/main" id="{76E3F5D4-9BA6-4210-A83F-888C50568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58494D-43DE-440D-824F-B0313906B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364" y="4099445"/>
            <a:ext cx="4670140" cy="27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6"/>
            <a:ext cx="8263830" cy="1325563"/>
          </a:xfrm>
        </p:spPr>
        <p:txBody>
          <a:bodyPr>
            <a:normAutofit fontScale="90000"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文化大革命中國有多才基督徒？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4307-3CD8-4D1B-8388-50F2CBE2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380707"/>
          </a:xfrm>
        </p:spPr>
        <p:txBody>
          <a:bodyPr>
            <a:noAutofit/>
          </a:bodyPr>
          <a:lstStyle/>
          <a:p>
            <a:pPr marL="444500" indent="-444500">
              <a:lnSpc>
                <a:spcPts val="3800"/>
              </a:lnSpc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1949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70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ts val="3800"/>
              </a:lnSpc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1966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不足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100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ts val="3800"/>
              </a:lnSpc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1976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300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官方數字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444500" indent="-444500">
              <a:lnSpc>
                <a:spcPts val="3800"/>
              </a:lnSpc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2010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5800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ts val="3800"/>
              </a:lnSpc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2020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應該有約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1.16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億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8" name="AutoShape 4" descr="时事述评： 建议开展第二次文化大革命…(转载) - 由华人lee发表- 文学城">
            <a:extLst>
              <a:ext uri="{FF2B5EF4-FFF2-40B4-BE49-F238E27FC236}">
                <a16:creationId xmlns:a16="http://schemas.microsoft.com/office/drawing/2014/main" id="{76E3F5D4-9BA6-4210-A83F-888C50568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3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6"/>
            <a:ext cx="8263830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活出來的信仰才真實！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4307-3CD8-4D1B-8388-50F2CBE2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30786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600"/>
              </a:spcBef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22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可見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信心是與他的行為並行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，而且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信心因著行為才得成全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妓女喇合接待使者，又放他們從別的路上出去，不也是一樣因行為稱義嗎？ 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身體沒有靈魂是死的，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信心沒有行為也是死的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雅各書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2:22-26)</a:t>
            </a:r>
            <a:endParaRPr lang="en-AU" altLang="zh-TW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8" name="AutoShape 4" descr="时事述评： 建议开展第二次文化大革命…(转载) - 由华人lee发表- 文学城">
            <a:extLst>
              <a:ext uri="{FF2B5EF4-FFF2-40B4-BE49-F238E27FC236}">
                <a16:creationId xmlns:a16="http://schemas.microsoft.com/office/drawing/2014/main" id="{76E3F5D4-9BA6-4210-A83F-888C50568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90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63830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今天三個「難以」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263830" cy="5236691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難以化解的危機：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我們需要有更大的忍耐，要在神面前更多的安靜！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難以想像的信心：</a:t>
            </a:r>
            <a:b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讓我們繼續相信神掌管，克服心裡恐懼，以基督的愛恩待有需要的人</a:t>
            </a:r>
            <a:br>
              <a:rPr lang="en-AU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AU" altLang="zh-TW" sz="30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AU" altLang="zh-TW" sz="30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660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63830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今天三個「難以」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263830" cy="5236691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難以說明的救法：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昔日，喇合聽探子的話做三件事，今日，我提議大家兩個方向：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444500" algn="l"/>
                <a:tab pos="901700" algn="l"/>
              </a:tabLst>
            </a:pPr>
            <a:r>
              <a:rPr lang="en-AU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	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利用這封城的日子，除了煮一日三餐，當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家庭老師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，留心疫情外；更要珍惜與家人的相聚，更彼此認識、更多的忍耐；有安靜的時候，親近神，多讀聖經；</a:t>
            </a:r>
            <a:endParaRPr lang="en-AU" altLang="zh-TW" sz="30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1700" indent="-9017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444500" algn="l"/>
                <a:tab pos="901700" algn="l"/>
              </a:tabLst>
            </a:pPr>
            <a:r>
              <a:rPr lang="en-AU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	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用信心、愛心、忍耐，過這些不安、惶恐的日子；就等如在自己身上繫一條紅線 </a:t>
            </a: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救恩的記號，讓人看見。</a:t>
            </a:r>
            <a:endParaRPr lang="en-AU" altLang="zh-TW" sz="30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297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9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新約中的喇合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407846" cy="4876651"/>
          </a:xfrm>
        </p:spPr>
        <p:txBody>
          <a:bodyPr>
            <a:noAutofit/>
          </a:bodyPr>
          <a:lstStyle/>
          <a:p>
            <a:pPr marL="534988" indent="-534988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4846638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撒門從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喇合氏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生波阿斯，波阿斯從路得氏生俄備得，俄備得生耶西，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 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耶西生大衛王。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1:5-6)</a:t>
            </a:r>
          </a:p>
          <a:p>
            <a:pPr marL="534988" indent="-534988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4846638" algn="l"/>
              </a:tabLst>
            </a:pP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妓女喇合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因著信，曾和和平平地接待探子，就不與那些不順從的人一同滅亡。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希伯來書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11:31)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4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2:1 – 21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8407846" cy="503078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2400"/>
              </a:spcAft>
              <a:buAutoNum type="arabicPeriod"/>
            </a:pP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</a:t>
            </a:r>
            <a:r>
              <a:rPr lang="zh-TW" sz="35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危機</a:t>
            </a:r>
            <a:r>
              <a:rPr lang="en-AU" sz="35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(2:1-8)</a:t>
            </a:r>
          </a:p>
          <a:p>
            <a:pPr marL="514350" indent="-514350">
              <a:lnSpc>
                <a:spcPct val="100000"/>
              </a:lnSpc>
              <a:spcAft>
                <a:spcPts val="2400"/>
              </a:spcAft>
              <a:buAutoNum type="arabicPeriod"/>
            </a:pP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難以想像的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信心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(2:9-13)</a:t>
            </a:r>
          </a:p>
          <a:p>
            <a:pPr marL="514350" indent="-514350">
              <a:lnSpc>
                <a:spcPct val="100000"/>
              </a:lnSpc>
              <a:spcAft>
                <a:spcPts val="2400"/>
              </a:spcAft>
              <a:buAutoNum type="arabicPeriod"/>
            </a:pP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難以說明的</a:t>
            </a:r>
            <a:r>
              <a:rPr lang="zh-TW" sz="35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救法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(2:14-21)</a:t>
            </a:r>
            <a:endParaRPr lang="en-AU" sz="35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42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(2:1-8)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2:1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當下，嫩的兒子約書亞從什亭暗暗打發兩個人做探子，吩咐說：「你們去窺探那地和耶利哥。」於是二人去了，來到一個妓女名叫喇合的家裡，就在那裡躺臥。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有人告訴耶利哥王說：「今夜有以色列人來到這裡窺探此地。」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耶利哥王打發人去見喇合說：「那來到你這裡，進了你家的人要交出來，因為他們來窺探全地。」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80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(2:1-8)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女人將二人隱藏，就回答說：「那人果然到我這裡來，他們是哪裡來的我卻不知道。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天黑要關城門的時候他們出去了，往哪裡去我卻不知道。你們快快地去追趕，就必追上。」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（先是女人領二人上了房頂，將他們藏在那裡所擺的麻秸中。）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7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那些人就往約旦河的渡口追趕他們去了。追趕他們的人一出去，城門就關了。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8 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二人還沒有躺臥，女人就上房頂，到他們那裡。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19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(2:1-8)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2:1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當下，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嫩的兒子約書亞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從什亭暗暗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打發兩個人做探子，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吩咐說：「你們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去窺探那地和耶利哥。」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於是二人去了，來到一個妓女名叫喇合的家裡，就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在那裡躺臥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有人告訴耶利哥王說：「今夜有以色列人來到這裡窺探此地。」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耶利哥王打發人去見喇合說：「那來到你這裡，進了你家的人要交出來，因為他們來窺探全地。」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72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(2:1-8)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2:1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當下，嫩的兒子約書亞從什亭暗暗打發兩個人做探子，吩咐說：「你們去窺探那地和耶利哥。」於是二人去了，來到一個妓女名叫喇合的家裡，就在那裡躺臥。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有人告訴耶利哥王說：「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今夜有以色列人來到這裡窺探此地。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耶利哥王打發人去見喇合說：「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那來到你這裡，進了你家的人要交出來，因為他們來窺探全地。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67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難以化解的危機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(2:1-8)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女人將二人隱藏，就回答說：「</a:t>
            </a:r>
            <a:r>
              <a:rPr lang="zh-TW" sz="3500" b="1" dirty="0">
                <a:solidFill>
                  <a:srgbClr val="FFC0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那人果然到我這裡來，他們是哪裡來的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我卻不知道</a:t>
            </a:r>
            <a:r>
              <a:rPr lang="zh-TW" sz="3500" b="1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="1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 </a:t>
            </a:r>
            <a:r>
              <a:rPr lang="zh-TW" sz="3500" b="1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天黑要關城門的時候他們出去了，</a:t>
            </a:r>
            <a:r>
              <a:rPr lang="zh-TW" sz="3500" b="1" dirty="0">
                <a:solidFill>
                  <a:srgbClr val="FFC0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往哪裡去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我卻不知道</a:t>
            </a:r>
            <a:r>
              <a:rPr lang="zh-TW" sz="3500" b="1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。你們快快地去追趕，就必追上。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 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（先是女人領二人上了房頂，將他們藏在那裡所擺的麻秸中。）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7 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那些人就往約旦河的渡口追趕他們去了。追趕他們的人一出去，城門就關了。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8 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二人還沒有躺臥，女人就上房頂，到他們那裡。</a:t>
            </a:r>
            <a:endParaRPr lang="zh-TW" altLang="en-US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111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2420</Words>
  <Application>Microsoft Office PowerPoint</Application>
  <PresentationFormat>On-screen Show (4:3)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Microsoft JhengHei</vt:lpstr>
      <vt:lpstr>Arial</vt:lpstr>
      <vt:lpstr>Calibri</vt:lpstr>
      <vt:lpstr>Calibri Light</vt:lpstr>
      <vt:lpstr>Times New Roman</vt:lpstr>
      <vt:lpstr>Wingdings</vt:lpstr>
      <vt:lpstr>Office Theme</vt:lpstr>
      <vt:lpstr>是信心！ 約書亞記 2:1-21</vt:lpstr>
      <vt:lpstr>你會救誰人？</vt:lpstr>
      <vt:lpstr>新約中的喇合</vt:lpstr>
      <vt:lpstr>約書亞記 2:1 – 21</vt:lpstr>
      <vt:lpstr>難以化解的危機 (2:1-8)</vt:lpstr>
      <vt:lpstr>難以化解的危機 (2:1-8)</vt:lpstr>
      <vt:lpstr>難以化解的危機 (2:1-8)</vt:lpstr>
      <vt:lpstr>難以化解的危機 (2:1-8)</vt:lpstr>
      <vt:lpstr>難以化解的危機 (2:1-8)</vt:lpstr>
      <vt:lpstr>難以化解的危機 (2:1-8)</vt:lpstr>
      <vt:lpstr>難以化解的危機 (2:1, 8)</vt:lpstr>
      <vt:lpstr>難以化解的危機 (2:1, 8)</vt:lpstr>
      <vt:lpstr>難以想像的信心 (2:9-14)</vt:lpstr>
      <vt:lpstr>難以想像的信心 (2:9-13)</vt:lpstr>
      <vt:lpstr>從不知道  我知道 (2:4-5, 10)</vt:lpstr>
      <vt:lpstr>怎樣知道？ (2:10-11)</vt:lpstr>
      <vt:lpstr>怎樣知道？ (2:9, 11)</vt:lpstr>
      <vt:lpstr>求你們恩待我 (2:12 - 14)</vt:lpstr>
      <vt:lpstr>求神恩待我 (創 24:12 - 14)</vt:lpstr>
      <vt:lpstr>難以說明的救法 (2:15-21)</vt:lpstr>
      <vt:lpstr>難以說明的救法 (2:15-21)</vt:lpstr>
      <vt:lpstr>難以說明的救法 (2:15-21)</vt:lpstr>
      <vt:lpstr>難以說明的救法 (2:15-21)</vt:lpstr>
      <vt:lpstr>文化大革命 (16/5/1966 – 6/10/1976)</vt:lpstr>
      <vt:lpstr>文化大革命中國有多才基督徒？</vt:lpstr>
      <vt:lpstr>活出來的信仰才真實！</vt:lpstr>
      <vt:lpstr>今天三個「難以」</vt:lpstr>
      <vt:lpstr>今天三個「難以」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92</cp:revision>
  <dcterms:created xsi:type="dcterms:W3CDTF">2013-10-11T11:36:12Z</dcterms:created>
  <dcterms:modified xsi:type="dcterms:W3CDTF">2021-08-07T15:29:22Z</dcterms:modified>
</cp:coreProperties>
</file>