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79" r:id="rId17"/>
    <p:sldId id="267" r:id="rId18"/>
    <p:sldId id="268" r:id="rId19"/>
    <p:sldId id="269" r:id="rId20"/>
    <p:sldId id="270" r:id="rId21"/>
    <p:sldId id="271" r:id="rId22"/>
    <p:sldId id="272" r:id="rId23"/>
    <p:sldId id="280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3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12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9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39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5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92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0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94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5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10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9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40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698B-4639-4CF9-A96C-AE4BF1FF3B52}" type="datetimeFigureOut">
              <a:rPr lang="en-AU" smtClean="0"/>
              <a:t>5/01/2022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D26F-69EF-4E50-B6B7-E93948AA9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39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17" y="188640"/>
            <a:ext cx="51389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352" y="764704"/>
            <a:ext cx="63367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講題：作榮耀福音的真誠使者</a:t>
            </a:r>
          </a:p>
          <a:p>
            <a:endParaRPr lang="zh-TW" altLang="en-US" sz="3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經文：帖撒羅尼迦前書 </a:t>
            </a:r>
            <a:r>
              <a:rPr lang="en-US" altLang="zh-TW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2:1-6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260648"/>
            <a:ext cx="101531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在新冠病毒大流行的時候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們都會面對不同程度的困難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是如保羅一樣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，也</a:t>
            </a:r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像公元 </a:t>
            </a:r>
            <a:endParaRPr lang="en-AU" altLang="zh-TW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260</a:t>
            </a:r>
            <a:r>
              <a:rPr lang="en-A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的信徒一樣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 就算是在</a:t>
            </a:r>
            <a:endParaRPr lang="en-AU" altLang="zh-TW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極之惡劣的情況下，也不要被</a:t>
            </a:r>
            <a:endParaRPr lang="en-AU" altLang="zh-CN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眼前的問題所籠罩著，反</a:t>
            </a:r>
            <a:r>
              <a:rPr lang="zh-CN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endParaRPr lang="en-AU" altLang="zh-CN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</a:t>
            </a:r>
            <a:r>
              <a:rPr lang="zh-CN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著信心，靠著神所賜的力量</a:t>
            </a:r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勇</a:t>
            </a:r>
            <a:r>
              <a:rPr lang="zh-CN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敢地把握機會，將基督叫</a:t>
            </a:r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AU" altLang="zh-CN" sz="3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得平</a:t>
            </a:r>
            <a:r>
              <a:rPr lang="zh-CN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安的福音</a:t>
            </a:r>
            <a:r>
              <a:rPr lang="zh-CN" altLang="en-US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，帶</a:t>
            </a:r>
            <a:r>
              <a:rPr lang="zh-CN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給有需要的人。</a:t>
            </a:r>
            <a:endParaRPr lang="en-AU" sz="3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8541" t="24177" r="33226" b="35699"/>
          <a:stretch/>
        </p:blipFill>
        <p:spPr bwMode="auto">
          <a:xfrm>
            <a:off x="6743735" y="390465"/>
            <a:ext cx="504056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10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8640"/>
            <a:ext cx="51389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352" y="333600"/>
            <a:ext cx="61206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三段分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題；</a:t>
            </a:r>
          </a:p>
          <a:p>
            <a:endParaRPr lang="en-AU" altLang="zh-TW" sz="1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難中更要傳揚福音 </a:t>
            </a:r>
            <a:r>
              <a:rPr lang="en-US" altLang="zh-TW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(2:1-2) </a:t>
            </a:r>
            <a:endParaRPr lang="en-US" altLang="zh-TW" sz="3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講福音的三個不是 </a:t>
            </a:r>
            <a:r>
              <a:rPr lang="en-US" altLang="zh-TW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(2:3) </a:t>
            </a:r>
            <a:endParaRPr lang="en-US" altLang="zh-TW" sz="3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耀福音使者的品德 </a:t>
            </a:r>
            <a:r>
              <a:rPr lang="en-US" altLang="zh-TW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(2:4-6)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52" y="3501008"/>
            <a:ext cx="74168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帖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2:3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「我們的勸勉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不是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出於錯誤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，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不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是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出於污穢，也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不是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用詭詐。」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endParaRPr lang="en-AU" altLang="zh-TW" sz="15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保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羅所强調的，是有關他所傳講福音的三個層面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：信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息本質</a:t>
            </a:r>
            <a: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AU" sz="32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AU" sz="3200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</a:t>
            </a:r>
            <a:r>
              <a:rPr lang="en-AU" sz="32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essage) 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；</a:t>
            </a:r>
            <a:endParaRPr lang="en-AU" altLang="zh-TW" sz="32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正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確動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機 </a:t>
            </a:r>
            <a:r>
              <a:rPr lang="en-AU" sz="3200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AU" sz="3200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</a:t>
            </a:r>
            <a:r>
              <a:rPr lang="en-AU" sz="32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otive) 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和傳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講方式</a:t>
            </a:r>
            <a: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AU" sz="32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en-AU" sz="3200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</a:t>
            </a:r>
            <a:r>
              <a:rPr lang="en-AU" sz="32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ethod) 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。</a:t>
            </a:r>
            <a:endParaRPr lang="en-AU" sz="32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11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risis Negotiator Blog: 'An error is feedback': the experie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86223"/>
            <a:ext cx="3722009" cy="2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41" y="186223"/>
            <a:ext cx="115105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息本質  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不是出於錯謬</a:t>
            </a:r>
            <a:endParaRPr lang="en-AU" altLang="zh-TW" sz="33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2:3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「我們的勸勉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不是出於錯誤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AU" altLang="zh-TW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不是出於錯誤」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，環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聖版的翻譯是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不是出於錯謬」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，原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文不但是指錯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誤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的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教導，也包括有「迷惑」的意思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時在馬其頓和亞該亞一帶地方，有些所謂的「哲人」，他們遊走四方，到處開課教訓人，賣弄詞令，沽名釣譽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，妖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言惑眾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羅指出他所傳的福音，不是出於人的思想理論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，而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是神自己道成肉身，成就對全人類救恩的真理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信的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人同得福音的好處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endParaRPr lang="en-AU" altLang="zh-TW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所傳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息 </a:t>
            </a:r>
            <a:r>
              <a:rPr lang="zh-TW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altLang="zh-TW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(Message)</a:t>
            </a:r>
            <a:r>
              <a:rPr lang="en-AU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質有關。 </a:t>
            </a:r>
            <a:endParaRPr lang="en-AU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12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ose With Impure Motives (Acts 8:9-24) — Rockville Church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4192" y="181957"/>
            <a:ext cx="4145715" cy="2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604" y="181957"/>
            <a:ext cx="112799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確動機  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不是出於污穢</a:t>
            </a:r>
            <a:endParaRPr lang="en-AU" altLang="zh-TW" sz="33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2:3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AU" altLang="zh-TW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是出於污穢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AU" altLang="zh-TW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「污穢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」原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文包含著「不純潔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」的意思，</a:t>
            </a:r>
            <a:endParaRPr lang="en-AU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是指道德上的問題。當時的異教徒，</a:t>
            </a:r>
            <a:endParaRPr lang="en-AU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對性的觀念是相當隨便。據說在以弗所的亞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底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米神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廟中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幾百名專職的廟妓在服侍哪些崇拜者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CN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羅所强調的，是要帖撒羅尼迦信徒明白，他傳福音給他們，是沒有「不純潔」的動機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2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(Motive)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；更重要的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帖撒羅尼迦信徒接受福音之後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神的旨意就是要他們成為聖潔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遠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避淫行。」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4:3</a:t>
            </a:r>
            <a:r>
              <a:rPr lang="en-A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13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olling Tricks | Club Marine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60648"/>
            <a:ext cx="4337977" cy="31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60" y="260648"/>
            <a:ext cx="712879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傳講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方式  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 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也不是用詭詐</a:t>
            </a:r>
            <a:endParaRPr lang="en-AU" altLang="zh-TW" sz="33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2:3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AU" altLang="zh-TW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…..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也不是用詭詐。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詭詐」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原文意思指釣魚用的鉺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，後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來延伸來指為著圖利而用狡詐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的詭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計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保羅指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出，「福音本是神的大能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，要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救一切相信的」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1:16)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。保羅根本上是不需要用一些不誠實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推銷」方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法，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吸引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人來相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信福音。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1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14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35360" y="50157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現時仍在疫情的陰霾下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，</a:t>
            </a:r>
            <a:endParaRPr lang="en-AU" altLang="zh-TW" sz="32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怎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樣才是最有效的傳福音方法呢？</a:t>
            </a:r>
            <a:endParaRPr lang="en-AU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28" y="205040"/>
            <a:ext cx="1188132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「疫情中屹立的華人教會」線上研討會中</a:t>
            </a:r>
            <a:r>
              <a:rPr lang="zh-TW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0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陳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世欽牧師所說的一些</a:t>
            </a:r>
            <a:r>
              <a:rPr lang="zh-TW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話：</a:t>
            </a:r>
            <a:endParaRPr lang="en-AU" sz="3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「天災人禍是人類不幸的事情，帶給人許多傷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痛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、恨、無奈、無助、不安、恐懼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AU" altLang="zh-TW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</a:t>
            </a:r>
            <a:r>
              <a:rPr lang="en-AU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這次網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研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討會，不是嘗試提供標準答案，乃是謙卑回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到聖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經真理基礎，按聖靈給我們信心大小，真理給我們的感動去回應。求神幫助我們勇敢、大膽、智慧的走出去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。我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們雖然要做足防疫，也不要避免與人群脫節；學習走進人群，關心、支援、愛他們，多一點陪伴、參與，多一點笑容、付出、給與。</a:t>
            </a:r>
            <a:r>
              <a:rPr lang="zh-TW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因為信仰即是生活，生活就是使命，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無論教會群體或信徒個人採取甚麼行動，讓我們彼此尊重、服事、支持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教會更加堅定、同心，個別信徒更確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耶穌基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督對我們生命的意義，珍惜把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握苦難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我們操練的機會，更加靠主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化苦難成為人生的祝福。」</a:t>
            </a:r>
            <a:endParaRPr lang="en-AU" sz="2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8541" t="24177" r="33226" b="35699"/>
          <a:stretch/>
        </p:blipFill>
        <p:spPr bwMode="auto">
          <a:xfrm>
            <a:off x="8328248" y="44624"/>
            <a:ext cx="3528392" cy="209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15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8640"/>
            <a:ext cx="51389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352" y="333600"/>
            <a:ext cx="61206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三段分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題；</a:t>
            </a:r>
          </a:p>
          <a:p>
            <a:endParaRPr lang="en-AU" altLang="zh-TW" sz="1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難中更要傳揚福音 </a:t>
            </a:r>
            <a:r>
              <a:rPr lang="en-US" altLang="zh-TW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(2:1-2) </a:t>
            </a:r>
            <a:endParaRPr lang="en-US" altLang="zh-TW" sz="3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講福音的三個不是 </a:t>
            </a:r>
            <a:r>
              <a:rPr lang="en-US" altLang="zh-TW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(2:3) </a:t>
            </a:r>
            <a:endParaRPr lang="en-US" altLang="zh-TW" sz="3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</a:t>
            </a:r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耀福音使者的品德 </a:t>
            </a:r>
            <a:r>
              <a:rPr lang="en-US" altLang="zh-TW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(2:4-6)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72" y="3429000"/>
            <a:ext cx="57318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承擔受託使</a:t>
            </a: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命</a:t>
            </a:r>
            <a:endParaRPr lang="en-AU" altLang="zh-TW" sz="34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endParaRPr lang="en-AU" altLang="zh-TW" sz="5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只</a:t>
            </a: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討神的喜</a:t>
            </a: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悅</a:t>
            </a:r>
            <a:endParaRPr lang="en-AU" altLang="zh-TW" sz="34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endParaRPr lang="en-AU" altLang="zh-TW" sz="5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不</a:t>
            </a: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用諂媚的</a:t>
            </a: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話</a:t>
            </a:r>
            <a:endParaRPr lang="en-AU" altLang="zh-TW" sz="34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endParaRPr lang="en-AU" altLang="zh-TW" sz="5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沒</a:t>
            </a: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有暗藏貪</a:t>
            </a: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念</a:t>
            </a:r>
            <a:endParaRPr lang="en-AU" altLang="zh-TW" sz="34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endParaRPr lang="en-AU" altLang="zh-TW" sz="5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只</a:t>
            </a: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求神得榮耀</a:t>
            </a:r>
            <a:endParaRPr lang="en-AU" sz="34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16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88640"/>
            <a:ext cx="496939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69513"/>
            <a:ext cx="113772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承擔受託使命</a:t>
            </a:r>
            <a:endParaRPr lang="en-AU" sz="33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2:4a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「但神既然驗中了我們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福音託付我們，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「驗中」原意是包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括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認可，檢視，驗證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A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核准」等的意思</a:t>
            </a:r>
            <a:r>
              <a:rPr lang="en-A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en-AU" sz="15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呂振中譯本把這句意譯為</a:t>
            </a:r>
            <a:r>
              <a:rPr lang="en-AU" sz="3200" b="1" dirty="0" err="1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「蒙</a:t>
            </a:r>
            <a:r>
              <a:rPr lang="en-A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200" b="1" dirty="0" err="1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神試驗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AU" sz="3200" b="1" dirty="0" err="1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合格</a:t>
            </a:r>
            <a:r>
              <a:rPr lang="en-A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 </a:t>
            </a:r>
          </a:p>
          <a:p>
            <a:r>
              <a:rPr lang="en-A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神並不是隨便的把傳福音的使命交付給我們</a:t>
            </a:r>
            <a:r>
              <a:rPr lang="en-A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 </a:t>
            </a: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是經過檢視，認為我們是合乎資格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把這使命交付給我們。</a:t>
            </a:r>
            <a:endParaRPr lang="en-AU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34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17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04664"/>
            <a:ext cx="492291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360" y="260648"/>
            <a:ext cx="626469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作為福音的使者，是出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 神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自己嚴格的揀選，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 神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認為我們是合乎祂的標準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 才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把這傳榮耀福音的職份托付給我們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給你的使命，就是要你在自己的崗位上，為福音作美好的見証。我們要做的，是勇敢地承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擔 神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所交付的使命。</a:t>
            </a:r>
            <a:endParaRPr lang="en-AU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18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ily Reflection: PLEASING TO HIM – Saturday 1st December, 2018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/>
          <a:stretch/>
        </p:blipFill>
        <p:spPr bwMode="auto">
          <a:xfrm>
            <a:off x="8400256" y="12253"/>
            <a:ext cx="3647728" cy="23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28" y="44624"/>
            <a:ext cx="11894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只討神的喜悅</a:t>
            </a:r>
            <a:endParaRPr lang="en-AU" sz="33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2:4b</a:t>
            </a: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A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</a:t>
            </a: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我們就照樣講，不</a:t>
            </a:r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是要討人</a:t>
            </a:r>
            <a:endParaRPr lang="en-AU" altLang="zh-TW" sz="31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</a:t>
            </a: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歡，乃是</a:t>
            </a:r>
            <a:r>
              <a:rPr lang="zh-TW" altLang="en-US" sz="31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要討那察驗我</a:t>
            </a:r>
            <a:r>
              <a:rPr lang="zh-TW" altLang="en-US" sz="31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們心的 神喜歡</a:t>
            </a: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lang="en-AU" sz="31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1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「我們就照樣講」，意思是按著福音真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理而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保羅所傳的道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，要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按著聖經真理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，藉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著聖靈的工作，才可以達到「於教訓，督責，使人歸正，教導人學義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」等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事情上有益處這目的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A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20:20</a:t>
            </a:r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你們也知道，凡與你們有益的，我沒有一樣避諱不說的，或在眾人面前，或在各人家裡，我都教導你們；</a:t>
            </a:r>
            <a:r>
              <a:rPr lang="zh-TW" alt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 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神對傳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道人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AU" altLang="zh-TW" sz="3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求，不是去迎合聽眾的口味，講一般人喜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歡聽的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是要對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準 神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的心意，按著真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理去教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導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不是要討人喜歡，乃是要討那察驗我們</a:t>
            </a:r>
            <a:r>
              <a:rPr lang="zh-TW" altLang="en-US" sz="31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endParaRPr lang="en-AU" altLang="zh-TW" sz="31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 神</a:t>
            </a:r>
            <a:r>
              <a:rPr lang="zh-TW" altLang="en-US" sz="31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喜歡。</a:t>
            </a:r>
            <a:endParaRPr lang="en-AU" sz="31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332656"/>
            <a:ext cx="1137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「因信心所作的工夫，因愛心所受的勞苦</a:t>
            </a:r>
            <a:r>
              <a:rPr lang="zh-TW" altLang="en-US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3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altLang="zh-TW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3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盼望我們主耶穌基督所存的忍耐。」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(1:3) </a:t>
            </a:r>
            <a:endParaRPr lang="en-AU" sz="33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0" y="1440653"/>
            <a:ext cx="6213596" cy="533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800" y="649034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wadays, flattery will get you nowhere - Slade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77905"/>
            <a:ext cx="3563093" cy="23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6" y="105013"/>
            <a:ext cx="11593288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不用諂媚的話</a:t>
            </a:r>
            <a:endParaRPr lang="en-AU" sz="33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2:5a 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「因為我們從來沒有用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過諂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媚的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</a:t>
            </a:r>
            <a:endParaRPr lang="en-AU" altLang="zh-CN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這是你們知道的；</a:t>
            </a:r>
            <a:r>
              <a:rPr lang="en-AU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 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CN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「諂媚的話」</a:t>
            </a:r>
            <a:r>
              <a:rPr lang="zh-CN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；環聖版譯</a:t>
            </a:r>
            <a:r>
              <a:rPr lang="zh-CN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CN" altLang="en-US" sz="315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奉承的言辭」</a:t>
            </a:r>
            <a:r>
              <a:rPr lang="zh-CN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CN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編造出一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些虛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偽奉承的空話來博取人的歡心與擁戴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奉承的話」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很多時隱藏著一些的意圖，是一種不真誠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度的讚美，也即是一個錯誤的誇獎。保羅並不是反對欣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賞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别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人，他在這書信一開始時就讚賞帖撒羅尼迦信徒，因信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激發的行為，因愛心所付出的勞苦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，和因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盼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望所持守的堅忍，因為這是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個事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箴言 </a:t>
            </a:r>
            <a:r>
              <a:rPr lang="en-AU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26:28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下「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諂媚的口，敗壞人的事」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唯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有用愛心說誠實話，才會造就別人。</a:t>
            </a:r>
            <a:endParaRPr lang="en-AU" sz="315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rketing-assets.avvo.com/uploads/sites/3/2012/11/prosperity09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88640"/>
            <a:ext cx="433108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352" y="102304"/>
            <a:ext cx="11017224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3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沒有暗藏貪念</a:t>
            </a:r>
            <a:endParaRPr lang="en-AU" sz="33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2:5b 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AU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lang="zh-TW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也沒有藏著貪心</a:t>
            </a:r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 神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可以作見證的。」</a:t>
            </a:r>
            <a:endParaRPr lang="en-AU" sz="315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國有七位出名的電視佈道家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AU" altLang="zh-TW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2010 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年被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聯邦政府調查他們的財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富</a:t>
            </a:r>
            <a:endParaRPr lang="en-AU" altLang="zh-TW" sz="3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源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。其中包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括神醫佈道家</a:t>
            </a:r>
            <a:r>
              <a:rPr lang="en-AU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Benny </a:t>
            </a:r>
            <a:r>
              <a:rPr lang="en-AU" sz="31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Hinn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據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說他的機構每</a:t>
            </a: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年收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入超過 </a:t>
            </a:r>
            <a:r>
              <a:rPr lang="en-AU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$200 million (2 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億</a:t>
            </a:r>
            <a:r>
              <a:rPr lang="en-AU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羅作為福音的使者，不只是沒有藏著什麼的貪念，他的收入，是靠織帳棚為生。所以保羅在第九節說</a:t>
            </a:r>
            <a:r>
              <a:rPr lang="zh-TW" altLang="en-US" sz="31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AU" altLang="zh-TW" sz="31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弟兄們，你們記念我們的辛苦勞碌</a:t>
            </a:r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晝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夜作工，傳神的福音給你們，免得</a:t>
            </a:r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endParaRPr lang="en-AU" altLang="zh-TW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們一人受累。」</a:t>
            </a:r>
            <a:endParaRPr lang="en-AU" sz="315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21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lect God's Glory (Part 2) - America's Keswick Christian Retreat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88640"/>
            <a:ext cx="489654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360" y="194846"/>
            <a:ext cx="112332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只求神得榮耀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2:6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「我們作基督的使徒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然可以叫人尊重，卻沒有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們或向別人求榮耀；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TW" altLang="en-US" sz="31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正敬拜神的人要小心的，切勿跌落「與神爭取榮耀」的陷阱</a:t>
            </a:r>
            <a:r>
              <a:rPr lang="zh-TW" altLang="en-US" sz="31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作為傳道人，用心去預備好一篇的講章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 神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給我們榮耀的職份，是要讓弟兄姊妹們能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 神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的話語中看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 神的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榮耀，以至在行事為人上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 神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當得的榮耀歸回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 神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。我時常提醒自己，能講一篇好的道，並非為换取大家對自己的讚賞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，若是</a:t>
            </a:r>
            <a:endParaRPr lang="en-AU" altLang="zh-TW" sz="31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這目的，我已經是奪取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 神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的榮耀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在乎的是大家能否把所聽的道應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endParaRPr lang="en-AU" altLang="zh-TW" sz="31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來，以言証身証將榮耀歸</a:t>
            </a:r>
            <a:r>
              <a:rPr lang="zh-TW" altLang="en-US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 神。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22</a:t>
            </a: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" y="116632"/>
            <a:ext cx="6995296" cy="4673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8128" y="118964"/>
            <a:ext cx="4824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前面的十字架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，代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表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穌道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成肉身來到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人世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間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終目的是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為全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類在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十字架上成就救恩。</a:t>
            </a:r>
            <a:endParaRPr lang="en-AU" sz="2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rot="495889">
            <a:off x="5776112" y="2700868"/>
            <a:ext cx="1111503" cy="638946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8298" y="4924566"/>
            <a:ext cx="69952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在遠處的山上有一羣羊，也提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醒我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自己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，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退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休只是事奉的「轉型」，牧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養 神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的羣</a:t>
            </a:r>
            <a:r>
              <a:rPr lang="zh-TW" altLang="en-US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羊</a:t>
            </a:r>
            <a:endParaRPr lang="en-AU" altLang="zh-TW" sz="29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那使命和實質是沒有改變的。</a:t>
            </a:r>
            <a:endParaRPr lang="en-AU" sz="2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23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247334" y="1998545"/>
            <a:ext cx="48253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9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</a:t>
            </a:r>
            <a:r>
              <a:rPr lang="zh-TW" altLang="en-US" sz="29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督徒也</a:t>
            </a:r>
            <a:r>
              <a:rPr lang="zh-TW" altLang="en-US" sz="29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要省</a:t>
            </a:r>
            <a:r>
              <a:rPr lang="zh-TW" altLang="en-US" sz="29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察自己事奉的態度，反醒自己是否藉事奉來贏取別人的喝采聲</a:t>
            </a:r>
            <a:r>
              <a:rPr lang="zh-TW" altLang="en-US" sz="29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，或</a:t>
            </a:r>
            <a:r>
              <a:rPr lang="zh-TW" altLang="en-US" sz="29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是陶醉於自我的滿足感中</a:t>
            </a:r>
            <a:r>
              <a:rPr lang="zh-TW" altLang="en-US" sz="29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AU" altLang="zh-TW" sz="29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或是藉著事奉讓 神得著所有的榮耀？</a:t>
            </a:r>
            <a:endParaRPr lang="en-AU" sz="29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50680"/>
            <a:ext cx="20692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6" y="30759"/>
            <a:ext cx="1172606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詩歌「我要真誠」作者的故事</a:t>
            </a:r>
            <a:endParaRPr lang="en-AU" altLang="zh-TW" sz="30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我要真誠」這首詩歌</a:t>
            </a:r>
            <a:r>
              <a:rPr lang="zh-TW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一首青年勵志的詩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作者華爾德 </a:t>
            </a:r>
            <a:r>
              <a:rPr lang="en-AU" altLang="zh-CN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A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Howard Arnold Walter, 1883-1918) 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於美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康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乃狄克州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。廿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二歲時，他以優異成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績畢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業於普林斯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頓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學，翌年他隻身赴日本，在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東京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早稻田大學教授英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年。</a:t>
            </a:r>
            <a:r>
              <a:rPr lang="en-AU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1907</a:t>
            </a:r>
            <a:r>
              <a:rPr lang="en-A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春的某天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，他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向學生講解使徒信經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，提到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一個人生活中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，必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需有他自己的信念和標準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。回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到母親來信，勸勉他要學主榜樣，拒絕試探引誘。於是他即刻寫了這首詩，表明心志，名它為「我的信條」</a:t>
            </a:r>
            <a:r>
              <a:rPr lang="en-A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(My Creed)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，寄給他母親。他母親讀後，深為欣慰，盼望其他的青年也萌此志，使天下父母都得安慰。 她把這首詩稿寄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投 </a:t>
            </a:r>
            <a:r>
              <a:rPr lang="en-A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Harpers</a:t>
            </a:r>
            <a:r>
              <a:rPr lang="en-A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雜誌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刊登在</a:t>
            </a:r>
            <a:r>
              <a:rPr lang="en-AU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1907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 </a:t>
            </a:r>
            <a:r>
              <a:rPr lang="en-A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 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份的期刊中。</a:t>
            </a:r>
            <a:endParaRPr lang="en-AU" sz="3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24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928"/>
            <a:ext cx="1137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華爾德自日本返美後，入神學院攻讀四年，繼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赴歐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洲深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造。</a:t>
            </a:r>
            <a:r>
              <a:rPr lang="en-AU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年，他任公理會助理牧師，三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年後出任世界青年會幹事，被分派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到印度，從事回教青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年工作。當他最後一次前往印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度時，醫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生曾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勸他早日休養，因他有心臟病，最多再活五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年，他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笑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置之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 堅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決地說：「如果我只能再活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五年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，就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更該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回印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度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努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力工作」。</a:t>
            </a:r>
            <a:r>
              <a:rPr lang="en-AU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1918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印度當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時疫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症流行，他不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幸染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病而逝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僅三十五歲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家鄉的公理教會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AU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年為他樹立一紀念碑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碑</a:t>
            </a: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上刻著這首詩的前兩節的歌詞。</a:t>
            </a:r>
            <a:endParaRPr lang="en-AU" sz="3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 descr="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30" y="116632"/>
            <a:ext cx="20692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36" y="3871761"/>
            <a:ext cx="630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我要真誠，莫負人家信任深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AU" altLang="zh-TW" sz="32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要潔淨，因為有人關心；</a:t>
            </a:r>
            <a: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我要剛強，人間痛苦才能當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AU" altLang="zh-TW" sz="320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要膽壯，奮鬥才能得勝，</a:t>
            </a:r>
            <a: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AU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我要膽壯，奮鬥才能得勝。</a:t>
            </a:r>
            <a:endParaRPr lang="en-AU" sz="32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25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8640"/>
            <a:ext cx="51389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3352" y="188640"/>
            <a:ext cx="1072919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羅在這段經文中，目的不是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撒羅尼迦信徒，誇耀自己怎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樣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艱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苦地把福音傳給他們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。保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己為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榜樣，勉勵帖撒羅尼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迦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徒要效法他，在逆境中，也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這榮耀福音作真誠使者</a:t>
            </a:r>
            <a:r>
              <a:rPr lang="zh-TW" altLang="en-US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sz="15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1:6-8a </a:t>
            </a:r>
            <a:r>
              <a:rPr lang="zh-TW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且你們在大難之中，蒙了聖靈所賜的喜樂，領受真道就效法我們，也效法了主；甚至你們作</a:t>
            </a:r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endParaRPr lang="en-AU" altLang="zh-CN" sz="34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其頓和亞該亞所有信主之人的榜樣</a:t>
            </a:r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4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為主的道從你們那裡已經傳揚出來。</a:t>
            </a:r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8640"/>
            <a:ext cx="51389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3352" y="333600"/>
            <a:ext cx="61206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分段；</a:t>
            </a:r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</a:t>
            </a:r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難中更要傳揚福音 </a:t>
            </a:r>
            <a:r>
              <a:rPr lang="en-US" altLang="zh-TW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(2:1-2) </a:t>
            </a:r>
            <a:endParaRPr lang="en-US" altLang="zh-TW" sz="3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講福音的三個不是 </a:t>
            </a:r>
            <a:r>
              <a:rPr lang="en-US" altLang="zh-TW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(2:3) </a:t>
            </a:r>
            <a:endParaRPr lang="en-US" altLang="zh-TW" sz="3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</a:t>
            </a:r>
            <a:r>
              <a:rPr lang="zh-TW" altLang="en-US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耀福音使者的品德 </a:t>
            </a:r>
            <a:r>
              <a:rPr lang="en-US" altLang="zh-TW" sz="3500" b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(2:4-6)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79" y="227095"/>
            <a:ext cx="3077470" cy="4241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352" y="123975"/>
            <a:ext cx="1058517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困難中更要傳揚福音</a:t>
            </a:r>
            <a:endParaRPr lang="en-AU" sz="3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不是白費工夫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2:1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「弟兄們，你們自己原曉得我</a:t>
            </a:r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endParaRPr lang="en-AU" altLang="zh-CN" sz="340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到你們那裡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並不是徒然的。</a:t>
            </a:r>
            <a:r>
              <a:rPr lang="zh-CN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CN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CN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羅用「你們自己原曉得」來摘要地提</a:t>
            </a:r>
            <a:r>
              <a:rPr lang="zh-CN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醒</a:t>
            </a:r>
            <a:endParaRPr lang="en-AU" altLang="zh-CN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撒羅尼迦信徒，他之所以把福音傳給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，絕非偶然之事。</a:t>
            </a:r>
            <a:endParaRPr lang="en-AU" sz="3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026" y="188641"/>
            <a:ext cx="2769293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352" y="188640"/>
            <a:ext cx="1080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保羅在帖撒羅尼迦的時間並不是太長，他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照他素常的規矩進去，一連三個安息日</a:t>
            </a:r>
            <a:r>
              <a:rPr lang="zh-TW" altLang="en-US" sz="3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猶太人的會堂去辯明基督的福音。後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來又因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太人的嫉妒和迫害，他又要離開帖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撒羅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尼迦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然只是一段短暫逗留的時間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，福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音就在帖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尼迦這地方傳開了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並不是徒然的」可譯為 </a:t>
            </a:r>
            <a:r>
              <a:rPr lang="zh-CN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「並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沒有白費工夫」</a:t>
            </a:r>
            <a:r>
              <a:rPr lang="zh-CN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3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CN" sz="15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CN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羅說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「沒有白費工夫」</a:t>
            </a:r>
            <a:r>
              <a:rPr lang="zh-CN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，並不是要誇耀他在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帖撒羅尼迦傳福音的成績，只是要讓帖撒羅尼</a:t>
            </a:r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迦</a:t>
            </a:r>
            <a:endParaRPr lang="en-AU" altLang="zh-TW" sz="33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信徒知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道，這完全是出於聖靈的工作。</a:t>
            </a:r>
            <a:endParaRPr lang="en-AU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82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6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assadors For Christ - Logo Ambassador Of Christ, HD Png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/>
          <a:stretch/>
        </p:blipFill>
        <p:spPr bwMode="auto">
          <a:xfrm>
            <a:off x="7651117" y="10086"/>
            <a:ext cx="4512438" cy="2924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32173" y="1379760"/>
            <a:ext cx="3000270" cy="938719"/>
          </a:xfrm>
          <a:prstGeom prst="rect">
            <a:avLst/>
          </a:prstGeom>
          <a:gradFill>
            <a:gsLst>
              <a:gs pos="48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/>
            <a:endParaRPr lang="en-AU" altLang="zh-TW" sz="1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sz="35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</a:t>
            </a:r>
            <a:r>
              <a:rPr lang="zh-TW" altLang="en-US" sz="35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主放膽傳</a:t>
            </a:r>
            <a:r>
              <a:rPr lang="zh-TW" altLang="en-US" sz="35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講</a:t>
            </a:r>
            <a:endParaRPr lang="en-AU" altLang="zh-TW" sz="3500" b="1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endParaRPr lang="en-AU" sz="1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6" y="362833"/>
            <a:ext cx="11665296" cy="610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 </a:t>
            </a:r>
            <a:r>
              <a:rPr lang="en-AU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2:2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「我們從前在腓立比</a:t>
            </a:r>
            <a:r>
              <a:rPr lang="zh-CN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被害受辱</a:t>
            </a:r>
            <a:r>
              <a:rPr lang="zh-CN" altLang="en-US" sz="315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150" b="1" dirty="0" smtClean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是你們知道的；然而還是靠我們的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endParaRPr lang="en-AU" altLang="zh-CN" sz="3150" b="1" dirty="0" smtClean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15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放</a:t>
            </a:r>
            <a:r>
              <a:rPr lang="zh-CN" altLang="en-US" sz="315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開膽量，在大爭戰中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把神的福</a:t>
            </a:r>
            <a:r>
              <a:rPr lang="zh-CN" altLang="en-US" sz="315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音傳給你</a:t>
            </a:r>
            <a:r>
              <a:rPr lang="zh-CN" altLang="en-US" sz="31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們。」</a:t>
            </a:r>
            <a:endParaRPr lang="en-AU" sz="315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被害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指保羅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在腓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立比監獄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中肉身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受的痛苦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受辱」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指精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神蒙受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屈辱。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意思指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保羅為傳福音的原故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，身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心俱受創傷。</a:t>
            </a:r>
            <a:endParaRPr lang="en-A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放開膽量</a:t>
            </a:r>
            <a:r>
              <a:rPr lang="zh-CN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思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勇氣、膽敢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、自由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公開無懼地發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言。</a:t>
            </a:r>
            <a:r>
              <a:rPr lang="en-A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endParaRPr lang="en-AU" altLang="zh-TW" sz="10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在大爭戰中</a:t>
            </a:r>
            <a:r>
              <a:rPr lang="zh-CN" altLang="en-US" sz="32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思是「在强烈的反對之下」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CN" sz="1000" b="1" dirty="0" smtClean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羅雖然是在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極惡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劣的情況下，就算是受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</a:t>
            </a:r>
            <a:endParaRPr lang="en-AU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各樣無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理的迫害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，只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要靠著神所賜的信心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勇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氣和膽量，必定可以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 神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的福音傳開。</a:t>
            </a:r>
            <a:endParaRPr lang="en-AU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7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260648"/>
            <a:ext cx="11233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chemeClr val="accent5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「從瘟疫中走出的教會</a:t>
            </a:r>
            <a:r>
              <a:rPr lang="zh-TW" altLang="en-US" sz="3300" b="1" dirty="0" smtClean="0">
                <a:solidFill>
                  <a:schemeClr val="accent5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endParaRPr lang="en-AU" sz="3300" dirty="0">
              <a:solidFill>
                <a:schemeClr val="accent5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dirty="0"/>
              <a:t> </a:t>
            </a: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督教其實和瘟疫有一定淵源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  公元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260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年，歐洲有一場很大的瘟疫，大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城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市死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了很多人，大家紛紛舉家逃難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Stark</a:t>
            </a:r>
            <a:r>
              <a:rPr lang="en-A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授在研究這段歷史的時候發現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馬政府對這場瘟疫並無多少記載，相反地，他在同時期的教會文獻中找到大量的詳細記載。他看到當時埃及亞歷山大城的一個主教叫狄奧尼修斯，他在公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元 </a:t>
            </a:r>
            <a:r>
              <a:rPr lang="en-A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260</a:t>
            </a:r>
            <a:r>
              <a:rPr lang="en-A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復活節的一篇講道中間透露了一些細節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AU" altLang="zh-TW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A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How the coronavirus pandemic could change church attendanc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32656"/>
            <a:ext cx="41114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8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4" y="188640"/>
            <a:ext cx="110892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這位主教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說：「我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們的基督徒弟兄之中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大多數人都表現出了極大的愛心和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的忠誠，他們從來沒有只為自己打算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是時刻想著別人，他們毫不考慮危險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擔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當了照顧病人的任務，盡力滿足病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一切需要並且為他們宣講基督的救恩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顧的人一起滿懷平安與喜樂的告別了地上的生命，因為他們被感染上了瘟疫，他們擔當了鄰捨的疾病，快樂地接受了鄰捨的痛苦，很多弟兄在照顧別人的過程中用自己的生命換來了他人的康復。我們中間最好的幾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弟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兄也是這樣離開了我們，他們中間有長老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執事，還有廣受讚譽的平信徒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lang="en-A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How the coronavirus pandemic could change church attendanc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32656"/>
            <a:ext cx="41114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1897" y="6488668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9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360" y="4941168"/>
            <a:ext cx="0" cy="16561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976320" y="6597352"/>
            <a:ext cx="2916040" cy="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4124</Words>
  <Application>Microsoft Office PowerPoint</Application>
  <PresentationFormat>Widescreen</PresentationFormat>
  <Paragraphs>280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DFKai-SB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Law</dc:creator>
  <cp:lastModifiedBy>Frankie Law</cp:lastModifiedBy>
  <cp:revision>71</cp:revision>
  <dcterms:created xsi:type="dcterms:W3CDTF">2020-08-14T03:57:19Z</dcterms:created>
  <dcterms:modified xsi:type="dcterms:W3CDTF">2022-01-04T22:45:32Z</dcterms:modified>
</cp:coreProperties>
</file>