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483" r:id="rId3"/>
    <p:sldId id="474" r:id="rId4"/>
    <p:sldId id="497" r:id="rId5"/>
    <p:sldId id="499" r:id="rId6"/>
    <p:sldId id="490" r:id="rId7"/>
    <p:sldId id="493" r:id="rId8"/>
    <p:sldId id="495" r:id="rId9"/>
    <p:sldId id="496" r:id="rId10"/>
    <p:sldId id="498" r:id="rId11"/>
    <p:sldId id="4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Wang" initials="JW" lastIdx="1" clrIdx="0">
    <p:extLst>
      <p:ext uri="{19B8F6BF-5375-455C-9EA6-DF929625EA0E}">
        <p15:presenceInfo xmlns:p15="http://schemas.microsoft.com/office/powerpoint/2012/main" userId="c6460eceaa033f1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C97C4-6081-488F-9A19-C347857D9A66}" v="29" dt="2022-02-01T05:54:18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7" autoAdjust="0"/>
    <p:restoredTop sz="94624"/>
  </p:normalViewPr>
  <p:slideViewPr>
    <p:cSldViewPr snapToGrid="0" snapToObjects="1">
      <p:cViewPr varScale="1">
        <p:scale>
          <a:sx n="70" d="100"/>
          <a:sy n="70" d="100"/>
        </p:scale>
        <p:origin x="956" y="52"/>
      </p:cViewPr>
      <p:guideLst/>
    </p:cSldViewPr>
  </p:slideViewPr>
  <p:outlineViewPr>
    <p:cViewPr>
      <p:scale>
        <a:sx n="33" d="100"/>
        <a:sy n="33" d="100"/>
      </p:scale>
      <p:origin x="0" y="-7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Wang" userId="c6460eceaa033f1f" providerId="LiveId" clId="{632C97C4-6081-488F-9A19-C347857D9A66}"/>
    <pc:docChg chg="addSld delSld modSld">
      <pc:chgData name="Jeff Wang" userId="c6460eceaa033f1f" providerId="LiveId" clId="{632C97C4-6081-488F-9A19-C347857D9A66}" dt="2022-02-01T05:54:45.450" v="47" actId="14100"/>
      <pc:docMkLst>
        <pc:docMk/>
      </pc:docMkLst>
      <pc:sldChg chg="modSp mod">
        <pc:chgData name="Jeff Wang" userId="c6460eceaa033f1f" providerId="LiveId" clId="{632C97C4-6081-488F-9A19-C347857D9A66}" dt="2022-02-01T05:20:39.221" v="0" actId="1076"/>
        <pc:sldMkLst>
          <pc:docMk/>
          <pc:sldMk cId="540964130" sldId="256"/>
        </pc:sldMkLst>
        <pc:spChg chg="mod">
          <ac:chgData name="Jeff Wang" userId="c6460eceaa033f1f" providerId="LiveId" clId="{632C97C4-6081-488F-9A19-C347857D9A66}" dt="2022-02-01T05:20:39.221" v="0" actId="1076"/>
          <ac:spMkLst>
            <pc:docMk/>
            <pc:sldMk cId="540964130" sldId="256"/>
            <ac:spMk id="3" creationId="{00000000-0000-0000-0000-000000000000}"/>
          </ac:spMkLst>
        </pc:spChg>
      </pc:sldChg>
      <pc:sldChg chg="modSp mod">
        <pc:chgData name="Jeff Wang" userId="c6460eceaa033f1f" providerId="LiveId" clId="{632C97C4-6081-488F-9A19-C347857D9A66}" dt="2022-02-01T05:23:45.738" v="29" actId="1076"/>
        <pc:sldMkLst>
          <pc:docMk/>
          <pc:sldMk cId="2732962946" sldId="447"/>
        </pc:sldMkLst>
        <pc:spChg chg="mod">
          <ac:chgData name="Jeff Wang" userId="c6460eceaa033f1f" providerId="LiveId" clId="{632C97C4-6081-488F-9A19-C347857D9A66}" dt="2022-02-01T05:23:45.738" v="29" actId="1076"/>
          <ac:spMkLst>
            <pc:docMk/>
            <pc:sldMk cId="2732962946" sldId="447"/>
            <ac:spMk id="3" creationId="{BA1B13D3-7B58-40F9-9145-03A7E248D4A5}"/>
          </ac:spMkLst>
        </pc:spChg>
      </pc:sldChg>
      <pc:sldChg chg="modSp mod modAnim">
        <pc:chgData name="Jeff Wang" userId="c6460eceaa033f1f" providerId="LiveId" clId="{632C97C4-6081-488F-9A19-C347857D9A66}" dt="2022-02-01T05:21:18.892" v="6" actId="14100"/>
        <pc:sldMkLst>
          <pc:docMk/>
          <pc:sldMk cId="2238543809" sldId="474"/>
        </pc:sldMkLst>
        <pc:spChg chg="mod">
          <ac:chgData name="Jeff Wang" userId="c6460eceaa033f1f" providerId="LiveId" clId="{632C97C4-6081-488F-9A19-C347857D9A66}" dt="2022-02-01T05:21:18.892" v="6" actId="14100"/>
          <ac:spMkLst>
            <pc:docMk/>
            <pc:sldMk cId="2238543809" sldId="474"/>
            <ac:spMk id="4" creationId="{1176663B-0012-4FEA-960C-C90BFA572B24}"/>
          </ac:spMkLst>
        </pc:spChg>
      </pc:sldChg>
      <pc:sldChg chg="modSp">
        <pc:chgData name="Jeff Wang" userId="c6460eceaa033f1f" providerId="LiveId" clId="{632C97C4-6081-488F-9A19-C347857D9A66}" dt="2022-02-01T05:20:43.968" v="1" actId="1076"/>
        <pc:sldMkLst>
          <pc:docMk/>
          <pc:sldMk cId="2514772045" sldId="483"/>
        </pc:sldMkLst>
        <pc:picChg chg="mod">
          <ac:chgData name="Jeff Wang" userId="c6460eceaa033f1f" providerId="LiveId" clId="{632C97C4-6081-488F-9A19-C347857D9A66}" dt="2022-02-01T05:20:43.968" v="1" actId="1076"/>
          <ac:picMkLst>
            <pc:docMk/>
            <pc:sldMk cId="2514772045" sldId="483"/>
            <ac:picMk id="1026" creationId="{172E78CD-8BFF-4024-A46A-1EFAC706CB11}"/>
          </ac:picMkLst>
        </pc:picChg>
      </pc:sldChg>
      <pc:sldChg chg="modSp mod">
        <pc:chgData name="Jeff Wang" userId="c6460eceaa033f1f" providerId="LiveId" clId="{632C97C4-6081-488F-9A19-C347857D9A66}" dt="2022-02-01T05:22:02.197" v="11" actId="14100"/>
        <pc:sldMkLst>
          <pc:docMk/>
          <pc:sldMk cId="2596729461" sldId="490"/>
        </pc:sldMkLst>
        <pc:spChg chg="mod">
          <ac:chgData name="Jeff Wang" userId="c6460eceaa033f1f" providerId="LiveId" clId="{632C97C4-6081-488F-9A19-C347857D9A66}" dt="2022-02-01T05:22:02.197" v="11" actId="14100"/>
          <ac:spMkLst>
            <pc:docMk/>
            <pc:sldMk cId="2596729461" sldId="490"/>
            <ac:spMk id="4" creationId="{1176663B-0012-4FEA-960C-C90BFA572B24}"/>
          </ac:spMkLst>
        </pc:spChg>
      </pc:sldChg>
      <pc:sldChg chg="modSp mod">
        <pc:chgData name="Jeff Wang" userId="c6460eceaa033f1f" providerId="LiveId" clId="{632C97C4-6081-488F-9A19-C347857D9A66}" dt="2022-02-01T05:22:10.474" v="12" actId="14100"/>
        <pc:sldMkLst>
          <pc:docMk/>
          <pc:sldMk cId="743798029" sldId="493"/>
        </pc:sldMkLst>
        <pc:spChg chg="mod">
          <ac:chgData name="Jeff Wang" userId="c6460eceaa033f1f" providerId="LiveId" clId="{632C97C4-6081-488F-9A19-C347857D9A66}" dt="2022-02-01T05:22:10.474" v="12" actId="14100"/>
          <ac:spMkLst>
            <pc:docMk/>
            <pc:sldMk cId="743798029" sldId="493"/>
            <ac:spMk id="4" creationId="{1176663B-0012-4FEA-960C-C90BFA572B24}"/>
          </ac:spMkLst>
        </pc:spChg>
      </pc:sldChg>
      <pc:sldChg chg="modSp mod modAnim">
        <pc:chgData name="Jeff Wang" userId="c6460eceaa033f1f" providerId="LiveId" clId="{632C97C4-6081-488F-9A19-C347857D9A66}" dt="2022-02-01T05:25:17.478" v="34" actId="1076"/>
        <pc:sldMkLst>
          <pc:docMk/>
          <pc:sldMk cId="1006824530" sldId="495"/>
        </pc:sldMkLst>
        <pc:spChg chg="mod">
          <ac:chgData name="Jeff Wang" userId="c6460eceaa033f1f" providerId="LiveId" clId="{632C97C4-6081-488F-9A19-C347857D9A66}" dt="2022-02-01T05:25:17.478" v="34" actId="1076"/>
          <ac:spMkLst>
            <pc:docMk/>
            <pc:sldMk cId="1006824530" sldId="495"/>
            <ac:spMk id="4" creationId="{1176663B-0012-4FEA-960C-C90BFA572B24}"/>
          </ac:spMkLst>
        </pc:spChg>
      </pc:sldChg>
      <pc:sldChg chg="modSp mod modAnim">
        <pc:chgData name="Jeff Wang" userId="c6460eceaa033f1f" providerId="LiveId" clId="{632C97C4-6081-488F-9A19-C347857D9A66}" dt="2022-02-01T05:23:23.406" v="25" actId="14100"/>
        <pc:sldMkLst>
          <pc:docMk/>
          <pc:sldMk cId="2033935749" sldId="496"/>
        </pc:sldMkLst>
        <pc:spChg chg="mod">
          <ac:chgData name="Jeff Wang" userId="c6460eceaa033f1f" providerId="LiveId" clId="{632C97C4-6081-488F-9A19-C347857D9A66}" dt="2022-02-01T05:23:23.406" v="25" actId="14100"/>
          <ac:spMkLst>
            <pc:docMk/>
            <pc:sldMk cId="2033935749" sldId="496"/>
            <ac:spMk id="4" creationId="{1176663B-0012-4FEA-960C-C90BFA572B24}"/>
          </ac:spMkLst>
        </pc:spChg>
      </pc:sldChg>
      <pc:sldChg chg="modSp add mod modAnim">
        <pc:chgData name="Jeff Wang" userId="c6460eceaa033f1f" providerId="LiveId" clId="{632C97C4-6081-488F-9A19-C347857D9A66}" dt="2022-02-01T05:54:45.450" v="47" actId="14100"/>
        <pc:sldMkLst>
          <pc:docMk/>
          <pc:sldMk cId="1372148298" sldId="497"/>
        </pc:sldMkLst>
        <pc:spChg chg="mod">
          <ac:chgData name="Jeff Wang" userId="c6460eceaa033f1f" providerId="LiveId" clId="{632C97C4-6081-488F-9A19-C347857D9A66}" dt="2022-02-01T05:54:45.450" v="47" actId="14100"/>
          <ac:spMkLst>
            <pc:docMk/>
            <pc:sldMk cId="1372148298" sldId="497"/>
            <ac:spMk id="4" creationId="{1176663B-0012-4FEA-960C-C90BFA572B24}"/>
          </ac:spMkLst>
        </pc:spChg>
      </pc:sldChg>
      <pc:sldChg chg="modSp add mod modAnim">
        <pc:chgData name="Jeff Wang" userId="c6460eceaa033f1f" providerId="LiveId" clId="{632C97C4-6081-488F-9A19-C347857D9A66}" dt="2022-02-01T05:23:36.564" v="28" actId="14100"/>
        <pc:sldMkLst>
          <pc:docMk/>
          <pc:sldMk cId="3698052107" sldId="498"/>
        </pc:sldMkLst>
        <pc:spChg chg="mod">
          <ac:chgData name="Jeff Wang" userId="c6460eceaa033f1f" providerId="LiveId" clId="{632C97C4-6081-488F-9A19-C347857D9A66}" dt="2022-02-01T05:23:36.564" v="28" actId="14100"/>
          <ac:spMkLst>
            <pc:docMk/>
            <pc:sldMk cId="3698052107" sldId="498"/>
            <ac:spMk id="4" creationId="{1176663B-0012-4FEA-960C-C90BFA572B24}"/>
          </ac:spMkLst>
        </pc:spChg>
      </pc:sldChg>
      <pc:sldChg chg="modSp add del mod">
        <pc:chgData name="Jeff Wang" userId="c6460eceaa033f1f" providerId="LiveId" clId="{632C97C4-6081-488F-9A19-C347857D9A66}" dt="2022-02-01T05:54:21.395" v="46" actId="14100"/>
        <pc:sldMkLst>
          <pc:docMk/>
          <pc:sldMk cId="592289407" sldId="499"/>
        </pc:sldMkLst>
        <pc:spChg chg="mod">
          <ac:chgData name="Jeff Wang" userId="c6460eceaa033f1f" providerId="LiveId" clId="{632C97C4-6081-488F-9A19-C347857D9A66}" dt="2022-02-01T05:54:21.395" v="46" actId="14100"/>
          <ac:spMkLst>
            <pc:docMk/>
            <pc:sldMk cId="592289407" sldId="499"/>
            <ac:spMk id="4" creationId="{1176663B-0012-4FEA-960C-C90BFA572B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F5F11-6DCC-6A4F-B166-C6965EC6C9C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5B62F-C7BF-C84A-A932-D90D13175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5B62F-C7BF-C84A-A932-D90D131756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EDF96-B76B-1542-BFEC-D371883C8B1A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454B-A177-7742-80F7-4957227E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0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011" y="976745"/>
            <a:ext cx="8646694" cy="2050473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你們是我們的推薦信</a:t>
            </a:r>
            <a:endParaRPr lang="en-US" b="1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176" y="3539743"/>
            <a:ext cx="6858000" cy="1460501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林後</a:t>
            </a:r>
            <a:r>
              <a:rPr lang="en-US" altLang="zh-CN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3</a:t>
            </a:r>
            <a:r>
              <a:rPr lang="zh-TW" altLang="en-US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：</a:t>
            </a:r>
            <a:r>
              <a:rPr lang="en-US" altLang="zh-TW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1-3</a:t>
            </a:r>
            <a:endParaRPr lang="en-US" sz="4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EA8EDF-5DBA-4FE2-88F1-AC8B40DD9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64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6303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基督徒是基督的薦信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9" y="1160342"/>
            <a:ext cx="6637598" cy="5503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你們的光也當這樣照在人前，叫他們看見你們的好行為，便將榮耀歸給你們在天上的父</a:t>
            </a:r>
            <a:r>
              <a:rPr lang="en-US" altLang="zh-TW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5:16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52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75947-0CD5-44D9-9AAC-5AB0D6B11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0837"/>
            <a:ext cx="7886700" cy="64053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結 語</a:t>
            </a:r>
            <a:endParaRPr lang="en-AU" sz="60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B13D3-7B58-40F9-9145-03A7E248D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63" y="933002"/>
            <a:ext cx="8505019" cy="5196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基督徒是基督的薦信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被眾人所知道所念誦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是藉著使徒傳道人修成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是用永生神的靈寫的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見證基督</a:t>
            </a:r>
            <a:endParaRPr lang="en-AU" altLang="zh-TW" sz="4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296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3DECA-8FA6-4E40-B3FA-E36819C81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 descr="介绍信抬头介绍信怎么写- 生活经验- 辣妈营">
            <a:extLst>
              <a:ext uri="{FF2B5EF4-FFF2-40B4-BE49-F238E27FC236}">
                <a16:creationId xmlns:a16="http://schemas.microsoft.com/office/drawing/2014/main" id="{172E78CD-8BFF-4024-A46A-1EFAC706C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0"/>
            <a:ext cx="5786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77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36016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推薦信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775" y="876563"/>
            <a:ext cx="6138458" cy="5787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背景</a:t>
            </a:r>
            <a:endParaRPr lang="en-AU" altLang="zh-TW" sz="4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我們豈是又舉薦自己嗎？豈像別人，用人的薦信給你們，或用你們的薦信給人嗎？ 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林後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54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36016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推薦信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46" y="1325880"/>
            <a:ext cx="6367057" cy="5338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背景</a:t>
            </a:r>
            <a:endParaRPr lang="en-AU" altLang="zh-TW" sz="4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lang="zh-TW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別的人需要舉薦自己</a:t>
            </a:r>
            <a:endParaRPr lang="en-AU" altLang="zh-TW" sz="4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14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36016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推薦信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46" y="1426464"/>
            <a:ext cx="6367057" cy="52375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我們不像那許多人，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為利混亂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神的道。乃是由於誠實，由於神，在神面前憑著基督講道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林後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8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924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二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哥林多信徒是</a:t>
            </a:r>
            <a:br>
              <a:rPr lang="en-AU" altLang="zh-TW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</a:b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保羅的推薦信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49" y="1999068"/>
            <a:ext cx="6221703" cy="4664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你們就是我們的薦信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，寫在我們的心裏，被眾人所知道所念誦的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林後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2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6303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基督徒是基督的薦信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3" y="1160342"/>
            <a:ext cx="7463082" cy="5503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被眾人所知道所念誦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的，你們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明顯是基督的信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，借著我們修成的。不是用墨寫的，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乃是用永生神的靈寫的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。不是寫在石版上，乃是寫在心版上 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林後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2b-3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9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6303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基督徒是基督的薦信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03" y="1160342"/>
            <a:ext cx="6740705" cy="5503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這信乃是用永生神的靈寫的</a:t>
            </a:r>
            <a:endParaRPr lang="en-AU" altLang="zh-TW" sz="4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這信是一封活的生命的推薦信</a:t>
            </a:r>
            <a:endParaRPr lang="en-AU" altLang="zh-TW" sz="4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3.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薦信的內容：唯有基督</a:t>
            </a:r>
            <a:endParaRPr lang="en-AU" altLang="zh-CN" sz="4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82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6303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基督徒是基督的薦信</a:t>
            </a:r>
            <a:endParaRPr lang="en-US" sz="54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663B-0012-4FEA-960C-C90BFA57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9" y="1160342"/>
            <a:ext cx="6637598" cy="5503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你們在外邦人中，應當品行端正，叫那些毀謗你們是作惡的，因看見你們的好行為，便在監察的日子，歸榮耀給上帝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彼前</a:t>
            </a:r>
            <a:r>
              <a:rPr lang="en-US" altLang="zh-TW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2:12</a:t>
            </a:r>
            <a:r>
              <a:rPr lang="zh-CN" altLang="en-US" sz="3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3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0459-D8CE-41BE-8CFE-6AFCA831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10803"/>
            <a:ext cx="9144001" cy="3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35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426</Words>
  <Application>Microsoft Office PowerPoint</Application>
  <PresentationFormat>On-screen Show (4:3)</PresentationFormat>
  <Paragraphs>29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SimSun</vt:lpstr>
      <vt:lpstr>Arial</vt:lpstr>
      <vt:lpstr>Calibri</vt:lpstr>
      <vt:lpstr>Calibri Light</vt:lpstr>
      <vt:lpstr>Wingdings</vt:lpstr>
      <vt:lpstr>Office Theme</vt:lpstr>
      <vt:lpstr>你們是我們的推薦信</vt:lpstr>
      <vt:lpstr>PowerPoint Presentation</vt:lpstr>
      <vt:lpstr>一.推薦信</vt:lpstr>
      <vt:lpstr>一.推薦信</vt:lpstr>
      <vt:lpstr>一.推薦信</vt:lpstr>
      <vt:lpstr>二.哥林多信徒是 保羅的推薦信</vt:lpstr>
      <vt:lpstr>三.基督徒是基督的薦信</vt:lpstr>
      <vt:lpstr>三.基督徒是基督的薦信</vt:lpstr>
      <vt:lpstr>三.基督徒是基督的薦信</vt:lpstr>
      <vt:lpstr>三.基督徒是基督的薦信</vt:lpstr>
      <vt:lpstr>結 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約瑟 與 耶穌的誕生 </dc:title>
  <dc:creator>Jeff Wang</dc:creator>
  <cp:lastModifiedBy>Jeff Wang</cp:lastModifiedBy>
  <cp:revision>27</cp:revision>
  <dcterms:created xsi:type="dcterms:W3CDTF">2020-12-05T13:54:58Z</dcterms:created>
  <dcterms:modified xsi:type="dcterms:W3CDTF">2022-02-01T05:54:55Z</dcterms:modified>
</cp:coreProperties>
</file>