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9" r:id="rId2"/>
    <p:sldId id="359" r:id="rId3"/>
    <p:sldId id="339" r:id="rId4"/>
    <p:sldId id="360" r:id="rId5"/>
    <p:sldId id="355" r:id="rId6"/>
    <p:sldId id="331" r:id="rId7"/>
    <p:sldId id="374" r:id="rId8"/>
    <p:sldId id="376" r:id="rId9"/>
    <p:sldId id="342" r:id="rId10"/>
    <p:sldId id="350" r:id="rId11"/>
    <p:sldId id="351" r:id="rId12"/>
    <p:sldId id="352" r:id="rId13"/>
    <p:sldId id="353" r:id="rId14"/>
    <p:sldId id="375" r:id="rId15"/>
    <p:sldId id="344" r:id="rId16"/>
    <p:sldId id="345" r:id="rId17"/>
    <p:sldId id="304" r:id="rId18"/>
    <p:sldId id="365" r:id="rId19"/>
    <p:sldId id="356" r:id="rId20"/>
    <p:sldId id="372" r:id="rId21"/>
    <p:sldId id="361" r:id="rId22"/>
    <p:sldId id="373" r:id="rId23"/>
    <p:sldId id="366" r:id="rId24"/>
    <p:sldId id="367" r:id="rId25"/>
    <p:sldId id="368" r:id="rId26"/>
    <p:sldId id="3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6C42F5-4F85-4AC1-AE5A-2574BAB9281E}" v="1" dt="2022-03-20T07:50:36.4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4" autoAdjust="0"/>
    <p:restoredTop sz="88014" autoAdjust="0"/>
  </p:normalViewPr>
  <p:slideViewPr>
    <p:cSldViewPr snapToGrid="0">
      <p:cViewPr varScale="1">
        <p:scale>
          <a:sx n="61" d="100"/>
          <a:sy n="61" d="100"/>
        </p:scale>
        <p:origin x="966" y="72"/>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E5E407-9347-42FB-9C9D-79F2278614F8}" type="datetimeFigureOut">
              <a:rPr lang="en-AU" smtClean="0"/>
              <a:t>20/03/2022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7D3637-6B34-47DE-BB74-0B73F9773628}" type="slidenum">
              <a:rPr lang="en-AU" smtClean="0"/>
              <a:t>‹#›</a:t>
            </a:fld>
            <a:endParaRPr lang="en-AU"/>
          </a:p>
        </p:txBody>
      </p:sp>
    </p:spTree>
    <p:extLst>
      <p:ext uri="{BB962C8B-B14F-4D97-AF65-F5344CB8AC3E}">
        <p14:creationId xmlns:p14="http://schemas.microsoft.com/office/powerpoint/2010/main" val="327425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1</a:t>
            </a:fld>
            <a:endParaRPr lang="en-AU"/>
          </a:p>
        </p:txBody>
      </p:sp>
    </p:spTree>
    <p:extLst>
      <p:ext uri="{BB962C8B-B14F-4D97-AF65-F5344CB8AC3E}">
        <p14:creationId xmlns:p14="http://schemas.microsoft.com/office/powerpoint/2010/main" val="4163213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10</a:t>
            </a:fld>
            <a:endParaRPr lang="en-AU"/>
          </a:p>
        </p:txBody>
      </p:sp>
    </p:spTree>
    <p:extLst>
      <p:ext uri="{BB962C8B-B14F-4D97-AF65-F5344CB8AC3E}">
        <p14:creationId xmlns:p14="http://schemas.microsoft.com/office/powerpoint/2010/main" val="3367834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11</a:t>
            </a:fld>
            <a:endParaRPr lang="en-AU"/>
          </a:p>
        </p:txBody>
      </p:sp>
    </p:spTree>
    <p:extLst>
      <p:ext uri="{BB962C8B-B14F-4D97-AF65-F5344CB8AC3E}">
        <p14:creationId xmlns:p14="http://schemas.microsoft.com/office/powerpoint/2010/main" val="3296274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12</a:t>
            </a:fld>
            <a:endParaRPr lang="en-AU"/>
          </a:p>
        </p:txBody>
      </p:sp>
    </p:spTree>
    <p:extLst>
      <p:ext uri="{BB962C8B-B14F-4D97-AF65-F5344CB8AC3E}">
        <p14:creationId xmlns:p14="http://schemas.microsoft.com/office/powerpoint/2010/main" val="3639453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idea that God is our heavenly father already existed in the OT, but to the Israel.</a:t>
            </a:r>
          </a:p>
          <a:p>
            <a:r>
              <a:rPr lang="en-AU" dirty="0"/>
              <a:t>Through Jesus we are also God’s children as stated in Paul’s letter to the Ephesians.</a:t>
            </a:r>
          </a:p>
        </p:txBody>
      </p:sp>
      <p:sp>
        <p:nvSpPr>
          <p:cNvPr id="4" name="Slide Number Placeholder 3"/>
          <p:cNvSpPr>
            <a:spLocks noGrp="1"/>
          </p:cNvSpPr>
          <p:nvPr>
            <p:ph type="sldNum" sz="quarter" idx="5"/>
          </p:nvPr>
        </p:nvSpPr>
        <p:spPr/>
        <p:txBody>
          <a:bodyPr/>
          <a:lstStyle/>
          <a:p>
            <a:fld id="{8B7D3637-6B34-47DE-BB74-0B73F9773628}" type="slidenum">
              <a:rPr lang="en-AU" smtClean="0"/>
              <a:t>13</a:t>
            </a:fld>
            <a:endParaRPr lang="en-AU"/>
          </a:p>
        </p:txBody>
      </p:sp>
    </p:spTree>
    <p:extLst>
      <p:ext uri="{BB962C8B-B14F-4D97-AF65-F5344CB8AC3E}">
        <p14:creationId xmlns:p14="http://schemas.microsoft.com/office/powerpoint/2010/main" val="3498561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idea that God is our heavenly father already existed in the OT, but to the Israel.</a:t>
            </a:r>
          </a:p>
          <a:p>
            <a:r>
              <a:rPr lang="en-AU" dirty="0"/>
              <a:t>Through Jesus we are also God’s children as stated in Paul’s letter to the Ephesians.</a:t>
            </a:r>
          </a:p>
        </p:txBody>
      </p:sp>
      <p:sp>
        <p:nvSpPr>
          <p:cNvPr id="4" name="Slide Number Placeholder 3"/>
          <p:cNvSpPr>
            <a:spLocks noGrp="1"/>
          </p:cNvSpPr>
          <p:nvPr>
            <p:ph type="sldNum" sz="quarter" idx="5"/>
          </p:nvPr>
        </p:nvSpPr>
        <p:spPr/>
        <p:txBody>
          <a:bodyPr/>
          <a:lstStyle/>
          <a:p>
            <a:fld id="{8B7D3637-6B34-47DE-BB74-0B73F9773628}" type="slidenum">
              <a:rPr lang="en-AU" smtClean="0"/>
              <a:t>14</a:t>
            </a:fld>
            <a:endParaRPr lang="en-AU"/>
          </a:p>
        </p:txBody>
      </p:sp>
    </p:spTree>
    <p:extLst>
      <p:ext uri="{BB962C8B-B14F-4D97-AF65-F5344CB8AC3E}">
        <p14:creationId xmlns:p14="http://schemas.microsoft.com/office/powerpoint/2010/main" val="1847502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15</a:t>
            </a:fld>
            <a:endParaRPr lang="en-AU"/>
          </a:p>
        </p:txBody>
      </p:sp>
    </p:spTree>
    <p:extLst>
      <p:ext uri="{BB962C8B-B14F-4D97-AF65-F5344CB8AC3E}">
        <p14:creationId xmlns:p14="http://schemas.microsoft.com/office/powerpoint/2010/main" val="1766989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16</a:t>
            </a:fld>
            <a:endParaRPr lang="en-AU"/>
          </a:p>
        </p:txBody>
      </p:sp>
    </p:spTree>
    <p:extLst>
      <p:ext uri="{BB962C8B-B14F-4D97-AF65-F5344CB8AC3E}">
        <p14:creationId xmlns:p14="http://schemas.microsoft.com/office/powerpoint/2010/main" val="3608812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No wonder Jesus called God our Heavenly Father</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苦煉、試驗</a:t>
            </a:r>
            <a:r>
              <a:rPr lang="en-AU" altLang="zh-TW" sz="12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Hebrews 2: God has not put the world to come in subjection to angels, but us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The process starts at the point of our conviction</a:t>
            </a:r>
            <a:r>
              <a:rPr lang="zh-TW" altLang="en-US" sz="1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常 得 好 處</a:t>
            </a:r>
            <a:endParaRPr lang="en-AU" altLang="zh-TW" sz="1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The spiritual meaning of crossing the Jordan into the promised land is</a:t>
            </a:r>
          </a:p>
          <a:p>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What Jesus promised that He came so man can have a more abundant life,</a:t>
            </a:r>
          </a:p>
        </p:txBody>
      </p:sp>
      <p:sp>
        <p:nvSpPr>
          <p:cNvPr id="4" name="Slide Number Placeholder 3"/>
          <p:cNvSpPr>
            <a:spLocks noGrp="1"/>
          </p:cNvSpPr>
          <p:nvPr>
            <p:ph type="sldNum" sz="quarter" idx="5"/>
          </p:nvPr>
        </p:nvSpPr>
        <p:spPr/>
        <p:txBody>
          <a:bodyPr/>
          <a:lstStyle/>
          <a:p>
            <a:fld id="{8B7D3637-6B34-47DE-BB74-0B73F9773628}" type="slidenum">
              <a:rPr lang="en-AU" smtClean="0"/>
              <a:t>17</a:t>
            </a:fld>
            <a:endParaRPr lang="en-AU"/>
          </a:p>
        </p:txBody>
      </p:sp>
    </p:spTree>
    <p:extLst>
      <p:ext uri="{BB962C8B-B14F-4D97-AF65-F5344CB8AC3E}">
        <p14:creationId xmlns:p14="http://schemas.microsoft.com/office/powerpoint/2010/main" val="2103613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不 要 </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vs</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要 </a:t>
            </a: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zh-TW" altLang="en-US"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不 要 怕 </a:t>
            </a: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present situation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 </a:t>
            </a:r>
            <a:r>
              <a:rPr lang="zh-TW" altLang="en-US"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記 念 </a:t>
            </a: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past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敬 畏 </a:t>
            </a: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200" b="1" dirty="0">
                <a:latin typeface="Yu Gothic" panose="020B0400000000000000" pitchFamily="34" charset="-128"/>
                <a:ea typeface="Yu Gothic" panose="020B0400000000000000" pitchFamily="34" charset="-128"/>
              </a:rPr>
              <a:t>對我們 </a:t>
            </a:r>
            <a:r>
              <a:rPr lang="zh-TW" altLang="en-US" sz="12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的</a:t>
            </a:r>
            <a:r>
              <a:rPr lang="zh-TW" altLang="en-US" sz="1200" b="1" dirty="0">
                <a:latin typeface="Yu Gothic" panose="020B0400000000000000" pitchFamily="34" charset="-128"/>
                <a:ea typeface="Yu Gothic" panose="020B0400000000000000" pitchFamily="34" charset="-128"/>
              </a:rPr>
              <a:t>要求</a:t>
            </a:r>
            <a:endParaRPr lang="en-AU" altLang="zh-TW" sz="1200" b="1" dirty="0">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謹 慎 </a:t>
            </a:r>
            <a:r>
              <a:rPr lang="en-AU" altLang="zh-TW" sz="11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100" b="1" dirty="0">
                <a:latin typeface="Yu Gothic" panose="020B0400000000000000" pitchFamily="34" charset="-128"/>
                <a:ea typeface="Yu Gothic" panose="020B0400000000000000" pitchFamily="34" charset="-128"/>
              </a:rPr>
              <a:t>對我們 </a:t>
            </a:r>
            <a:r>
              <a:rPr lang="zh-TW" altLang="en-US" sz="11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的</a:t>
            </a:r>
            <a:r>
              <a:rPr lang="zh-TW" altLang="en-US" sz="1100" b="1" dirty="0">
                <a:latin typeface="Yu Gothic" panose="020B0400000000000000" pitchFamily="34" charset="-128"/>
                <a:ea typeface="Yu Gothic" panose="020B0400000000000000" pitchFamily="34" charset="-128"/>
              </a:rPr>
              <a:t>要求</a:t>
            </a:r>
            <a:endParaRPr lang="en-AU" altLang="zh-TW" sz="1100" b="1" dirty="0">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100" b="1" dirty="0">
                <a:latin typeface="Yu Gothic" panose="020B0400000000000000" pitchFamily="34" charset="-128"/>
                <a:ea typeface="Yu Gothic" panose="020B0400000000000000" pitchFamily="34" charset="-128"/>
              </a:rPr>
              <a:t>Not just a list of do and don’ts – Ephesians 2: to do good works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5. </a:t>
            </a:r>
            <a:r>
              <a:rPr lang="zh-TW" altLang="en-US"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明 白 </a:t>
            </a: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他 們</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not just one, you or I.</a:t>
            </a:r>
            <a:endParaRPr lang="en-AU" sz="1200"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dirty="0"/>
              <a:t>What are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他 們</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and who are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他 們</a:t>
            </a:r>
            <a:r>
              <a:rPr lang="en-AU" altLang="zh-TW" dirty="0"/>
              <a:t>’ that you’re afraid today?  Health, job security, close family members, marriage, children and grandkids, COVID, future?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zh-TW" dirty="0"/>
          </a:p>
          <a:p>
            <a:r>
              <a:rPr lang="zh-TW" altLang="en-US" sz="1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行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在 </a:t>
            </a:r>
            <a:r>
              <a:rPr lang="zh-TW" altLang="en-US" sz="1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曠 野 的 路 上</a:t>
            </a:r>
            <a:r>
              <a:rPr lang="en-AU" altLang="zh-TW" sz="1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對前 面 的 們 爭 戰 </a:t>
            </a:r>
            <a:r>
              <a:rPr lang="zh-TW" dirty="0"/>
              <a:t>怎麼能不驚慌害怕</a:t>
            </a:r>
            <a:r>
              <a:rPr lang="en-AU" altLang="zh-TW" dirty="0"/>
              <a:t>?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記 念</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Jesus calm wind and sea) </a:t>
            </a:r>
            <a:r>
              <a:rPr lang="zh-TW" altLang="en-US"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rPr>
              <a:t>你 們 的 神 與 你 們 同 去 </a:t>
            </a:r>
            <a:r>
              <a:rPr lang="en-AU" altLang="zh-TW"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rPr>
              <a:t>(if we obey Him, turn from sins and the biggest one is our pride; the defeat at Ai after Jericho)bottom life if faith in God, but I don’t have enough faith – well, faith comes from God’s word)</a:t>
            </a:r>
          </a:p>
          <a:p>
            <a:endParaRPr lang="en-AU" altLang="zh-TW"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記 念 耶 和 華 你 的 神 在 曠 野 引 導 你 </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how God carried you through in life’s trouble, sorrow and perils, all the way until here and now.</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 和 華 你 的 神 </a:t>
            </a: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一路</a:t>
            </a:r>
            <a:r>
              <a:rPr lang="en-US"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引 導 你</a:t>
            </a: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敬 畏 神 </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is the basis, without that we can’t walk to obedience to Him.</a:t>
            </a:r>
            <a:r>
              <a:rPr lang="zh-TW" altLang="en-US"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不要怕</a:t>
            </a:r>
            <a:r>
              <a:rPr lang="zh-TW" altLang="en-US" sz="1200" b="1" dirty="0">
                <a:solidFill>
                  <a:srgbClr val="C00000"/>
                </a:solidFill>
                <a:latin typeface="Yu Gothic" panose="020B0400000000000000" pitchFamily="34" charset="-128"/>
                <a:ea typeface="Yu Gothic" panose="020B0400000000000000" pitchFamily="34" charset="-128"/>
              </a:rPr>
              <a:t>人</a:t>
            </a:r>
            <a:r>
              <a:rPr lang="en-AU" altLang="zh-TW" sz="1200" b="1" dirty="0">
                <a:solidFill>
                  <a:srgbClr val="C00000"/>
                </a:solidFill>
                <a:latin typeface="Yu Gothic" panose="020B0400000000000000" pitchFamily="34" charset="-128"/>
                <a:ea typeface="Yu Gothic" panose="020B0400000000000000" pitchFamily="34" charset="-128"/>
              </a:rPr>
              <a:t>,</a:t>
            </a:r>
            <a:r>
              <a:rPr lang="zh-CN" dirty="0"/>
              <a:t>只</a:t>
            </a:r>
            <a:r>
              <a:rPr lang="zh-TW" altLang="en-US"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要怕</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神 </a:t>
            </a:r>
            <a:endPar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Expressed in</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遵 行 祂 的 道 ， 愛 祂， 盡 心 盡 性 事 奉 祂，遵 守 祂 的 誡 命 律 例</a:t>
            </a: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endParaRPr>
          </a:p>
          <a:p>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遵 行 祂 的 道</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遵 守 祂 的 誡 命 律 例</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works again !?   Ephesians 2: 8-9 Grace only?  10 For we are his workmanship, created in Christ Jesus for good works, which God prepared beforehand that we should walk in them.  Otherwise, no need to have Chapters 4-6.  2 Tim 2: prepared for every good work.  James, Peter, John….</a:t>
            </a:r>
          </a:p>
          <a:p>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University new semester last month, enrolment is essential otherwise regardless of how hard you study, you’re not formally a student. Now Jesus paid our enrolment fee for the kingdom of God, but it’s just the very first step, continue to pay effort and study well. Peter said be diligent, so that we will receive a rich welcome into the eternal kingdom of our Lord and Saviour Jesus Christ (2 Peter).   The Four Spiritual Laws?</a:t>
            </a:r>
          </a:p>
          <a:p>
            <a:endParaRPr lang="en-AU"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endParaRPr>
          </a:p>
          <a:p>
            <a:r>
              <a:rPr lang="en-AU"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rPr>
              <a:t>Last sermon: </a:t>
            </a:r>
            <a:r>
              <a:rPr lang="en-AU" sz="1200" b="1"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rPr>
              <a:t>Meditate God’s word day and night</a:t>
            </a:r>
          </a:p>
          <a:p>
            <a:endParaRPr lang="en-AU"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endParaRPr>
          </a:p>
          <a:p>
            <a:pPr algn="l"/>
            <a:r>
              <a:rPr lang="ja-JP" altLang="en-US" b="0" i="0" dirty="0">
                <a:solidFill>
                  <a:srgbClr val="000000"/>
                </a:solidFill>
                <a:effectLst/>
                <a:latin typeface="system-ui"/>
              </a:rPr>
              <a:t>約 </a:t>
            </a:r>
            <a:r>
              <a:rPr lang="en-US" altLang="ja-JP" b="0" i="0" dirty="0">
                <a:solidFill>
                  <a:srgbClr val="000000"/>
                </a:solidFill>
                <a:effectLst/>
                <a:latin typeface="system-ui"/>
              </a:rPr>
              <a:t>6:63  </a:t>
            </a:r>
            <a:r>
              <a:rPr lang="ja-JP" altLang="en-US" b="0" i="0" dirty="0">
                <a:solidFill>
                  <a:srgbClr val="000000"/>
                </a:solidFill>
                <a:effectLst/>
                <a:latin typeface="system-ui"/>
              </a:rPr>
              <a:t>叫 人 活 著 的 乃 是 靈 ， 肉 體 是 無 益 的 。 我 對 你 們 所 說 的 話 就 是 靈 ， 就 是 生 命 。</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傳 給 你 的 子 孫</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ja-JP"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ja-JP" altLang="en-US" b="1" i="0" dirty="0">
                <a:solidFill>
                  <a:srgbClr val="202124"/>
                </a:solidFill>
                <a:effectLst/>
                <a:latin typeface="arial" panose="020B0604020202020204" pitchFamily="34" charset="0"/>
              </a:rPr>
              <a:t>家庭崇拜 </a:t>
            </a:r>
            <a:r>
              <a:rPr lang="en-AU" altLang="ja-JP" b="0" i="0" dirty="0">
                <a:solidFill>
                  <a:srgbClr val="202124"/>
                </a:solidFill>
                <a:effectLst/>
                <a:latin typeface="arial" panose="020B0604020202020204" pitchFamily="34" charset="0"/>
              </a:rPr>
              <a:t>and </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also to your family members like the demon-possessed Gerasene.</a:t>
            </a:r>
            <a:endParaRPr lang="en-AU" sz="1200" dirty="0"/>
          </a:p>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18</a:t>
            </a:fld>
            <a:endParaRPr lang="en-AU"/>
          </a:p>
        </p:txBody>
      </p:sp>
    </p:spTree>
    <p:extLst>
      <p:ext uri="{BB962C8B-B14F-4D97-AF65-F5344CB8AC3E}">
        <p14:creationId xmlns:p14="http://schemas.microsoft.com/office/powerpoint/2010/main" val="1264000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Our relationship with God, we easily put on the focus on our </a:t>
            </a:r>
            <a:r>
              <a:rPr lang="en-AU" b="1" dirty="0"/>
              <a:t>personal </a:t>
            </a:r>
            <a:r>
              <a:rPr lang="en-AU" dirty="0"/>
              <a:t>relation with God.</a:t>
            </a:r>
          </a:p>
          <a:p>
            <a:r>
              <a:rPr lang="en-AU" dirty="0"/>
              <a:t>But here it says</a:t>
            </a:r>
            <a:r>
              <a:rPr lang="zh-TW" altLang="en-US" sz="1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 們 </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8B7D3637-6B34-47DE-BB74-0B73F9773628}" type="slidenum">
              <a:rPr lang="en-AU" smtClean="0"/>
              <a:t>19</a:t>
            </a:fld>
            <a:endParaRPr lang="en-AU"/>
          </a:p>
        </p:txBody>
      </p:sp>
    </p:spTree>
    <p:extLst>
      <p:ext uri="{BB962C8B-B14F-4D97-AF65-F5344CB8AC3E}">
        <p14:creationId xmlns:p14="http://schemas.microsoft.com/office/powerpoint/2010/main" val="1381722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Our Lord rebuked Satan three times, and each time using verses from Deuteronomy.</a:t>
            </a:r>
          </a:p>
        </p:txBody>
      </p:sp>
      <p:sp>
        <p:nvSpPr>
          <p:cNvPr id="4" name="Slide Number Placeholder 3"/>
          <p:cNvSpPr>
            <a:spLocks noGrp="1"/>
          </p:cNvSpPr>
          <p:nvPr>
            <p:ph type="sldNum" sz="quarter" idx="5"/>
          </p:nvPr>
        </p:nvSpPr>
        <p:spPr/>
        <p:txBody>
          <a:bodyPr/>
          <a:lstStyle/>
          <a:p>
            <a:fld id="{8B7D3637-6B34-47DE-BB74-0B73F9773628}" type="slidenum">
              <a:rPr lang="en-AU" smtClean="0"/>
              <a:t>2</a:t>
            </a:fld>
            <a:endParaRPr lang="en-AU"/>
          </a:p>
        </p:txBody>
      </p:sp>
    </p:spTree>
    <p:extLst>
      <p:ext uri="{BB962C8B-B14F-4D97-AF65-F5344CB8AC3E}">
        <p14:creationId xmlns:p14="http://schemas.microsoft.com/office/powerpoint/2010/main" val="3068716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不 要 </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vs</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要 </a:t>
            </a: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zh-TW" altLang="en-US"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不 要 怕 </a:t>
            </a: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present situation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 </a:t>
            </a:r>
            <a:r>
              <a:rPr lang="zh-TW" altLang="en-US"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記 念 </a:t>
            </a: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past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敬 畏 </a:t>
            </a: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200" b="1" dirty="0">
                <a:latin typeface="Yu Gothic" panose="020B0400000000000000" pitchFamily="34" charset="-128"/>
                <a:ea typeface="Yu Gothic" panose="020B0400000000000000" pitchFamily="34" charset="-128"/>
              </a:rPr>
              <a:t>對我們 </a:t>
            </a:r>
            <a:r>
              <a:rPr lang="zh-TW" altLang="en-US" sz="12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的</a:t>
            </a:r>
            <a:r>
              <a:rPr lang="zh-TW" altLang="en-US" sz="1200" b="1" dirty="0">
                <a:latin typeface="Yu Gothic" panose="020B0400000000000000" pitchFamily="34" charset="-128"/>
                <a:ea typeface="Yu Gothic" panose="020B0400000000000000" pitchFamily="34" charset="-128"/>
              </a:rPr>
              <a:t>要求</a:t>
            </a:r>
            <a:endParaRPr lang="en-AU" altLang="zh-TW" sz="1200" b="1" dirty="0">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謹 慎 </a:t>
            </a:r>
            <a:r>
              <a:rPr lang="en-AU" altLang="zh-TW" sz="11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100" b="1" dirty="0">
                <a:latin typeface="Yu Gothic" panose="020B0400000000000000" pitchFamily="34" charset="-128"/>
                <a:ea typeface="Yu Gothic" panose="020B0400000000000000" pitchFamily="34" charset="-128"/>
              </a:rPr>
              <a:t>對我們 </a:t>
            </a:r>
            <a:r>
              <a:rPr lang="zh-TW" altLang="en-US" sz="11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的</a:t>
            </a:r>
            <a:r>
              <a:rPr lang="zh-TW" altLang="en-US" sz="1100" b="1" dirty="0">
                <a:latin typeface="Yu Gothic" panose="020B0400000000000000" pitchFamily="34" charset="-128"/>
                <a:ea typeface="Yu Gothic" panose="020B0400000000000000" pitchFamily="34" charset="-128"/>
              </a:rPr>
              <a:t>要求</a:t>
            </a:r>
            <a:endParaRPr lang="en-AU" altLang="zh-TW" sz="1100" b="1" dirty="0">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100" b="1" dirty="0">
                <a:latin typeface="Yu Gothic" panose="020B0400000000000000" pitchFamily="34" charset="-128"/>
                <a:ea typeface="Yu Gothic" panose="020B0400000000000000" pitchFamily="34" charset="-128"/>
              </a:rPr>
              <a:t>Not just a list of do and don’ts – Ephesians 2: to do good works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5. </a:t>
            </a:r>
            <a:r>
              <a:rPr lang="zh-TW" altLang="en-US"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明 白 </a:t>
            </a:r>
            <a:r>
              <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他 們</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not just one, you or I.</a:t>
            </a:r>
            <a:endParaRPr lang="en-AU" sz="1200"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altLang="zh-TW" dirty="0"/>
              <a:t>What are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他 們</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and who are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他 們</a:t>
            </a:r>
            <a:r>
              <a:rPr lang="en-AU" altLang="zh-TW" dirty="0"/>
              <a:t>’ that you’re afraid today?  Health, job security, close family members, marriage, children and grandkids, COVID, future?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zh-TW" dirty="0"/>
          </a:p>
          <a:p>
            <a:r>
              <a:rPr lang="zh-TW" altLang="en-US" sz="1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行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在 </a:t>
            </a:r>
            <a:r>
              <a:rPr lang="zh-TW" altLang="en-US" sz="1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曠 野 的 路 上</a:t>
            </a:r>
            <a:r>
              <a:rPr lang="en-AU" altLang="zh-TW" sz="1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對前 面 的 們 爭 戰 </a:t>
            </a:r>
            <a:r>
              <a:rPr lang="zh-TW" dirty="0"/>
              <a:t>怎麼能不驚慌害怕</a:t>
            </a:r>
            <a:r>
              <a:rPr lang="en-AU" altLang="zh-TW" dirty="0"/>
              <a:t>?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記 念</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Jesus calm wind and sea) </a:t>
            </a:r>
            <a:r>
              <a:rPr lang="zh-TW" altLang="en-US"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rPr>
              <a:t>你 們 的 神 與 你 們 同 去 </a:t>
            </a:r>
            <a:r>
              <a:rPr lang="en-AU" altLang="zh-TW"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rPr>
              <a:t>(if we obey Him, turn from sins and the biggest one is our pride; the defeat at Ai after Jericho)bottom life if faith in God, but I don’t have enough faith – well, faith comes from God’s word)</a:t>
            </a:r>
          </a:p>
          <a:p>
            <a:endParaRPr lang="en-AU" altLang="zh-TW"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記 念 耶 和 華 你 的 神 在 曠 野 引 導 你 </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how God carried you through in life’s trouble, sorrow and perils, all the way until here and now.</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 和 華 你 的 神 </a:t>
            </a: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一路</a:t>
            </a:r>
            <a:r>
              <a:rPr lang="en-US"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引 導 你</a:t>
            </a: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敬 畏 神 </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is the basis, without that we can’t walk to obedience to Him.</a:t>
            </a:r>
            <a:r>
              <a:rPr lang="zh-TW" altLang="en-US"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不要怕</a:t>
            </a:r>
            <a:r>
              <a:rPr lang="zh-TW" altLang="en-US" sz="1200" b="1" dirty="0">
                <a:solidFill>
                  <a:srgbClr val="C00000"/>
                </a:solidFill>
                <a:latin typeface="Yu Gothic" panose="020B0400000000000000" pitchFamily="34" charset="-128"/>
                <a:ea typeface="Yu Gothic" panose="020B0400000000000000" pitchFamily="34" charset="-128"/>
              </a:rPr>
              <a:t>人</a:t>
            </a:r>
            <a:r>
              <a:rPr lang="en-AU" altLang="zh-TW" sz="1200" b="1" dirty="0">
                <a:solidFill>
                  <a:srgbClr val="C00000"/>
                </a:solidFill>
                <a:latin typeface="Yu Gothic" panose="020B0400000000000000" pitchFamily="34" charset="-128"/>
                <a:ea typeface="Yu Gothic" panose="020B0400000000000000" pitchFamily="34" charset="-128"/>
              </a:rPr>
              <a:t>,</a:t>
            </a:r>
            <a:r>
              <a:rPr lang="zh-CN" dirty="0"/>
              <a:t>只</a:t>
            </a:r>
            <a:r>
              <a:rPr lang="zh-TW" altLang="en-US"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要怕</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神 </a:t>
            </a:r>
            <a:endParaRPr lang="en-AU" altLang="zh-TW" sz="1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Expressed in</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遵 行 祂 的 道 ， 愛 祂， 盡 心 盡 性 事 奉 祂，遵 守 祂 的 誡 命 律 例</a:t>
            </a: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endParaRPr>
          </a:p>
          <a:p>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遵 行 祂 的 道</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遵 守 祂 的 誡 命 律 例</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works again !?   Ephesians 2: 8-9 Grace only?  10 For we are his workmanship, created in Christ Jesus for good works, which God prepared beforehand that we should walk in them.  Otherwise, no need to have Chapters 4-6.  2 Tim 2: prepared for every good work.  James, Peter, John….</a:t>
            </a:r>
          </a:p>
          <a:p>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University new semester last month, enrolment is essential otherwise regardless of how hard you study, you’re not formally a student. Now Jesus paid our enrolment fee for the kingdom of God, but it’s just the very first step, continue to pay effort and study well. Peter said be diligent, so that we will receive a rich welcome into the eternal kingdom of our Lord and Saviour Jesus Christ (2 Peter).   The Four Spiritual Laws?</a:t>
            </a:r>
          </a:p>
          <a:p>
            <a:endParaRPr lang="en-AU"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endParaRPr>
          </a:p>
          <a:p>
            <a:r>
              <a:rPr lang="en-AU"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rPr>
              <a:t>Last sermon: </a:t>
            </a:r>
            <a:r>
              <a:rPr lang="en-AU" sz="1200" b="1"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rPr>
              <a:t>Meditate God’s word day and night</a:t>
            </a:r>
          </a:p>
          <a:p>
            <a:endParaRPr lang="en-AU" sz="1200" dirty="0">
              <a:solidFill>
                <a:srgbClr val="000000"/>
              </a:solidFill>
              <a:effectLst>
                <a:outerShdw blurRad="38100" dist="38100" dir="2700000" algn="tl">
                  <a:srgbClr val="000000">
                    <a:alpha val="43137"/>
                  </a:srgbClr>
                </a:outerShdw>
              </a:effectLst>
              <a:highlight>
                <a:srgbClr val="FFFF00"/>
              </a:highlight>
              <a:latin typeface="Yu Gothic" panose="020B0400000000000000" pitchFamily="34" charset="-128"/>
              <a:ea typeface="Yu Gothic" panose="020B0400000000000000" pitchFamily="34" charset="-128"/>
            </a:endParaRPr>
          </a:p>
          <a:p>
            <a:pPr algn="l"/>
            <a:r>
              <a:rPr lang="ja-JP" altLang="en-US" b="0" i="0" dirty="0">
                <a:solidFill>
                  <a:srgbClr val="000000"/>
                </a:solidFill>
                <a:effectLst/>
                <a:latin typeface="system-ui"/>
              </a:rPr>
              <a:t>約 </a:t>
            </a:r>
            <a:r>
              <a:rPr lang="en-US" altLang="ja-JP" b="0" i="0" dirty="0">
                <a:solidFill>
                  <a:srgbClr val="000000"/>
                </a:solidFill>
                <a:effectLst/>
                <a:latin typeface="system-ui"/>
              </a:rPr>
              <a:t>6:63  </a:t>
            </a:r>
            <a:r>
              <a:rPr lang="ja-JP" altLang="en-US" b="0" i="0" dirty="0">
                <a:solidFill>
                  <a:srgbClr val="000000"/>
                </a:solidFill>
                <a:effectLst/>
                <a:latin typeface="system-ui"/>
              </a:rPr>
              <a:t>叫 人 活 著 的 乃 是 靈 ， 肉 體 是 無 益 的 。 我 對 你 們 所 說 的 話 就 是 靈 ， 就 是 生 命 。</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傳 給 你 的 子 孫</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ja-JP"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ja-JP" altLang="en-US" b="1" i="0" dirty="0">
                <a:solidFill>
                  <a:srgbClr val="202124"/>
                </a:solidFill>
                <a:effectLst/>
                <a:latin typeface="arial" panose="020B0604020202020204" pitchFamily="34" charset="0"/>
              </a:rPr>
              <a:t>家庭崇拜 </a:t>
            </a:r>
            <a:r>
              <a:rPr lang="en-AU" altLang="ja-JP" b="0" i="0" dirty="0">
                <a:solidFill>
                  <a:srgbClr val="202124"/>
                </a:solidFill>
                <a:effectLst/>
                <a:latin typeface="arial" panose="020B0604020202020204" pitchFamily="34" charset="0"/>
              </a:rPr>
              <a:t>and </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also to your family members like the demon-possessed Gerasene.</a:t>
            </a:r>
            <a:endParaRPr lang="en-AU" sz="1200" dirty="0"/>
          </a:p>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20</a:t>
            </a:fld>
            <a:endParaRPr lang="en-AU"/>
          </a:p>
        </p:txBody>
      </p:sp>
    </p:spTree>
    <p:extLst>
      <p:ext uri="{BB962C8B-B14F-4D97-AF65-F5344CB8AC3E}">
        <p14:creationId xmlns:p14="http://schemas.microsoft.com/office/powerpoint/2010/main" val="3612085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21</a:t>
            </a:fld>
            <a:endParaRPr lang="en-AU"/>
          </a:p>
        </p:txBody>
      </p:sp>
    </p:spTree>
    <p:extLst>
      <p:ext uri="{BB962C8B-B14F-4D97-AF65-F5344CB8AC3E}">
        <p14:creationId xmlns:p14="http://schemas.microsoft.com/office/powerpoint/2010/main" val="37144245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22</a:t>
            </a:fld>
            <a:endParaRPr lang="en-AU"/>
          </a:p>
        </p:txBody>
      </p:sp>
    </p:spTree>
    <p:extLst>
      <p:ext uri="{BB962C8B-B14F-4D97-AF65-F5344CB8AC3E}">
        <p14:creationId xmlns:p14="http://schemas.microsoft.com/office/powerpoint/2010/main" val="23017292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23</a:t>
            </a:fld>
            <a:endParaRPr lang="en-AU"/>
          </a:p>
        </p:txBody>
      </p:sp>
    </p:spTree>
    <p:extLst>
      <p:ext uri="{BB962C8B-B14F-4D97-AF65-F5344CB8AC3E}">
        <p14:creationId xmlns:p14="http://schemas.microsoft.com/office/powerpoint/2010/main" val="1749514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24</a:t>
            </a:fld>
            <a:endParaRPr lang="en-AU"/>
          </a:p>
        </p:txBody>
      </p:sp>
    </p:spTree>
    <p:extLst>
      <p:ext uri="{BB962C8B-B14F-4D97-AF65-F5344CB8AC3E}">
        <p14:creationId xmlns:p14="http://schemas.microsoft.com/office/powerpoint/2010/main" val="3025522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25</a:t>
            </a:fld>
            <a:endParaRPr lang="en-AU"/>
          </a:p>
        </p:txBody>
      </p:sp>
    </p:spTree>
    <p:extLst>
      <p:ext uri="{BB962C8B-B14F-4D97-AF65-F5344CB8AC3E}">
        <p14:creationId xmlns:p14="http://schemas.microsoft.com/office/powerpoint/2010/main" val="40564527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26</a:t>
            </a:fld>
            <a:endParaRPr lang="en-AU"/>
          </a:p>
        </p:txBody>
      </p:sp>
    </p:spTree>
    <p:extLst>
      <p:ext uri="{BB962C8B-B14F-4D97-AF65-F5344CB8AC3E}">
        <p14:creationId xmlns:p14="http://schemas.microsoft.com/office/powerpoint/2010/main" val="4286399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 和 華 你 的 神</a:t>
            </a:r>
            <a:r>
              <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1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 和 華 你 們 的 神 </a:t>
            </a:r>
            <a:endParaRPr lang="en-AU" altLang="zh-TW" sz="1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3</a:t>
            </a:fld>
            <a:endParaRPr lang="en-AU"/>
          </a:p>
        </p:txBody>
      </p:sp>
    </p:spTree>
    <p:extLst>
      <p:ext uri="{BB962C8B-B14F-4D97-AF65-F5344CB8AC3E}">
        <p14:creationId xmlns:p14="http://schemas.microsoft.com/office/powerpoint/2010/main" val="2470804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4</a:t>
            </a:fld>
            <a:endParaRPr lang="en-AU"/>
          </a:p>
        </p:txBody>
      </p:sp>
    </p:spTree>
    <p:extLst>
      <p:ext uri="{BB962C8B-B14F-4D97-AF65-F5344CB8AC3E}">
        <p14:creationId xmlns:p14="http://schemas.microsoft.com/office/powerpoint/2010/main" val="1397828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5</a:t>
            </a:fld>
            <a:endParaRPr lang="en-AU"/>
          </a:p>
        </p:txBody>
      </p:sp>
    </p:spTree>
    <p:extLst>
      <p:ext uri="{BB962C8B-B14F-4D97-AF65-F5344CB8AC3E}">
        <p14:creationId xmlns:p14="http://schemas.microsoft.com/office/powerpoint/2010/main" val="2350219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baseline="30000" dirty="0">
                <a:solidFill>
                  <a:srgbClr val="000000"/>
                </a:solidFill>
                <a:effectLst/>
                <a:latin typeface="system-ui"/>
              </a:rPr>
              <a:t>7 </a:t>
            </a:r>
            <a:r>
              <a:rPr lang="en-US" b="0" i="0" dirty="0">
                <a:solidFill>
                  <a:srgbClr val="000000"/>
                </a:solidFill>
                <a:effectLst/>
                <a:latin typeface="system-ui"/>
              </a:rPr>
              <a:t>What other nation is so great as to have their gods near them the way the </a:t>
            </a:r>
            <a:r>
              <a:rPr lang="en-US" b="0" i="0" cap="small" dirty="0">
                <a:solidFill>
                  <a:srgbClr val="000000"/>
                </a:solidFill>
                <a:effectLst/>
                <a:latin typeface="system-ui"/>
              </a:rPr>
              <a:t>Lord</a:t>
            </a:r>
            <a:r>
              <a:rPr lang="en-US" b="0" i="0" dirty="0">
                <a:solidFill>
                  <a:srgbClr val="000000"/>
                </a:solidFill>
                <a:effectLst/>
                <a:latin typeface="system-ui"/>
              </a:rPr>
              <a:t> our God is near us whenever we pray to him? </a:t>
            </a:r>
            <a:r>
              <a:rPr lang="en-US" b="1" i="0" baseline="30000" dirty="0">
                <a:solidFill>
                  <a:srgbClr val="000000"/>
                </a:solidFill>
                <a:effectLst/>
                <a:latin typeface="system-ui"/>
              </a:rPr>
              <a:t>8 </a:t>
            </a:r>
            <a:r>
              <a:rPr lang="en-US" b="0" i="0" dirty="0">
                <a:solidFill>
                  <a:srgbClr val="000000"/>
                </a:solidFill>
                <a:effectLst/>
                <a:latin typeface="system-ui"/>
              </a:rPr>
              <a:t>And what other nation is so great as to have such righteous decrees and laws as this body of laws I am setting before you today? </a:t>
            </a:r>
            <a:r>
              <a:rPr lang="en-US" b="1" i="0" baseline="30000" dirty="0">
                <a:solidFill>
                  <a:srgbClr val="000000"/>
                </a:solidFill>
                <a:effectLst/>
                <a:latin typeface="system-ui"/>
              </a:rPr>
              <a:t>9 </a:t>
            </a:r>
            <a:r>
              <a:rPr lang="en-US" b="1" i="0" dirty="0">
                <a:solidFill>
                  <a:srgbClr val="C00000"/>
                </a:solidFill>
                <a:effectLst/>
                <a:latin typeface="system-ui"/>
              </a:rPr>
              <a:t>Only be careful</a:t>
            </a:r>
            <a:r>
              <a:rPr lang="en-US" b="0" i="0" dirty="0">
                <a:solidFill>
                  <a:srgbClr val="000000"/>
                </a:solidFill>
                <a:effectLst/>
                <a:latin typeface="system-ui"/>
              </a:rPr>
              <a:t>, and watch yourselves closely so that you </a:t>
            </a:r>
            <a:r>
              <a:rPr lang="en-US" b="1" i="0" dirty="0">
                <a:solidFill>
                  <a:srgbClr val="C00000"/>
                </a:solidFill>
                <a:effectLst/>
                <a:latin typeface="system-ui"/>
              </a:rPr>
              <a:t>do not forget </a:t>
            </a:r>
            <a:r>
              <a:rPr lang="en-US" b="0" i="0" dirty="0">
                <a:solidFill>
                  <a:srgbClr val="000000"/>
                </a:solidFill>
                <a:effectLst/>
                <a:latin typeface="system-ui"/>
              </a:rPr>
              <a:t>the things your eyes have seen or let them fade from your heart as long as you live. </a:t>
            </a:r>
            <a:r>
              <a:rPr lang="en-US" b="1" i="0" dirty="0">
                <a:solidFill>
                  <a:srgbClr val="C00000"/>
                </a:solidFill>
                <a:effectLst/>
                <a:latin typeface="system-ui"/>
              </a:rPr>
              <a:t>Teach them to your children and to their children after them</a:t>
            </a:r>
            <a:r>
              <a:rPr lang="en-US" b="0" i="0" dirty="0">
                <a:solidFill>
                  <a:srgbClr val="000000"/>
                </a:solidFill>
                <a:effectLst/>
                <a:latin typeface="system-ui"/>
              </a:rPr>
              <a:t>. </a:t>
            </a:r>
          </a:p>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6</a:t>
            </a:fld>
            <a:endParaRPr lang="en-AU"/>
          </a:p>
        </p:txBody>
      </p:sp>
    </p:spTree>
    <p:extLst>
      <p:ext uri="{BB962C8B-B14F-4D97-AF65-F5344CB8AC3E}">
        <p14:creationId xmlns:p14="http://schemas.microsoft.com/office/powerpoint/2010/main" val="3767302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7</a:t>
            </a:fld>
            <a:endParaRPr lang="en-AU"/>
          </a:p>
        </p:txBody>
      </p:sp>
    </p:spTree>
    <p:extLst>
      <p:ext uri="{BB962C8B-B14F-4D97-AF65-F5344CB8AC3E}">
        <p14:creationId xmlns:p14="http://schemas.microsoft.com/office/powerpoint/2010/main" val="3449295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8</a:t>
            </a:fld>
            <a:endParaRPr lang="en-AU"/>
          </a:p>
        </p:txBody>
      </p:sp>
    </p:spTree>
    <p:extLst>
      <p:ext uri="{BB962C8B-B14F-4D97-AF65-F5344CB8AC3E}">
        <p14:creationId xmlns:p14="http://schemas.microsoft.com/office/powerpoint/2010/main" val="1653583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B7D3637-6B34-47DE-BB74-0B73F9773628}" type="slidenum">
              <a:rPr lang="en-AU" smtClean="0"/>
              <a:t>9</a:t>
            </a:fld>
            <a:endParaRPr lang="en-AU"/>
          </a:p>
        </p:txBody>
      </p:sp>
    </p:spTree>
    <p:extLst>
      <p:ext uri="{BB962C8B-B14F-4D97-AF65-F5344CB8AC3E}">
        <p14:creationId xmlns:p14="http://schemas.microsoft.com/office/powerpoint/2010/main" val="197687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6898-D492-4D2A-AA58-AC14B69D75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919AFC4-1B49-4F74-A5AE-A2D714064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45CC26B-B418-45B4-A73C-E14F93D553DB}"/>
              </a:ext>
            </a:extLst>
          </p:cNvPr>
          <p:cNvSpPr>
            <a:spLocks noGrp="1"/>
          </p:cNvSpPr>
          <p:nvPr>
            <p:ph type="dt" sz="half" idx="10"/>
          </p:nvPr>
        </p:nvSpPr>
        <p:spPr/>
        <p:txBody>
          <a:bodyPr/>
          <a:lstStyle/>
          <a:p>
            <a:fld id="{31960789-1EDB-4421-9FA2-C228E5CC73D3}" type="datetime1">
              <a:rPr lang="en-AU" smtClean="0"/>
              <a:t>20/03/2022</a:t>
            </a:fld>
            <a:endParaRPr lang="en-AU"/>
          </a:p>
        </p:txBody>
      </p:sp>
      <p:sp>
        <p:nvSpPr>
          <p:cNvPr id="5" name="Footer Placeholder 4">
            <a:extLst>
              <a:ext uri="{FF2B5EF4-FFF2-40B4-BE49-F238E27FC236}">
                <a16:creationId xmlns:a16="http://schemas.microsoft.com/office/drawing/2014/main" id="{1BA4464C-7D98-4F01-A065-61A75A8BAD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2489BE4-FBBE-433B-9953-C6335D491DF6}"/>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921276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E276B-8674-4A4E-80AB-EEE04A6C59B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E8C41C1-C518-4854-9004-8577CB85C3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2F73D6A-5343-459F-A7A1-ACBA44E83957}"/>
              </a:ext>
            </a:extLst>
          </p:cNvPr>
          <p:cNvSpPr>
            <a:spLocks noGrp="1"/>
          </p:cNvSpPr>
          <p:nvPr>
            <p:ph type="dt" sz="half" idx="10"/>
          </p:nvPr>
        </p:nvSpPr>
        <p:spPr/>
        <p:txBody>
          <a:bodyPr/>
          <a:lstStyle/>
          <a:p>
            <a:fld id="{B54279FF-8E4E-43A4-8F9D-0EE09F2376EB}" type="datetime1">
              <a:rPr lang="en-AU" smtClean="0"/>
              <a:t>20/03/2022</a:t>
            </a:fld>
            <a:endParaRPr lang="en-AU"/>
          </a:p>
        </p:txBody>
      </p:sp>
      <p:sp>
        <p:nvSpPr>
          <p:cNvPr id="5" name="Footer Placeholder 4">
            <a:extLst>
              <a:ext uri="{FF2B5EF4-FFF2-40B4-BE49-F238E27FC236}">
                <a16:creationId xmlns:a16="http://schemas.microsoft.com/office/drawing/2014/main" id="{EC913746-3687-46D1-B8AF-0815102072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5E49BB3-B42B-49BE-937E-EA39FE86EEBB}"/>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698845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796E43-557A-4289-A75B-DFB8D121F7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A18BF62-72A1-4F44-B6D5-55E1ACC7DE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A12091C-9AEA-4667-B09A-AF8BA6003B46}"/>
              </a:ext>
            </a:extLst>
          </p:cNvPr>
          <p:cNvSpPr>
            <a:spLocks noGrp="1"/>
          </p:cNvSpPr>
          <p:nvPr>
            <p:ph type="dt" sz="half" idx="10"/>
          </p:nvPr>
        </p:nvSpPr>
        <p:spPr/>
        <p:txBody>
          <a:bodyPr/>
          <a:lstStyle/>
          <a:p>
            <a:fld id="{3DDFF22E-A3FB-418D-8BC1-A1C952D566E0}" type="datetime1">
              <a:rPr lang="en-AU" smtClean="0"/>
              <a:t>20/03/2022</a:t>
            </a:fld>
            <a:endParaRPr lang="en-AU"/>
          </a:p>
        </p:txBody>
      </p:sp>
      <p:sp>
        <p:nvSpPr>
          <p:cNvPr id="5" name="Footer Placeholder 4">
            <a:extLst>
              <a:ext uri="{FF2B5EF4-FFF2-40B4-BE49-F238E27FC236}">
                <a16:creationId xmlns:a16="http://schemas.microsoft.com/office/drawing/2014/main" id="{A148A7C7-A6A0-41E1-BFC7-B32BEE5D961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178FEEF-63DD-493F-B2FB-D698D76760ED}"/>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162584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55FB9-9BB7-42CE-AFC8-8BDA7EFB256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4131500-C4A3-4D78-B71B-1095A3FA08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4C5E1FD-85F6-40E5-8F9B-6DA4E73C7871}"/>
              </a:ext>
            </a:extLst>
          </p:cNvPr>
          <p:cNvSpPr>
            <a:spLocks noGrp="1"/>
          </p:cNvSpPr>
          <p:nvPr>
            <p:ph type="dt" sz="half" idx="10"/>
          </p:nvPr>
        </p:nvSpPr>
        <p:spPr/>
        <p:txBody>
          <a:bodyPr/>
          <a:lstStyle/>
          <a:p>
            <a:fld id="{25926EEB-AA54-4988-951E-EE5601F1DDF6}" type="datetime1">
              <a:rPr lang="en-AU" smtClean="0"/>
              <a:t>20/03/2022</a:t>
            </a:fld>
            <a:endParaRPr lang="en-AU"/>
          </a:p>
        </p:txBody>
      </p:sp>
      <p:sp>
        <p:nvSpPr>
          <p:cNvPr id="5" name="Footer Placeholder 4">
            <a:extLst>
              <a:ext uri="{FF2B5EF4-FFF2-40B4-BE49-F238E27FC236}">
                <a16:creationId xmlns:a16="http://schemas.microsoft.com/office/drawing/2014/main" id="{FCED4A81-812E-46C7-B9F4-8BC307BE536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69DCEA4-DC26-44A7-AED1-AAFE01B9C0E5}"/>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163796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770E1-69CD-4A2F-82B7-314FAE15B7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6478CAEC-B072-40A9-B070-CF9C879E6C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D5A696-5D5C-4615-B3C9-9C2028A9947F}"/>
              </a:ext>
            </a:extLst>
          </p:cNvPr>
          <p:cNvSpPr>
            <a:spLocks noGrp="1"/>
          </p:cNvSpPr>
          <p:nvPr>
            <p:ph type="dt" sz="half" idx="10"/>
          </p:nvPr>
        </p:nvSpPr>
        <p:spPr/>
        <p:txBody>
          <a:bodyPr/>
          <a:lstStyle/>
          <a:p>
            <a:fld id="{4A1CA017-0FF1-4A80-BF12-0BEE6DE71F6C}" type="datetime1">
              <a:rPr lang="en-AU" smtClean="0"/>
              <a:t>20/03/2022</a:t>
            </a:fld>
            <a:endParaRPr lang="en-AU"/>
          </a:p>
        </p:txBody>
      </p:sp>
      <p:sp>
        <p:nvSpPr>
          <p:cNvPr id="5" name="Footer Placeholder 4">
            <a:extLst>
              <a:ext uri="{FF2B5EF4-FFF2-40B4-BE49-F238E27FC236}">
                <a16:creationId xmlns:a16="http://schemas.microsoft.com/office/drawing/2014/main" id="{1367B847-E238-4D9F-87EA-472C6EAE002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7A5EDB8-EC6F-4EA5-88AB-27BAC87F8216}"/>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170824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1E4B-6EA0-4C7C-8B49-B5E000DFA00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F18BD48-32D9-49AA-AA21-7271A122D3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3696984-5603-4DB3-B0BC-D8DC74FBE3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BE0D524-E719-4EEC-B45D-5E8D1058AAC2}"/>
              </a:ext>
            </a:extLst>
          </p:cNvPr>
          <p:cNvSpPr>
            <a:spLocks noGrp="1"/>
          </p:cNvSpPr>
          <p:nvPr>
            <p:ph type="dt" sz="half" idx="10"/>
          </p:nvPr>
        </p:nvSpPr>
        <p:spPr/>
        <p:txBody>
          <a:bodyPr/>
          <a:lstStyle/>
          <a:p>
            <a:fld id="{E57480E8-BDDA-4F17-BF42-99A122E422AD}" type="datetime1">
              <a:rPr lang="en-AU" smtClean="0"/>
              <a:t>20/03/2022</a:t>
            </a:fld>
            <a:endParaRPr lang="en-AU"/>
          </a:p>
        </p:txBody>
      </p:sp>
      <p:sp>
        <p:nvSpPr>
          <p:cNvPr id="6" name="Footer Placeholder 5">
            <a:extLst>
              <a:ext uri="{FF2B5EF4-FFF2-40B4-BE49-F238E27FC236}">
                <a16:creationId xmlns:a16="http://schemas.microsoft.com/office/drawing/2014/main" id="{953A2FFE-2656-4700-B2A9-27649E2C96D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B89E0E1-9A05-4C03-9B79-40F495885B40}"/>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1577703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2728F-A70A-46EC-A629-6DF13BA9F8C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AF89A7D-41D2-4B33-8F1C-A1A836296C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728341-0488-4F11-ACBF-9E7B2554A6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7FDCF904-C7EF-43A8-B78D-C51C93A3FC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827A79-39D6-4DB1-B286-CC039CE882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C72356D-5B70-4D48-83DB-37BDCB757919}"/>
              </a:ext>
            </a:extLst>
          </p:cNvPr>
          <p:cNvSpPr>
            <a:spLocks noGrp="1"/>
          </p:cNvSpPr>
          <p:nvPr>
            <p:ph type="dt" sz="half" idx="10"/>
          </p:nvPr>
        </p:nvSpPr>
        <p:spPr/>
        <p:txBody>
          <a:bodyPr/>
          <a:lstStyle/>
          <a:p>
            <a:fld id="{7DE615B0-9D6F-4F83-AD71-A3165A09B0B9}" type="datetime1">
              <a:rPr lang="en-AU" smtClean="0"/>
              <a:t>20/03/2022</a:t>
            </a:fld>
            <a:endParaRPr lang="en-AU"/>
          </a:p>
        </p:txBody>
      </p:sp>
      <p:sp>
        <p:nvSpPr>
          <p:cNvPr id="8" name="Footer Placeholder 7">
            <a:extLst>
              <a:ext uri="{FF2B5EF4-FFF2-40B4-BE49-F238E27FC236}">
                <a16:creationId xmlns:a16="http://schemas.microsoft.com/office/drawing/2014/main" id="{5F19F3FE-D88A-44FD-87F6-64701A07E15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76CB43D-3CF9-4A42-8443-46316D622749}"/>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218127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36D26-8A8F-4375-BA95-CB753AFB89E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7AD2FB6-E413-4D18-A653-0667693C6AA0}"/>
              </a:ext>
            </a:extLst>
          </p:cNvPr>
          <p:cNvSpPr>
            <a:spLocks noGrp="1"/>
          </p:cNvSpPr>
          <p:nvPr>
            <p:ph type="dt" sz="half" idx="10"/>
          </p:nvPr>
        </p:nvSpPr>
        <p:spPr/>
        <p:txBody>
          <a:bodyPr/>
          <a:lstStyle/>
          <a:p>
            <a:fld id="{E1704428-B4CC-4EB3-BED0-C6F2685A2A72}" type="datetime1">
              <a:rPr lang="en-AU" smtClean="0"/>
              <a:t>20/03/2022</a:t>
            </a:fld>
            <a:endParaRPr lang="en-AU"/>
          </a:p>
        </p:txBody>
      </p:sp>
      <p:sp>
        <p:nvSpPr>
          <p:cNvPr id="4" name="Footer Placeholder 3">
            <a:extLst>
              <a:ext uri="{FF2B5EF4-FFF2-40B4-BE49-F238E27FC236}">
                <a16:creationId xmlns:a16="http://schemas.microsoft.com/office/drawing/2014/main" id="{8D5237E9-D3AB-4DA0-AFDD-C4C4BABC6AF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68F3F67-F72B-4324-A05C-977F3F709E39}"/>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374887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A72ECF-EEF6-4EBF-B709-3D55462F792C}"/>
              </a:ext>
            </a:extLst>
          </p:cNvPr>
          <p:cNvSpPr>
            <a:spLocks noGrp="1"/>
          </p:cNvSpPr>
          <p:nvPr>
            <p:ph type="dt" sz="half" idx="10"/>
          </p:nvPr>
        </p:nvSpPr>
        <p:spPr/>
        <p:txBody>
          <a:bodyPr/>
          <a:lstStyle/>
          <a:p>
            <a:fld id="{9C59C9F8-B695-447B-83A4-D32B16376315}" type="datetime1">
              <a:rPr lang="en-AU" smtClean="0"/>
              <a:t>20/03/2022</a:t>
            </a:fld>
            <a:endParaRPr lang="en-AU"/>
          </a:p>
        </p:txBody>
      </p:sp>
      <p:sp>
        <p:nvSpPr>
          <p:cNvPr id="3" name="Footer Placeholder 2">
            <a:extLst>
              <a:ext uri="{FF2B5EF4-FFF2-40B4-BE49-F238E27FC236}">
                <a16:creationId xmlns:a16="http://schemas.microsoft.com/office/drawing/2014/main" id="{F6B73FF1-F995-4B71-8775-4DD410975B8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440A9E0-1BE2-4FDE-9949-43DB34975646}"/>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956009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BBFFE-E435-438A-A3C4-43B471486F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AE1F637-7CA8-436C-A43A-12E74BA39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7F8DC4C-5607-45E1-9928-699D563402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6CFD48-E0D9-41C0-80E5-0548D886535D}"/>
              </a:ext>
            </a:extLst>
          </p:cNvPr>
          <p:cNvSpPr>
            <a:spLocks noGrp="1"/>
          </p:cNvSpPr>
          <p:nvPr>
            <p:ph type="dt" sz="half" idx="10"/>
          </p:nvPr>
        </p:nvSpPr>
        <p:spPr/>
        <p:txBody>
          <a:bodyPr/>
          <a:lstStyle/>
          <a:p>
            <a:fld id="{6C5B4A04-2AF4-4DCC-814D-E1EE79B6443D}" type="datetime1">
              <a:rPr lang="en-AU" smtClean="0"/>
              <a:t>20/03/2022</a:t>
            </a:fld>
            <a:endParaRPr lang="en-AU"/>
          </a:p>
        </p:txBody>
      </p:sp>
      <p:sp>
        <p:nvSpPr>
          <p:cNvPr id="6" name="Footer Placeholder 5">
            <a:extLst>
              <a:ext uri="{FF2B5EF4-FFF2-40B4-BE49-F238E27FC236}">
                <a16:creationId xmlns:a16="http://schemas.microsoft.com/office/drawing/2014/main" id="{5949F597-79E0-4359-A253-B27CEA6FC42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1252E43-7608-4E97-81B3-5D0FC98EDC5F}"/>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2305391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C03BC-3260-4277-9D16-D182AB993E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D8D2BE4-7F16-424C-95F5-5765AA243D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5159DF10-2779-441B-BB10-242CF99F5C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13C166-F59B-44E9-B389-0BF50BEE6F39}"/>
              </a:ext>
            </a:extLst>
          </p:cNvPr>
          <p:cNvSpPr>
            <a:spLocks noGrp="1"/>
          </p:cNvSpPr>
          <p:nvPr>
            <p:ph type="dt" sz="half" idx="10"/>
          </p:nvPr>
        </p:nvSpPr>
        <p:spPr/>
        <p:txBody>
          <a:bodyPr/>
          <a:lstStyle/>
          <a:p>
            <a:fld id="{F190274F-290A-4093-AF94-470C1FB84D00}" type="datetime1">
              <a:rPr lang="en-AU" smtClean="0"/>
              <a:t>20/03/2022</a:t>
            </a:fld>
            <a:endParaRPr lang="en-AU"/>
          </a:p>
        </p:txBody>
      </p:sp>
      <p:sp>
        <p:nvSpPr>
          <p:cNvPr id="6" name="Footer Placeholder 5">
            <a:extLst>
              <a:ext uri="{FF2B5EF4-FFF2-40B4-BE49-F238E27FC236}">
                <a16:creationId xmlns:a16="http://schemas.microsoft.com/office/drawing/2014/main" id="{E7FA4D99-1406-479A-802E-BF0333C4A7E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C34335D-A798-4489-B184-26C1C90DCC5F}"/>
              </a:ext>
            </a:extLst>
          </p:cNvPr>
          <p:cNvSpPr>
            <a:spLocks noGrp="1"/>
          </p:cNvSpPr>
          <p:nvPr>
            <p:ph type="sldNum" sz="quarter" idx="12"/>
          </p:nvPr>
        </p:nvSpPr>
        <p:spPr/>
        <p:txBody>
          <a:bodyPr/>
          <a:lstStyle/>
          <a:p>
            <a:fld id="{BD1546C1-0878-49AB-B346-EAE44F6422F4}" type="slidenum">
              <a:rPr lang="en-AU" smtClean="0"/>
              <a:t>‹#›</a:t>
            </a:fld>
            <a:endParaRPr lang="en-AU"/>
          </a:p>
        </p:txBody>
      </p:sp>
    </p:spTree>
    <p:extLst>
      <p:ext uri="{BB962C8B-B14F-4D97-AF65-F5344CB8AC3E}">
        <p14:creationId xmlns:p14="http://schemas.microsoft.com/office/powerpoint/2010/main" val="218660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25A4DE-ECF2-4AFB-AFA0-4B96806C00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2B49654-6CFA-4F26-B600-002174C1A7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0BFB2A1-8D48-4EFA-AA8E-068094E767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AB4-54AD-4FBC-AB85-D4C37B3EE79E}" type="datetime1">
              <a:rPr lang="en-AU" smtClean="0"/>
              <a:t>20/03/2022</a:t>
            </a:fld>
            <a:endParaRPr lang="en-AU"/>
          </a:p>
        </p:txBody>
      </p:sp>
      <p:sp>
        <p:nvSpPr>
          <p:cNvPr id="5" name="Footer Placeholder 4">
            <a:extLst>
              <a:ext uri="{FF2B5EF4-FFF2-40B4-BE49-F238E27FC236}">
                <a16:creationId xmlns:a16="http://schemas.microsoft.com/office/drawing/2014/main" id="{90625225-1702-4428-BF66-EF75BE4412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3B8C540-9DAA-4248-BA06-2811C38610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546C1-0878-49AB-B346-EAE44F6422F4}" type="slidenum">
              <a:rPr lang="en-AU" smtClean="0"/>
              <a:t>‹#›</a:t>
            </a:fld>
            <a:endParaRPr lang="en-AU"/>
          </a:p>
        </p:txBody>
      </p:sp>
    </p:spTree>
    <p:extLst>
      <p:ext uri="{BB962C8B-B14F-4D97-AF65-F5344CB8AC3E}">
        <p14:creationId xmlns:p14="http://schemas.microsoft.com/office/powerpoint/2010/main" val="2657522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818E63-CF71-4CC1-90E0-AF6BA858AA09}"/>
              </a:ext>
            </a:extLst>
          </p:cNvPr>
          <p:cNvSpPr txBox="1"/>
          <p:nvPr/>
        </p:nvSpPr>
        <p:spPr>
          <a:xfrm>
            <a:off x="1036685" y="1152144"/>
            <a:ext cx="3794760" cy="3072393"/>
          </a:xfrm>
          <a:prstGeom prst="rect">
            <a:avLst/>
          </a:prstGeom>
        </p:spPr>
        <p:txBody>
          <a:bodyPr vert="horz" lIns="91440" tIns="45720" rIns="91440" bIns="45720" rtlCol="0" anchor="b">
            <a:normAutofit fontScale="70000" lnSpcReduction="20000"/>
          </a:bodyPr>
          <a:lstStyle/>
          <a:p>
            <a:pPr>
              <a:lnSpc>
                <a:spcPct val="90000"/>
              </a:lnSpc>
              <a:spcBef>
                <a:spcPct val="0"/>
              </a:spcBef>
              <a:spcAft>
                <a:spcPts val="600"/>
              </a:spcAft>
            </a:pPr>
            <a:endParaRPr lang="en-US" altLang="zh-TW" sz="4800" kern="1200" dirty="0">
              <a:solidFill>
                <a:schemeClr val="tx1"/>
              </a:solidFill>
              <a:effectLst>
                <a:outerShdw blurRad="38100" dist="38100" dir="2700000" algn="tl">
                  <a:srgbClr val="000000">
                    <a:alpha val="43137"/>
                  </a:srgbClr>
                </a:outerShdw>
              </a:effectLst>
              <a:latin typeface="+mj-lt"/>
              <a:ea typeface="+mj-ea"/>
              <a:cs typeface="+mj-cs"/>
            </a:endParaRPr>
          </a:p>
          <a:p>
            <a:pPr>
              <a:lnSpc>
                <a:spcPct val="160000"/>
              </a:lnSpc>
              <a:spcBef>
                <a:spcPct val="0"/>
              </a:spcBef>
              <a:spcAft>
                <a:spcPts val="1200"/>
              </a:spcAft>
            </a:pPr>
            <a:r>
              <a:rPr lang="zh-TW" altLang="en-US" sz="6300" b="1" kern="1200" dirty="0">
                <a:solidFill>
                  <a:schemeClr val="tx1"/>
                </a:solidFill>
                <a:latin typeface="+mj-lt"/>
                <a:ea typeface="+mj-ea"/>
                <a:cs typeface="+mj-cs"/>
              </a:rPr>
              <a:t>我們天父的心</a:t>
            </a:r>
            <a:endParaRPr lang="en-AU" altLang="zh-TW" sz="6300" b="1" kern="1200" dirty="0">
              <a:solidFill>
                <a:schemeClr val="tx1"/>
              </a:solidFill>
              <a:latin typeface="+mj-lt"/>
              <a:ea typeface="+mj-ea"/>
              <a:cs typeface="+mj-cs"/>
            </a:endParaRPr>
          </a:p>
          <a:p>
            <a:pPr>
              <a:lnSpc>
                <a:spcPct val="160000"/>
              </a:lnSpc>
              <a:spcBef>
                <a:spcPct val="0"/>
              </a:spcBef>
              <a:spcAft>
                <a:spcPts val="1200"/>
              </a:spcAft>
            </a:pPr>
            <a:r>
              <a:rPr lang="ja-JP" altLang="en-US" sz="4800" b="1" dirty="0">
                <a:latin typeface="+mj-lt"/>
                <a:ea typeface="+mj-ea"/>
                <a:cs typeface="+mj-cs"/>
              </a:rPr>
              <a:t>申命記 </a:t>
            </a:r>
            <a:r>
              <a:rPr lang="en-AU" altLang="ja-JP" sz="3000" b="1" dirty="0">
                <a:latin typeface="+mj-lt"/>
                <a:ea typeface="+mj-ea"/>
                <a:cs typeface="+mj-cs"/>
              </a:rPr>
              <a:t>1:29-31; </a:t>
            </a:r>
            <a:r>
              <a:rPr lang="en-US" altLang="ja-JP" sz="3000" b="1" dirty="0">
                <a:latin typeface="+mj-lt"/>
                <a:ea typeface="+mj-ea"/>
                <a:cs typeface="+mj-cs"/>
              </a:rPr>
              <a:t>4:7-9; 6:24-25; 8:1-5; 10:12-13</a:t>
            </a:r>
            <a:endParaRPr lang="en-US" sz="4800" kern="1200" dirty="0">
              <a:solidFill>
                <a:schemeClr val="tx1"/>
              </a:solidFill>
              <a:effectLst>
                <a:outerShdw blurRad="38100" dist="38100" dir="2700000" algn="tl">
                  <a:srgbClr val="000000">
                    <a:alpha val="43137"/>
                  </a:srgbClr>
                </a:outerShdw>
              </a:effectLst>
              <a:latin typeface="+mj-lt"/>
              <a:ea typeface="+mj-ea"/>
              <a:cs typeface="+mj-cs"/>
            </a:endParaRPr>
          </a:p>
        </p:txBody>
      </p:sp>
      <p:grpSp>
        <p:nvGrpSpPr>
          <p:cNvPr id="86" name="Group 85">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87"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2" descr="The Heart That Loves Us: No Greater Love Than That of Our Heavenly Father:  Jody Diehl: 9781973647089 - Christianbook.com">
            <a:extLst>
              <a:ext uri="{FF2B5EF4-FFF2-40B4-BE49-F238E27FC236}">
                <a16:creationId xmlns:a16="http://schemas.microsoft.com/office/drawing/2014/main" id="{02D016BB-88F5-443F-BCBA-E5676B9C159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1740"/>
          <a:stretch/>
        </p:blipFill>
        <p:spPr bwMode="auto">
          <a:xfrm>
            <a:off x="5724481" y="382384"/>
            <a:ext cx="5982827" cy="6118169"/>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33192A46-5084-44EE-B95A-2C43BE0A579C}"/>
              </a:ext>
            </a:extLst>
          </p:cNvPr>
          <p:cNvSpPr>
            <a:spLocks noGrp="1"/>
          </p:cNvSpPr>
          <p:nvPr>
            <p:ph type="sldNum" sz="quarter" idx="12"/>
          </p:nvPr>
        </p:nvSpPr>
        <p:spPr/>
        <p:txBody>
          <a:bodyPr/>
          <a:lstStyle/>
          <a:p>
            <a:fld id="{BD1546C1-0878-49AB-B346-EAE44F6422F4}" type="slidenum">
              <a:rPr lang="en-AU" smtClean="0"/>
              <a:t>1</a:t>
            </a:fld>
            <a:endParaRPr lang="en-AU"/>
          </a:p>
        </p:txBody>
      </p:sp>
    </p:spTree>
    <p:extLst>
      <p:ext uri="{BB962C8B-B14F-4D97-AF65-F5344CB8AC3E}">
        <p14:creationId xmlns:p14="http://schemas.microsoft.com/office/powerpoint/2010/main" val="2648714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622464" y="176011"/>
            <a:ext cx="11183170" cy="5574796"/>
          </a:xfrm>
          <a:prstGeom prst="rect">
            <a:avLst/>
          </a:prstGeom>
          <a:noFill/>
        </p:spPr>
        <p:txBody>
          <a:bodyPr wrap="square" rtlCol="0">
            <a:spAutoFit/>
          </a:bodyPr>
          <a:lstStyle/>
          <a:p>
            <a:pPr>
              <a:lnSpc>
                <a:spcPts val="54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我今日所吩咐的一切誡命，你們要</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謹守遵行</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b="1"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好叫你們存活，人數增多，</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且</a:t>
            </a:r>
            <a:r>
              <a:rPr lang="zh-TW" altLang="en-US" sz="3200" b="1"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進去得</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耶和華向你們列祖起誓應許的那</a:t>
            </a:r>
            <a:r>
              <a:rPr lang="zh-TW" altLang="en-US" sz="3200" b="1"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地</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你也要記念耶和華你的神在曠野引導你這四十年，是要苦煉你、試驗你，要知道你心內如何，肯守他的誡命不肯。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a:t>
            </a:r>
            <a:r>
              <a:rPr lang="en-US" altLang="zh-TW"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他苦煉你，任你飢餓，將你和你列祖所不認識的嗎哪賜給你吃，使你知道人活著不是單靠食物，乃是靠耶和華口裡所出的一切話。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這四十年，你的衣服沒有穿破，你的腳也沒有腫。</a:t>
            </a:r>
            <a:r>
              <a:rPr lang="zh-TW" altLang="en-US"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5</a:t>
            </a:r>
            <a:r>
              <a:rPr lang="en-US" altLang="zh-TW"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你當心裡思想，耶和華你神管教你，好像人管教兒子一樣。</a:t>
            </a:r>
            <a:endParaRPr lang="zh-TW" altLang="en-US" sz="3200" b="0" i="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90E682B8-347E-4D0E-93A0-9166FC44DCE3}"/>
              </a:ext>
            </a:extLst>
          </p:cNvPr>
          <p:cNvSpPr>
            <a:spLocks noGrp="1"/>
          </p:cNvSpPr>
          <p:nvPr>
            <p:ph type="sldNum" sz="quarter" idx="12"/>
          </p:nvPr>
        </p:nvSpPr>
        <p:spPr/>
        <p:txBody>
          <a:bodyPr/>
          <a:lstStyle/>
          <a:p>
            <a:fld id="{BD1546C1-0878-49AB-B346-EAE44F6422F4}" type="slidenum">
              <a:rPr lang="en-AU" smtClean="0"/>
              <a:t>10</a:t>
            </a:fld>
            <a:endParaRPr lang="en-AU"/>
          </a:p>
        </p:txBody>
      </p:sp>
    </p:spTree>
    <p:extLst>
      <p:ext uri="{BB962C8B-B14F-4D97-AF65-F5344CB8AC3E}">
        <p14:creationId xmlns:p14="http://schemas.microsoft.com/office/powerpoint/2010/main" val="2427325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622464" y="176011"/>
            <a:ext cx="11183170" cy="5574475"/>
          </a:xfrm>
          <a:prstGeom prst="rect">
            <a:avLst/>
          </a:prstGeom>
          <a:noFill/>
        </p:spPr>
        <p:txBody>
          <a:bodyPr wrap="square" rtlCol="0">
            <a:spAutoFit/>
          </a:bodyPr>
          <a:lstStyle/>
          <a:p>
            <a:pPr>
              <a:lnSpc>
                <a:spcPts val="54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我今日所吩咐的一切誡命，你們要</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謹守遵行</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好叫你們存活，人數增多，且進去得</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耶和華向你們列祖起誓應許的那</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地</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solidFill>
                  <a:srgbClr val="C00000"/>
                </a:solidFill>
                <a:latin typeface="Yu Gothic" panose="020B0400000000000000" pitchFamily="34" charset="-128"/>
                <a:ea typeface="Yu Gothic" panose="020B0400000000000000" pitchFamily="34" charset="-128"/>
              </a:rPr>
              <a:t>你也要記念耶和華你的神在曠野</a:t>
            </a:r>
            <a:r>
              <a:rPr lang="en-US" altLang="zh-TW" sz="3200" b="1" dirty="0">
                <a:solidFill>
                  <a:srgbClr val="C00000"/>
                </a:solidFill>
                <a:latin typeface="Yu Gothic" panose="020B0400000000000000" pitchFamily="34" charset="-128"/>
                <a:ea typeface="Yu Gothic" panose="020B0400000000000000" pitchFamily="34" charset="-128"/>
              </a:rPr>
              <a:t>[</a:t>
            </a:r>
            <a:r>
              <a:rPr lang="zh-TW" altLang="en-US" sz="3200" b="1" dirty="0">
                <a:solidFill>
                  <a:srgbClr val="C00000"/>
                </a:solidFill>
                <a:latin typeface="Yu Gothic" panose="020B0400000000000000" pitchFamily="34" charset="-128"/>
                <a:ea typeface="Yu Gothic" panose="020B0400000000000000" pitchFamily="34" charset="-128"/>
              </a:rPr>
              <a:t>一路</a:t>
            </a:r>
            <a:r>
              <a:rPr lang="en-US" altLang="zh-TW" sz="3200" b="1" dirty="0">
                <a:solidFill>
                  <a:srgbClr val="C00000"/>
                </a:solidFill>
                <a:latin typeface="Yu Gothic" panose="020B0400000000000000" pitchFamily="34" charset="-128"/>
                <a:ea typeface="Yu Gothic" panose="020B0400000000000000" pitchFamily="34" charset="-128"/>
              </a:rPr>
              <a:t>]</a:t>
            </a:r>
            <a:r>
              <a:rPr lang="zh-TW" altLang="en-US" sz="3200" b="1" dirty="0">
                <a:solidFill>
                  <a:srgbClr val="C00000"/>
                </a:solidFill>
                <a:latin typeface="Yu Gothic" panose="020B0400000000000000" pitchFamily="34" charset="-128"/>
                <a:ea typeface="Yu Gothic" panose="020B0400000000000000" pitchFamily="34" charset="-128"/>
              </a:rPr>
              <a:t>引導你這四十年</a:t>
            </a:r>
            <a:r>
              <a:rPr lang="zh-TW" altLang="en-US" sz="3200" dirty="0">
                <a:solidFill>
                  <a:srgbClr val="000000"/>
                </a:solidFill>
                <a:latin typeface="Yu Gothic" panose="020B0400000000000000" pitchFamily="34" charset="-128"/>
                <a:ea typeface="Yu Gothic" panose="020B0400000000000000" pitchFamily="34" charset="-128"/>
              </a:rPr>
              <a:t>，是要</a:t>
            </a:r>
            <a:r>
              <a:rPr lang="zh-TW" altLang="en-US" sz="3200" b="1" dirty="0">
                <a:solidFill>
                  <a:srgbClr val="C00000"/>
                </a:solidFill>
                <a:latin typeface="Yu Gothic" panose="020B0400000000000000" pitchFamily="34" charset="-128"/>
                <a:ea typeface="Yu Gothic" panose="020B0400000000000000" pitchFamily="34" charset="-128"/>
              </a:rPr>
              <a:t>苦煉你</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、試驗你，要知道你心內如何，肯守他的誡命不肯。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a:t>
            </a:r>
            <a:r>
              <a:rPr lang="en-US" altLang="zh-TW" sz="32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solidFill>
                  <a:srgbClr val="C00000"/>
                </a:solidFill>
                <a:latin typeface="Yu Gothic" panose="020B0400000000000000" pitchFamily="34" charset="-128"/>
                <a:ea typeface="Yu Gothic" panose="020B0400000000000000" pitchFamily="34" charset="-128"/>
              </a:rPr>
              <a:t>祂苦煉你</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，任你飢餓，將你和你列祖所不認識的嗎哪賜給你吃，</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使你知道人活著不是單靠食物，乃是靠耶和華口裡所出的一切話。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這四十年，你的衣服沒有穿破，你的腳也沒有腫。</a:t>
            </a:r>
            <a:r>
              <a:rPr lang="zh-TW" altLang="en-US"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5</a:t>
            </a:r>
            <a:r>
              <a:rPr lang="en-US" altLang="zh-TW"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你當心裡思想，耶和華你神管教你，好像人管教兒子一樣。</a:t>
            </a:r>
            <a:endParaRPr lang="zh-TW" altLang="en-US" sz="3200" b="0" i="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87FCF2FC-CFAC-40C9-942B-DDA0AEA5B0D7}"/>
              </a:ext>
            </a:extLst>
          </p:cNvPr>
          <p:cNvSpPr>
            <a:spLocks noGrp="1"/>
          </p:cNvSpPr>
          <p:nvPr>
            <p:ph type="sldNum" sz="quarter" idx="12"/>
          </p:nvPr>
        </p:nvSpPr>
        <p:spPr/>
        <p:txBody>
          <a:bodyPr/>
          <a:lstStyle/>
          <a:p>
            <a:fld id="{BD1546C1-0878-49AB-B346-EAE44F6422F4}" type="slidenum">
              <a:rPr lang="en-AU" smtClean="0"/>
              <a:t>11</a:t>
            </a:fld>
            <a:endParaRPr lang="en-AU"/>
          </a:p>
        </p:txBody>
      </p:sp>
    </p:spTree>
    <p:extLst>
      <p:ext uri="{BB962C8B-B14F-4D97-AF65-F5344CB8AC3E}">
        <p14:creationId xmlns:p14="http://schemas.microsoft.com/office/powerpoint/2010/main" val="656337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622464" y="176011"/>
            <a:ext cx="11183170" cy="5574475"/>
          </a:xfrm>
          <a:prstGeom prst="rect">
            <a:avLst/>
          </a:prstGeom>
          <a:noFill/>
        </p:spPr>
        <p:txBody>
          <a:bodyPr wrap="square" rtlCol="0">
            <a:spAutoFit/>
          </a:bodyPr>
          <a:lstStyle/>
          <a:p>
            <a:pPr>
              <a:lnSpc>
                <a:spcPts val="54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我今日所吩咐的一切誡命，你們要</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謹守遵行</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好叫你們存活，人數增多，</a:t>
            </a:r>
            <a:r>
              <a:rPr lang="zh-TW" altLang="en-US" sz="3200" dirty="0">
                <a:solidFill>
                  <a:srgbClr val="00206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且</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進去得</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耶和華向你們列祖起誓應許的那</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地</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你也要記念耶和華你的神在曠野</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ja-JP"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一路</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引導你這四十年</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，是要</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苦煉你</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、試驗你，要知道你心內如何，肯守他的誡命不肯。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a:t>
            </a:r>
            <a:r>
              <a:rPr lang="en-US" altLang="zh-TW" sz="32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祂苦煉你</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，任你飢餓，將你和你列祖所不認識的嗎哪賜給你吃，</a:t>
            </a:r>
            <a:r>
              <a:rPr lang="zh-TW" altLang="en-US" sz="3200" b="1"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使你知道人活著不是單靠食物，乃是靠耶和華口裡所出的一切話</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這四十年，你的衣服沒有穿破，你的腳也沒有腫。</a:t>
            </a:r>
            <a:r>
              <a:rPr lang="zh-TW" altLang="en-US"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5</a:t>
            </a:r>
            <a:r>
              <a:rPr lang="en-US" altLang="zh-TW"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你當心裡思想，耶和華你神管教你，好像人管教兒子一樣。</a:t>
            </a:r>
            <a:endParaRPr lang="zh-TW" altLang="en-US" sz="3200" b="0" i="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5926D862-2E41-4C71-B28D-5374485ED6DD}"/>
              </a:ext>
            </a:extLst>
          </p:cNvPr>
          <p:cNvSpPr>
            <a:spLocks noGrp="1"/>
          </p:cNvSpPr>
          <p:nvPr>
            <p:ph type="sldNum" sz="quarter" idx="12"/>
          </p:nvPr>
        </p:nvSpPr>
        <p:spPr/>
        <p:txBody>
          <a:bodyPr/>
          <a:lstStyle/>
          <a:p>
            <a:fld id="{BD1546C1-0878-49AB-B346-EAE44F6422F4}" type="slidenum">
              <a:rPr lang="en-AU" smtClean="0"/>
              <a:t>12</a:t>
            </a:fld>
            <a:endParaRPr lang="en-AU"/>
          </a:p>
        </p:txBody>
      </p:sp>
    </p:spTree>
    <p:extLst>
      <p:ext uri="{BB962C8B-B14F-4D97-AF65-F5344CB8AC3E}">
        <p14:creationId xmlns:p14="http://schemas.microsoft.com/office/powerpoint/2010/main" val="2749578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622464" y="176011"/>
            <a:ext cx="11183170" cy="5574475"/>
          </a:xfrm>
          <a:prstGeom prst="rect">
            <a:avLst/>
          </a:prstGeom>
          <a:noFill/>
        </p:spPr>
        <p:txBody>
          <a:bodyPr wrap="square" rtlCol="0">
            <a:spAutoFit/>
          </a:bodyPr>
          <a:lstStyle/>
          <a:p>
            <a:pPr>
              <a:lnSpc>
                <a:spcPts val="54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我今日所吩咐的一切誡命，你們要</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謹守遵行</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好叫你們存活，人數增多，</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且</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進去得</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耶和華向你們列祖起誓應許的那</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地</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你也要記念耶和華你的神在曠野</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ja-JP"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一路</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引導你這四十年</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，是要</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苦煉你</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、試驗你，要知道你心內如何，肯守他的誡命不肯。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a:t>
            </a:r>
            <a:r>
              <a:rPr lang="en-US" altLang="zh-TW" sz="32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祂苦煉你</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，任你飢餓，將你和你列祖所不認識的嗎哪賜給你吃，</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使你知道人活著不是單靠食物，乃是靠耶和華口裡所出的一切話</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這四十年，你的</a:t>
            </a:r>
            <a:r>
              <a:rPr lang="zh-TW" altLang="en-US" sz="3200" b="1" dirty="0">
                <a:solidFill>
                  <a:srgbClr val="C00000"/>
                </a:solidFill>
                <a:latin typeface="Yu Gothic" panose="020B0400000000000000" pitchFamily="34" charset="-128"/>
                <a:ea typeface="Yu Gothic" panose="020B0400000000000000" pitchFamily="34" charset="-128"/>
              </a:rPr>
              <a:t>衣服沒有穿破，你的腳也沒有腫</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5</a:t>
            </a:r>
            <a:r>
              <a:rPr lang="en-US" altLang="zh-TW"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你當心裡思想，耶和華你神管教你，好像人管教兒子一樣。</a:t>
            </a:r>
            <a:endParaRPr lang="zh-TW" altLang="en-US" sz="3200" b="0" i="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152D8B51-0928-4F1C-AC41-E77415C727F0}"/>
              </a:ext>
            </a:extLst>
          </p:cNvPr>
          <p:cNvSpPr>
            <a:spLocks noGrp="1"/>
          </p:cNvSpPr>
          <p:nvPr>
            <p:ph type="sldNum" sz="quarter" idx="12"/>
          </p:nvPr>
        </p:nvSpPr>
        <p:spPr/>
        <p:txBody>
          <a:bodyPr/>
          <a:lstStyle/>
          <a:p>
            <a:fld id="{BD1546C1-0878-49AB-B346-EAE44F6422F4}" type="slidenum">
              <a:rPr lang="en-AU" smtClean="0"/>
              <a:t>13</a:t>
            </a:fld>
            <a:endParaRPr lang="en-AU"/>
          </a:p>
        </p:txBody>
      </p:sp>
    </p:spTree>
    <p:extLst>
      <p:ext uri="{BB962C8B-B14F-4D97-AF65-F5344CB8AC3E}">
        <p14:creationId xmlns:p14="http://schemas.microsoft.com/office/powerpoint/2010/main" val="2216644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622464" y="176011"/>
            <a:ext cx="11183170" cy="5574475"/>
          </a:xfrm>
          <a:prstGeom prst="rect">
            <a:avLst/>
          </a:prstGeom>
          <a:noFill/>
        </p:spPr>
        <p:txBody>
          <a:bodyPr wrap="square" rtlCol="0">
            <a:spAutoFit/>
          </a:bodyPr>
          <a:lstStyle/>
          <a:p>
            <a:pPr>
              <a:lnSpc>
                <a:spcPts val="54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我今日所吩咐的一切誡命，你們要</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謹守遵行</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好叫你們存活，人數增多，</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且</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進去得</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耶和華向你們列祖起誓應許的那</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地</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你也要記念耶和華你的神在曠野</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ja-JP"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一路</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引導你這四十年</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，是要</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苦煉你</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、試驗你，要知道你心內如何，肯守他的誡命不肯。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a:t>
            </a:r>
            <a:r>
              <a:rPr lang="en-US" altLang="zh-TW" sz="32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祂苦煉你</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，任你飢餓，將你和你列祖所不認識的嗎哪賜給你吃，</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使你知道人活著不是單靠食物，乃是靠耶和華口裡所出的一切話</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這四十年，你的</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衣服沒有穿破，你的腳也沒有腫</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5</a:t>
            </a:r>
            <a:r>
              <a:rPr lang="en-US" altLang="zh-TW"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你當心裡思想，</a:t>
            </a:r>
            <a:r>
              <a:rPr lang="zh-TW" altLang="en-US" sz="3200" b="1" dirty="0">
                <a:solidFill>
                  <a:srgbClr val="7030A0"/>
                </a:solidFill>
                <a:latin typeface="Yu Gothic" panose="020B0400000000000000" pitchFamily="34" charset="-128"/>
                <a:ea typeface="Yu Gothic" panose="020B0400000000000000" pitchFamily="34" charset="-128"/>
              </a:rPr>
              <a:t>耶和華你神管教你，好像人管教兒子一樣</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endParaRPr lang="zh-TW" altLang="en-US" sz="3200" b="0" i="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67DBA249-CA46-48CA-902E-89D29B12F4D7}"/>
              </a:ext>
            </a:extLst>
          </p:cNvPr>
          <p:cNvSpPr>
            <a:spLocks noGrp="1"/>
          </p:cNvSpPr>
          <p:nvPr>
            <p:ph type="sldNum" sz="quarter" idx="12"/>
          </p:nvPr>
        </p:nvSpPr>
        <p:spPr/>
        <p:txBody>
          <a:bodyPr/>
          <a:lstStyle/>
          <a:p>
            <a:fld id="{BD1546C1-0878-49AB-B346-EAE44F6422F4}" type="slidenum">
              <a:rPr lang="en-AU" smtClean="0"/>
              <a:t>14</a:t>
            </a:fld>
            <a:endParaRPr lang="en-AU"/>
          </a:p>
        </p:txBody>
      </p:sp>
    </p:spTree>
    <p:extLst>
      <p:ext uri="{BB962C8B-B14F-4D97-AF65-F5344CB8AC3E}">
        <p14:creationId xmlns:p14="http://schemas.microsoft.com/office/powerpoint/2010/main" val="71845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2365423" y="685052"/>
            <a:ext cx="7421128" cy="4431534"/>
          </a:xfrm>
          <a:prstGeom prst="rect">
            <a:avLst/>
          </a:prstGeom>
          <a:noFill/>
        </p:spPr>
        <p:txBody>
          <a:bodyPr wrap="square" rtlCol="0">
            <a:spAutoFit/>
          </a:bodyPr>
          <a:lstStyle/>
          <a:p>
            <a:pPr algn="l"/>
            <a:endParaRPr lang="en-AU" altLang="zh-TW" sz="3200"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10</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12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以 色 列 阿 ， 現 在 耶 和 華 你 神 向 你 所 要 的 是 甚 麼 呢 ？ 只 要 你 </a:t>
            </a:r>
            <a:r>
              <a:rPr lang="zh-TW" altLang="en-US" sz="3200" b="1" dirty="0">
                <a:solidFill>
                  <a:srgbClr val="C00000"/>
                </a:solidFill>
                <a:highlight>
                  <a:srgbClr val="FFFF00"/>
                </a:highlight>
                <a:latin typeface="Yu Gothic" panose="020B0400000000000000" pitchFamily="34" charset="-128"/>
                <a:ea typeface="Yu Gothic" panose="020B0400000000000000" pitchFamily="34" charset="-128"/>
              </a:rPr>
              <a:t>敬 畏 耶 和 華 你 的 神 </a:t>
            </a:r>
            <a:r>
              <a:rPr lang="zh-TW" altLang="en-US" sz="3200" b="1" dirty="0">
                <a:solidFill>
                  <a:srgbClr val="C00000"/>
                </a:solidFill>
                <a:latin typeface="Yu Gothic" panose="020B0400000000000000" pitchFamily="34" charset="-128"/>
                <a:ea typeface="Yu Gothic" panose="020B0400000000000000" pitchFamily="34" charset="-128"/>
              </a:rPr>
              <a:t>， 遵 行 祂 的 道</a:t>
            </a:r>
            <a:r>
              <a:rPr lang="en-AU" altLang="zh-TW" sz="3200" b="1" dirty="0">
                <a:solidFill>
                  <a:srgbClr val="C00000"/>
                </a:solidFill>
                <a:latin typeface="Yu Gothic" panose="020B0400000000000000" pitchFamily="34" charset="-128"/>
                <a:ea typeface="Yu Gothic" panose="020B0400000000000000" pitchFamily="34" charset="-128"/>
              </a:rPr>
              <a:t>,</a:t>
            </a:r>
            <a:r>
              <a:rPr lang="zh-TW" altLang="en-US" sz="3200" b="1" dirty="0">
                <a:solidFill>
                  <a:srgbClr val="C00000"/>
                </a:solidFill>
                <a:latin typeface="Yu Gothic" panose="020B0400000000000000" pitchFamily="34" charset="-128"/>
                <a:ea typeface="Yu Gothic" panose="020B0400000000000000" pitchFamily="34" charset="-128"/>
              </a:rPr>
              <a:t>  愛 祂 ， 盡 心 盡 性 事 奉 他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p>
          <a:p>
            <a:pPr>
              <a:lnSpc>
                <a:spcPts val="4500"/>
              </a:lnSpc>
            </a:pPr>
            <a:endPar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13</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solidFill>
                  <a:srgbClr val="C00000"/>
                </a:solidFill>
                <a:latin typeface="Yu Gothic" panose="020B0400000000000000" pitchFamily="34" charset="-128"/>
                <a:ea typeface="Yu Gothic" panose="020B0400000000000000" pitchFamily="34" charset="-128"/>
              </a:rPr>
              <a:t>遵 守 祂 的 誡 命 律 例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就 是 我 今 日 所 吩 咐 你 的 ， </a:t>
            </a:r>
            <a:endParaRPr lang="zh-TW" altLang="en-US" sz="3200" b="0" i="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3" name="TextBox 2">
            <a:extLst>
              <a:ext uri="{FF2B5EF4-FFF2-40B4-BE49-F238E27FC236}">
                <a16:creationId xmlns:a16="http://schemas.microsoft.com/office/drawing/2014/main" id="{A564A3D0-A49C-4054-9A6D-A6EF1B7DF7A1}"/>
              </a:ext>
            </a:extLst>
          </p:cNvPr>
          <p:cNvSpPr txBox="1"/>
          <p:nvPr/>
        </p:nvSpPr>
        <p:spPr>
          <a:xfrm>
            <a:off x="5038602" y="4482700"/>
            <a:ext cx="5081582" cy="584775"/>
          </a:xfrm>
          <a:prstGeom prst="rect">
            <a:avLst/>
          </a:prstGeom>
          <a:noFill/>
        </p:spPr>
        <p:txBody>
          <a:bodyPr wrap="square" rtlCol="0">
            <a:spAutoFit/>
          </a:bodyPr>
          <a:lstStyle/>
          <a:p>
            <a:pPr algn="l"/>
            <a:r>
              <a:rPr lang="en-AU" altLang="zh-TW" sz="3200"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為 要 叫 你 得 福</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endParaRPr lang="zh-TW" altLang="en-US" sz="3200" b="0" i="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D24FBAAB-4629-4330-9778-5522CAAABEAE}"/>
              </a:ext>
            </a:extLst>
          </p:cNvPr>
          <p:cNvSpPr>
            <a:spLocks noGrp="1"/>
          </p:cNvSpPr>
          <p:nvPr>
            <p:ph type="sldNum" sz="quarter" idx="12"/>
          </p:nvPr>
        </p:nvSpPr>
        <p:spPr/>
        <p:txBody>
          <a:bodyPr/>
          <a:lstStyle/>
          <a:p>
            <a:fld id="{BD1546C1-0878-49AB-B346-EAE44F6422F4}" type="slidenum">
              <a:rPr lang="en-AU" smtClean="0"/>
              <a:t>15</a:t>
            </a:fld>
            <a:endParaRPr lang="en-AU"/>
          </a:p>
        </p:txBody>
      </p:sp>
    </p:spTree>
    <p:extLst>
      <p:ext uri="{BB962C8B-B14F-4D97-AF65-F5344CB8AC3E}">
        <p14:creationId xmlns:p14="http://schemas.microsoft.com/office/powerpoint/2010/main" val="141031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2365423" y="91923"/>
            <a:ext cx="6765702" cy="5316392"/>
          </a:xfrm>
          <a:prstGeom prst="rect">
            <a:avLst/>
          </a:prstGeom>
          <a:noFill/>
        </p:spPr>
        <p:txBody>
          <a:bodyPr wrap="square" rtlCol="0">
            <a:spAutoFit/>
          </a:bodyPr>
          <a:lstStyle/>
          <a:p>
            <a:pPr algn="l"/>
            <a:endParaRPr lang="en-AU" altLang="zh-TW" sz="3200"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20</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 出 去 與 仇 敵 爭 戰 的 時 候 ， </a:t>
            </a:r>
            <a:r>
              <a:rPr lang="zh-TW" altLang="en-US" sz="3200" u="sng"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看 見 馬 匹 、 車 輛 ， 並 有 比 你 多 的 人 民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b="1" dirty="0">
                <a:solidFill>
                  <a:srgbClr val="000000"/>
                </a:solidFill>
                <a:latin typeface="Yu Gothic" panose="020B0400000000000000" pitchFamily="34" charset="-128"/>
                <a:ea typeface="Yu Gothic" panose="020B0400000000000000" pitchFamily="34" charset="-128"/>
              </a:rPr>
              <a:t> </a:t>
            </a:r>
            <a:r>
              <a:rPr lang="zh-TW" altLang="en-US" sz="3200" b="1" dirty="0">
                <a:solidFill>
                  <a:srgbClr val="C00000"/>
                </a:solidFill>
                <a:latin typeface="Yu Gothic" panose="020B0400000000000000" pitchFamily="34" charset="-128"/>
                <a:ea typeface="Yu Gothic" panose="020B0400000000000000" pitchFamily="34" charset="-128"/>
              </a:rPr>
              <a:t>不 要 怕 他 們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因 為 領 你 出 埃 及 地 的 耶 和 華 </a:t>
            </a:r>
            <a:r>
              <a:rPr lang="zh-TW" altLang="en-US" sz="3200" b="1" dirty="0">
                <a:solidFill>
                  <a:srgbClr val="000000"/>
                </a:solidFill>
                <a:highlight>
                  <a:srgbClr val="FFFF00"/>
                </a:highlight>
                <a:latin typeface="Yu Gothic" panose="020B0400000000000000" pitchFamily="34" charset="-128"/>
                <a:ea typeface="Yu Gothic" panose="020B0400000000000000" pitchFamily="34" charset="-128"/>
              </a:rPr>
              <a:t>你 神 與 你 同 在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endParaRPr lang="en-AU"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2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a:t>
            </a:r>
            <a:r>
              <a:rPr lang="en-US" altLang="zh-TW" sz="32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因 為 </a:t>
            </a:r>
            <a:r>
              <a:rPr lang="zh-TW" altLang="en-US" sz="3200" b="1" dirty="0">
                <a:solidFill>
                  <a:srgbClr val="000000"/>
                </a:solidFill>
                <a:highlight>
                  <a:srgbClr val="FFFF00"/>
                </a:highlight>
                <a:latin typeface="Yu Gothic" panose="020B0400000000000000" pitchFamily="34" charset="-128"/>
                <a:ea typeface="Yu Gothic" panose="020B0400000000000000" pitchFamily="34" charset="-128"/>
              </a:rPr>
              <a:t>耶 和 華 你 們 的 神 與 你 們 同 去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要 為 你 們 與 仇 敵 </a:t>
            </a:r>
            <a:r>
              <a:rPr lang="zh-TW" altLang="en-US" sz="3200" b="1" dirty="0">
                <a:solidFill>
                  <a:srgbClr val="000000"/>
                </a:solidFill>
                <a:highlight>
                  <a:srgbClr val="FFFF00"/>
                </a:highlight>
                <a:latin typeface="Yu Gothic" panose="020B0400000000000000" pitchFamily="34" charset="-128"/>
                <a:ea typeface="Yu Gothic" panose="020B0400000000000000" pitchFamily="34" charset="-128"/>
              </a:rPr>
              <a:t>爭 戰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solidFill>
                  <a:srgbClr val="000000"/>
                </a:solidFill>
                <a:highlight>
                  <a:srgbClr val="FFFF00"/>
                </a:highlight>
                <a:latin typeface="Yu Gothic" panose="020B0400000000000000" pitchFamily="34" charset="-128"/>
                <a:ea typeface="Yu Gothic" panose="020B0400000000000000" pitchFamily="34" charset="-128"/>
              </a:rPr>
              <a:t>拯 救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 們 。</a:t>
            </a:r>
            <a:endParaRPr lang="zh-TW" altLang="en-US" sz="3200" b="0" i="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0DF5D783-E978-4297-8654-7182B954F590}"/>
              </a:ext>
            </a:extLst>
          </p:cNvPr>
          <p:cNvSpPr>
            <a:spLocks noGrp="1"/>
          </p:cNvSpPr>
          <p:nvPr>
            <p:ph type="sldNum" sz="quarter" idx="12"/>
          </p:nvPr>
        </p:nvSpPr>
        <p:spPr/>
        <p:txBody>
          <a:bodyPr/>
          <a:lstStyle/>
          <a:p>
            <a:fld id="{BD1546C1-0878-49AB-B346-EAE44F6422F4}" type="slidenum">
              <a:rPr lang="en-AU" smtClean="0"/>
              <a:t>16</a:t>
            </a:fld>
            <a:endParaRPr lang="en-AU"/>
          </a:p>
        </p:txBody>
      </p:sp>
    </p:spTree>
    <p:extLst>
      <p:ext uri="{BB962C8B-B14F-4D97-AF65-F5344CB8AC3E}">
        <p14:creationId xmlns:p14="http://schemas.microsoft.com/office/powerpoint/2010/main" val="84025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86D6A-A071-4556-8BAD-8AE3C1C6E8AC}"/>
              </a:ext>
            </a:extLst>
          </p:cNvPr>
          <p:cNvSpPr txBox="1"/>
          <p:nvPr/>
        </p:nvSpPr>
        <p:spPr>
          <a:xfrm>
            <a:off x="525480" y="88426"/>
            <a:ext cx="10808485" cy="6017032"/>
          </a:xfrm>
          <a:prstGeom prst="rect">
            <a:avLst/>
          </a:prstGeom>
          <a:noFill/>
        </p:spPr>
        <p:txBody>
          <a:bodyPr wrap="square">
            <a:spAutoFit/>
          </a:bodyPr>
          <a:lstStyle/>
          <a:p>
            <a:r>
              <a:rPr lang="zh-TW" altLang="en-US" sz="4000" b="1" dirty="0">
                <a:solidFill>
                  <a:srgbClr val="7030A0"/>
                </a:solidFill>
                <a:latin typeface="Yu Gothic" panose="020B0400000000000000" pitchFamily="34" charset="-128"/>
                <a:ea typeface="Yu Gothic" panose="020B0400000000000000" pitchFamily="34" charset="-128"/>
              </a:rPr>
              <a:t>天父的心</a:t>
            </a:r>
            <a:endParaRPr lang="zh-TW" altLang="en-US" sz="40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28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571500" indent="-571500">
              <a:spcBef>
                <a:spcPts val="600"/>
              </a:spcBef>
              <a:spcAft>
                <a:spcPts val="600"/>
              </a:spcAft>
              <a:buFont typeface="Wingdings" panose="05000000000000000000" pitchFamily="2" charset="2"/>
              <a:buChar char="v"/>
            </a:pPr>
            <a:r>
              <a:rPr lang="zh-TW" altLang="en-US" sz="36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如 同 人 撫 養 兒 子 一 般</a:t>
            </a:r>
            <a:endParaRPr lang="en-AU" altLang="zh-TW" sz="36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1028700" lvl="1" indent="-571500">
              <a:spcBef>
                <a:spcPts val="600"/>
              </a:spcBef>
              <a:spcAft>
                <a:spcPts val="600"/>
              </a:spcAft>
              <a:buFont typeface="Arial" panose="020B0604020202020204" pitchFamily="34" charset="0"/>
              <a:buChar char="•"/>
            </a:pPr>
            <a:r>
              <a:rPr lang="zh-TW" altLang="en-US"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背負、保抱</a:t>
            </a:r>
            <a:endParaRPr lang="en-AU" altLang="zh-TW"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1028700" lvl="1" indent="-571500">
              <a:spcBef>
                <a:spcPts val="600"/>
              </a:spcBef>
              <a:spcAft>
                <a:spcPts val="600"/>
              </a:spcAft>
              <a:buFont typeface="Arial" panose="020B0604020202020204" pitchFamily="34" charset="0"/>
              <a:buChar char="•"/>
            </a:pPr>
            <a:r>
              <a:rPr lang="zh-TW" altLang="en-US"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苦煉、試驗</a:t>
            </a:r>
            <a:endParaRPr lang="en-AU" altLang="zh-TW"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571500" indent="-571500">
              <a:spcBef>
                <a:spcPts val="600"/>
              </a:spcBef>
              <a:spcAft>
                <a:spcPts val="600"/>
              </a:spcAft>
              <a:buFont typeface="Wingdings" panose="05000000000000000000" pitchFamily="2" charset="2"/>
              <a:buChar char="v"/>
            </a:pPr>
            <a:r>
              <a:rPr lang="zh-TW" altLang="en-US" sz="36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常 得 好 處</a:t>
            </a:r>
            <a:endParaRPr lang="en-AU" altLang="zh-TW" sz="36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1028700" lvl="1" indent="-571500">
              <a:spcBef>
                <a:spcPts val="600"/>
              </a:spcBef>
              <a:spcAft>
                <a:spcPts val="600"/>
              </a:spcAft>
              <a:buFont typeface="Arial" panose="020B0604020202020204" pitchFamily="34" charset="0"/>
              <a:buChar char="•"/>
            </a:pPr>
            <a:r>
              <a:rPr lang="zh-TW" altLang="en-US"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存 活</a:t>
            </a:r>
            <a:r>
              <a:rPr lang="en-AU" altLang="zh-TW"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增 多</a:t>
            </a:r>
            <a:endParaRPr lang="en-AU" altLang="zh-TW"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1028700" lvl="1" indent="-571500">
              <a:spcBef>
                <a:spcPts val="600"/>
              </a:spcBef>
              <a:spcAft>
                <a:spcPts val="600"/>
              </a:spcAft>
              <a:buFont typeface="Arial" panose="020B0604020202020204" pitchFamily="34" charset="0"/>
              <a:buChar char="•"/>
            </a:pPr>
            <a:r>
              <a:rPr lang="zh-TW" altLang="en-US"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進 去</a:t>
            </a:r>
            <a:r>
              <a:rPr lang="en-AU" altLang="zh-TW"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ja-JP" altLang="en-US"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得 地</a:t>
            </a:r>
            <a:r>
              <a:rPr lang="en-AU" altLang="ja-JP"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ja-JP" altLang="en-US"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承 受</a:t>
            </a:r>
            <a:r>
              <a:rPr lang="zh-TW" altLang="en-US"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應 許</a:t>
            </a:r>
            <a:endParaRPr lang="en-AU" altLang="zh-TW"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1028700" lvl="1" indent="-571500">
              <a:spcBef>
                <a:spcPts val="600"/>
              </a:spcBef>
              <a:spcAft>
                <a:spcPts val="600"/>
              </a:spcAft>
              <a:buFont typeface="Arial" panose="020B0604020202020204" pitchFamily="34" charset="0"/>
              <a:buChar char="•"/>
            </a:pPr>
            <a:r>
              <a:rPr lang="zh-TW" altLang="en-US" sz="3600" dirty="0">
                <a:solidFill>
                  <a:schemeClr val="tx1">
                    <a:lumMod val="85000"/>
                    <a:lumOff val="15000"/>
                  </a:schemeClr>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日 子 長 久</a:t>
            </a:r>
            <a:endParaRPr lang="en-AU" sz="2800" dirty="0">
              <a:solidFill>
                <a:schemeClr val="tx1">
                  <a:lumMod val="85000"/>
                  <a:lumOff val="15000"/>
                </a:schemeClr>
              </a:solidFill>
            </a:endParaRPr>
          </a:p>
        </p:txBody>
      </p:sp>
      <p:pic>
        <p:nvPicPr>
          <p:cNvPr id="4" name="Picture 2" descr="The Heart That Loves Us: No Greater Love Than That of Our Heavenly Father:  Jody Diehl: 9781973647089 - Christianbook.com">
            <a:extLst>
              <a:ext uri="{FF2B5EF4-FFF2-40B4-BE49-F238E27FC236}">
                <a16:creationId xmlns:a16="http://schemas.microsoft.com/office/drawing/2014/main" id="{4FF9EC1A-22D3-4279-A019-8817758CD2D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1740"/>
          <a:stretch/>
        </p:blipFill>
        <p:spPr bwMode="auto">
          <a:xfrm>
            <a:off x="8036650" y="421503"/>
            <a:ext cx="4155349" cy="42493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20E8DBB-AC6B-42F2-AB96-5847E68D59A1}"/>
              </a:ext>
            </a:extLst>
          </p:cNvPr>
          <p:cNvSpPr txBox="1"/>
          <p:nvPr/>
        </p:nvSpPr>
        <p:spPr>
          <a:xfrm>
            <a:off x="6956862" y="1841148"/>
            <a:ext cx="568411" cy="4031873"/>
          </a:xfrm>
          <a:prstGeom prst="rect">
            <a:avLst/>
          </a:prstGeom>
          <a:noFill/>
        </p:spPr>
        <p:txBody>
          <a:bodyPr wrap="square" rtlCol="0">
            <a:spAutoFit/>
          </a:bodyPr>
          <a:lstStyle/>
          <a:p>
            <a:r>
              <a:rPr lang="zh-TW" altLang="en-US" sz="3200" b="1" dirty="0">
                <a:solidFill>
                  <a:srgbClr val="C00000"/>
                </a:solidFill>
                <a:latin typeface="Yu Gothic" panose="020B0400000000000000" pitchFamily="34" charset="-128"/>
                <a:ea typeface="Yu Gothic" panose="020B0400000000000000" pitchFamily="34" charset="-128"/>
              </a:rPr>
              <a:t>我們的</a:t>
            </a:r>
            <a:r>
              <a:rPr lang="zh-TW" altLang="en-US" sz="3200" b="1" i="0" dirty="0">
                <a:solidFill>
                  <a:srgbClr val="C00000"/>
                </a:solidFill>
                <a:effectLst/>
                <a:latin typeface="Yu Gothic" panose="020B0400000000000000" pitchFamily="34" charset="-128"/>
                <a:ea typeface="Yu Gothic" panose="020B0400000000000000" pitchFamily="34" charset="-128"/>
              </a:rPr>
              <a:t>實際體驗</a:t>
            </a:r>
            <a:r>
              <a:rPr lang="en-AU" sz="3200" b="1" dirty="0">
                <a:solidFill>
                  <a:srgbClr val="C00000"/>
                </a:solidFill>
                <a:latin typeface="Yu Gothic" panose="020B0400000000000000" pitchFamily="34" charset="-128"/>
                <a:ea typeface="Yu Gothic" panose="020B0400000000000000" pitchFamily="34" charset="-128"/>
              </a:rPr>
              <a:t>?</a:t>
            </a:r>
          </a:p>
        </p:txBody>
      </p:sp>
      <p:sp>
        <p:nvSpPr>
          <p:cNvPr id="5" name="Right Brace 4">
            <a:extLst>
              <a:ext uri="{FF2B5EF4-FFF2-40B4-BE49-F238E27FC236}">
                <a16:creationId xmlns:a16="http://schemas.microsoft.com/office/drawing/2014/main" id="{2ED65EAF-7135-420F-9E23-628A5755136B}"/>
              </a:ext>
            </a:extLst>
          </p:cNvPr>
          <p:cNvSpPr/>
          <p:nvPr/>
        </p:nvSpPr>
        <p:spPr>
          <a:xfrm>
            <a:off x="6573797" y="1495168"/>
            <a:ext cx="296566" cy="461029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6" name="Slide Number Placeholder 5">
            <a:extLst>
              <a:ext uri="{FF2B5EF4-FFF2-40B4-BE49-F238E27FC236}">
                <a16:creationId xmlns:a16="http://schemas.microsoft.com/office/drawing/2014/main" id="{8E739532-2410-4B67-A69B-459AF4C8539C}"/>
              </a:ext>
            </a:extLst>
          </p:cNvPr>
          <p:cNvSpPr>
            <a:spLocks noGrp="1"/>
          </p:cNvSpPr>
          <p:nvPr>
            <p:ph type="sldNum" sz="quarter" idx="12"/>
          </p:nvPr>
        </p:nvSpPr>
        <p:spPr/>
        <p:txBody>
          <a:bodyPr/>
          <a:lstStyle/>
          <a:p>
            <a:fld id="{BD1546C1-0878-49AB-B346-EAE44F6422F4}" type="slidenum">
              <a:rPr lang="en-AU" smtClean="0"/>
              <a:t>17</a:t>
            </a:fld>
            <a:endParaRPr lang="en-AU"/>
          </a:p>
        </p:txBody>
      </p:sp>
    </p:spTree>
    <p:extLst>
      <p:ext uri="{BB962C8B-B14F-4D97-AF65-F5344CB8AC3E}">
        <p14:creationId xmlns:p14="http://schemas.microsoft.com/office/powerpoint/2010/main" val="327301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barn(inVertical)">
                                      <p:cBhvr>
                                        <p:cTn id="36" dur="500"/>
                                        <p:tgtEl>
                                          <p:spTgt spid="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86D6A-A071-4556-8BAD-8AE3C1C6E8AC}"/>
              </a:ext>
            </a:extLst>
          </p:cNvPr>
          <p:cNvSpPr txBox="1"/>
          <p:nvPr/>
        </p:nvSpPr>
        <p:spPr>
          <a:xfrm>
            <a:off x="733587" y="256980"/>
            <a:ext cx="10808485" cy="5601533"/>
          </a:xfrm>
          <a:prstGeom prst="rect">
            <a:avLst/>
          </a:prstGeom>
          <a:noFill/>
        </p:spPr>
        <p:txBody>
          <a:bodyPr wrap="square">
            <a:spAutoFit/>
          </a:bodyPr>
          <a:lstStyle/>
          <a:p>
            <a:r>
              <a:rPr lang="zh-TW" altLang="en-US" sz="3200" b="1" dirty="0">
                <a:latin typeface="Yu Gothic" panose="020B0400000000000000" pitchFamily="34" charset="-128"/>
                <a:ea typeface="Yu Gothic" panose="020B0400000000000000" pitchFamily="34" charset="-128"/>
              </a:rPr>
              <a:t>對我們有什麼要求？ </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514350" indent="-514350">
              <a:spcBef>
                <a:spcPts val="1200"/>
              </a:spcBef>
              <a:spcAft>
                <a:spcPts val="600"/>
              </a:spcAft>
              <a:buFont typeface="+mj-lt"/>
              <a:buAutoNum type="arabicPeriod"/>
            </a:pP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不 要 怕</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AU" altLang="ja-JP"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ja-JP"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現在</a:t>
            </a:r>
            <a:r>
              <a:rPr lang="en-AU" altLang="ja-JP"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514350" indent="-514350">
              <a:spcBef>
                <a:spcPts val="1200"/>
              </a:spcBef>
              <a:spcAft>
                <a:spcPts val="600"/>
              </a:spcAft>
              <a:buFont typeface="+mj-lt"/>
              <a:buAutoNum type="arabicPeriod"/>
            </a:pP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記 念 </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ja-JP"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過去</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endPar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514350" indent="-514350">
              <a:spcBef>
                <a:spcPts val="1200"/>
              </a:spcBef>
              <a:spcAft>
                <a:spcPts val="600"/>
              </a:spcAft>
              <a:buFont typeface="+mj-lt"/>
              <a:buAutoNum type="arabicPeriod"/>
            </a:pP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敬 畏 </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怕</a:t>
            </a:r>
            <a:r>
              <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 和 華 你 的 神 </a:t>
            </a:r>
            <a:endPar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342900" indent="-342900">
              <a:spcBef>
                <a:spcPts val="1200"/>
              </a:spcBef>
              <a:spcAft>
                <a:spcPts val="600"/>
              </a:spcAft>
              <a:buFont typeface="+mj-lt"/>
              <a:buAutoNum type="arabicPeriod"/>
            </a:pPr>
            <a:endParaRPr lang="en-AU" altLang="zh-TW"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514350" indent="-514350">
              <a:spcBef>
                <a:spcPts val="1200"/>
              </a:spcBef>
              <a:spcAft>
                <a:spcPts val="600"/>
              </a:spcAft>
              <a:buFont typeface="+mj-lt"/>
              <a:buAutoNum type="arabicPeriod"/>
            </a:pP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謹 慎 </a:t>
            </a:r>
            <a:endParaRPr lang="en-AU" altLang="zh-TW"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457200" indent="-457200">
              <a:spcBef>
                <a:spcPts val="1200"/>
              </a:spcBef>
              <a:spcAft>
                <a:spcPts val="600"/>
              </a:spcAft>
              <a:buFont typeface="+mj-lt"/>
              <a:buAutoNum type="arabicPeriod"/>
            </a:pPr>
            <a:endParaRPr lang="en-AU" altLang="zh-TW" sz="16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marL="514350" indent="-514350">
              <a:spcBef>
                <a:spcPts val="1200"/>
              </a:spcBef>
              <a:spcAft>
                <a:spcPts val="600"/>
              </a:spcAft>
              <a:buFont typeface="+mj-lt"/>
              <a:buAutoNum type="arabicPeriod"/>
            </a:pP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要 明 白</a:t>
            </a:r>
            <a:endParaRPr lang="en-AU" sz="3200" dirty="0">
              <a:solidFill>
                <a:srgbClr val="C00000"/>
              </a:solidFill>
            </a:endParaRPr>
          </a:p>
        </p:txBody>
      </p:sp>
      <p:sp>
        <p:nvSpPr>
          <p:cNvPr id="2" name="TextBox 1">
            <a:extLst>
              <a:ext uri="{FF2B5EF4-FFF2-40B4-BE49-F238E27FC236}">
                <a16:creationId xmlns:a16="http://schemas.microsoft.com/office/drawing/2014/main" id="{7D51AAD5-A9AA-49D0-BB04-0742992B5283}"/>
              </a:ext>
            </a:extLst>
          </p:cNvPr>
          <p:cNvSpPr txBox="1"/>
          <p:nvPr/>
        </p:nvSpPr>
        <p:spPr>
          <a:xfrm>
            <a:off x="4066655" y="2103907"/>
            <a:ext cx="5868914" cy="584775"/>
          </a:xfrm>
          <a:prstGeom prst="rect">
            <a:avLst/>
          </a:prstGeom>
          <a:noFill/>
        </p:spPr>
        <p:txBody>
          <a:bodyPr wrap="none" rtlCol="0">
            <a:spAutoFit/>
          </a:bodyPr>
          <a:lstStyle/>
          <a:p>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 和 華 你 的 神 一路</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引 導 你 </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5" name="TextBox 4">
            <a:extLst>
              <a:ext uri="{FF2B5EF4-FFF2-40B4-BE49-F238E27FC236}">
                <a16:creationId xmlns:a16="http://schemas.microsoft.com/office/drawing/2014/main" id="{A7CDCE4A-E79B-4E9D-96C0-C34337751637}"/>
              </a:ext>
            </a:extLst>
          </p:cNvPr>
          <p:cNvSpPr txBox="1"/>
          <p:nvPr/>
        </p:nvSpPr>
        <p:spPr>
          <a:xfrm>
            <a:off x="1267492" y="2828877"/>
            <a:ext cx="10494431" cy="1077218"/>
          </a:xfrm>
          <a:prstGeom prst="rect">
            <a:avLst/>
          </a:prstGeom>
          <a:noFill/>
        </p:spPr>
        <p:txBody>
          <a:bodyPr wrap="square" rtlCol="0">
            <a:spAutoFit/>
          </a:bodyPr>
          <a:lstStyle/>
          <a:p>
            <a:pPr>
              <a:spcBef>
                <a:spcPts val="1200"/>
              </a:spcBef>
              <a:spcAft>
                <a:spcPts val="600"/>
              </a:spcAft>
            </a:pP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，遵 行 祂 的 道 ， 愛 祂， 盡 心 盡 性 事 奉 祂，遵 守 祂 的 誡 命 律 例</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7" name="TextBox 6">
            <a:extLst>
              <a:ext uri="{FF2B5EF4-FFF2-40B4-BE49-F238E27FC236}">
                <a16:creationId xmlns:a16="http://schemas.microsoft.com/office/drawing/2014/main" id="{D8331A44-744E-495D-A04B-05E8A6C2A15A}"/>
              </a:ext>
            </a:extLst>
          </p:cNvPr>
          <p:cNvSpPr txBox="1"/>
          <p:nvPr/>
        </p:nvSpPr>
        <p:spPr>
          <a:xfrm>
            <a:off x="5638800" y="2869531"/>
            <a:ext cx="914400" cy="914400"/>
          </a:xfrm>
          <a:prstGeom prst="rect">
            <a:avLst/>
          </a:prstGeom>
          <a:noFill/>
        </p:spPr>
        <p:txBody>
          <a:bodyPr wrap="square" rtlCol="0">
            <a:spAutoFit/>
          </a:bodyPr>
          <a:lstStyle/>
          <a:p>
            <a:endParaRPr lang="en-AU" dirty="0"/>
          </a:p>
        </p:txBody>
      </p:sp>
      <p:sp>
        <p:nvSpPr>
          <p:cNvPr id="10" name="TextBox 9">
            <a:extLst>
              <a:ext uri="{FF2B5EF4-FFF2-40B4-BE49-F238E27FC236}">
                <a16:creationId xmlns:a16="http://schemas.microsoft.com/office/drawing/2014/main" id="{966472B6-C98F-471D-BC6E-61CCC7317869}"/>
              </a:ext>
            </a:extLst>
          </p:cNvPr>
          <p:cNvSpPr txBox="1"/>
          <p:nvPr/>
        </p:nvSpPr>
        <p:spPr>
          <a:xfrm>
            <a:off x="1188661" y="4032956"/>
            <a:ext cx="9386637" cy="1077218"/>
          </a:xfrm>
          <a:prstGeom prst="rect">
            <a:avLst/>
          </a:prstGeom>
          <a:noFill/>
        </p:spPr>
        <p:txBody>
          <a:bodyPr wrap="square" rtlCol="0">
            <a:spAutoFit/>
          </a:bodyPr>
          <a:lstStyle/>
          <a:p>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，殷 勤 保 守 你 的 心 靈 ，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免 得 忘 記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總 要 傳 給 你 的 子 子 孫 孫</a:t>
            </a:r>
            <a:endParaRPr lang="en-AU" sz="3200" dirty="0"/>
          </a:p>
        </p:txBody>
      </p:sp>
      <p:sp>
        <p:nvSpPr>
          <p:cNvPr id="6" name="TextBox 5">
            <a:extLst>
              <a:ext uri="{FF2B5EF4-FFF2-40B4-BE49-F238E27FC236}">
                <a16:creationId xmlns:a16="http://schemas.microsoft.com/office/drawing/2014/main" id="{0CA12C73-882A-476F-A759-320D9D1427DC}"/>
              </a:ext>
            </a:extLst>
          </p:cNvPr>
          <p:cNvSpPr txBox="1"/>
          <p:nvPr/>
        </p:nvSpPr>
        <p:spPr>
          <a:xfrm>
            <a:off x="4522576" y="259469"/>
            <a:ext cx="2977097" cy="584775"/>
          </a:xfrm>
          <a:prstGeom prst="rect">
            <a:avLst/>
          </a:prstGeom>
          <a:noFill/>
        </p:spPr>
        <p:txBody>
          <a:bodyPr wrap="none" rtlCol="0">
            <a:spAutoFit/>
          </a:bodyPr>
          <a:lstStyle/>
          <a:p>
            <a:r>
              <a:rPr lang="en-AU" altLang="zh-TW" sz="3200" b="1" dirty="0">
                <a:solidFill>
                  <a:srgbClr val="C00000"/>
                </a:solidFill>
                <a:latin typeface="Yu Gothic" panose="020B0400000000000000" pitchFamily="34" charset="-128"/>
                <a:ea typeface="Yu Gothic" panose="020B0400000000000000" pitchFamily="34" charset="-128"/>
              </a:rPr>
              <a:t>(</a:t>
            </a:r>
            <a:r>
              <a:rPr lang="ja-JP" altLang="en-US" sz="3200" b="1" dirty="0">
                <a:solidFill>
                  <a:srgbClr val="C00000"/>
                </a:solidFill>
                <a:latin typeface="Yu Gothic" panose="020B0400000000000000" pitchFamily="34" charset="-128"/>
                <a:ea typeface="Yu Gothic" panose="020B0400000000000000" pitchFamily="34" charset="-128"/>
              </a:rPr>
              <a:t>我們需要做的</a:t>
            </a:r>
            <a:r>
              <a:rPr lang="en-AU" altLang="zh-TW" sz="3200" b="1" dirty="0">
                <a:solidFill>
                  <a:srgbClr val="C00000"/>
                </a:solidFill>
                <a:latin typeface="Yu Gothic" panose="020B0400000000000000" pitchFamily="34" charset="-128"/>
                <a:ea typeface="Yu Gothic" panose="020B0400000000000000" pitchFamily="34" charset="-128"/>
              </a:rPr>
              <a:t>)</a:t>
            </a:r>
            <a:endParaRPr lang="en-AU" sz="3200" dirty="0">
              <a:solidFill>
                <a:srgbClr val="C00000"/>
              </a:solidFill>
            </a:endParaRPr>
          </a:p>
        </p:txBody>
      </p:sp>
      <p:sp>
        <p:nvSpPr>
          <p:cNvPr id="8" name="TextBox 7">
            <a:extLst>
              <a:ext uri="{FF2B5EF4-FFF2-40B4-BE49-F238E27FC236}">
                <a16:creationId xmlns:a16="http://schemas.microsoft.com/office/drawing/2014/main" id="{4248803C-9496-4576-AC4A-110CAA4C7A94}"/>
              </a:ext>
            </a:extLst>
          </p:cNvPr>
          <p:cNvSpPr txBox="1"/>
          <p:nvPr/>
        </p:nvSpPr>
        <p:spPr>
          <a:xfrm>
            <a:off x="4095485" y="1378978"/>
            <a:ext cx="6923690" cy="584775"/>
          </a:xfrm>
          <a:prstGeom prst="rect">
            <a:avLst/>
          </a:prstGeom>
          <a:noFill/>
        </p:spPr>
        <p:txBody>
          <a:bodyPr wrap="none" rtlCol="0">
            <a:spAutoFit/>
          </a:bodyPr>
          <a:lstStyle/>
          <a:p>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 和 華 你 們 的 神 必 為 你 們 爭 戰</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4" name="Slide Number Placeholder 3">
            <a:extLst>
              <a:ext uri="{FF2B5EF4-FFF2-40B4-BE49-F238E27FC236}">
                <a16:creationId xmlns:a16="http://schemas.microsoft.com/office/drawing/2014/main" id="{023EC4DF-ABCF-4F78-9DA1-01CAC2697106}"/>
              </a:ext>
            </a:extLst>
          </p:cNvPr>
          <p:cNvSpPr>
            <a:spLocks noGrp="1"/>
          </p:cNvSpPr>
          <p:nvPr>
            <p:ph type="sldNum" sz="quarter" idx="12"/>
          </p:nvPr>
        </p:nvSpPr>
        <p:spPr/>
        <p:txBody>
          <a:bodyPr/>
          <a:lstStyle/>
          <a:p>
            <a:fld id="{BD1546C1-0878-49AB-B346-EAE44F6422F4}" type="slidenum">
              <a:rPr lang="en-AU" smtClean="0"/>
              <a:t>18</a:t>
            </a:fld>
            <a:endParaRPr lang="en-AU"/>
          </a:p>
        </p:txBody>
      </p:sp>
    </p:spTree>
    <p:extLst>
      <p:ext uri="{BB962C8B-B14F-4D97-AF65-F5344CB8AC3E}">
        <p14:creationId xmlns:p14="http://schemas.microsoft.com/office/powerpoint/2010/main" val="247139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0"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528422" y="605068"/>
            <a:ext cx="8059586" cy="3277372"/>
          </a:xfrm>
          <a:prstGeom prst="rect">
            <a:avLst/>
          </a:prstGeom>
          <a:noFill/>
        </p:spPr>
        <p:txBody>
          <a:bodyPr wrap="square" rtlCol="0">
            <a:spAutoFit/>
          </a:bodyPr>
          <a:lstStyle/>
          <a:p>
            <a:pPr algn="l"/>
            <a:endParaRPr lang="en-AU" altLang="zh-TW" sz="3200"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32</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47 </a:t>
            </a:r>
          </a:p>
          <a:p>
            <a:pPr>
              <a:lnSpc>
                <a:spcPts val="4500"/>
              </a:lnSpc>
            </a:pP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因 為 這 不 是 虛 空 、 與 你 們 無 關 的 事 ， 乃 </a:t>
            </a:r>
            <a:r>
              <a:rPr lang="zh-TW" altLang="en-US" sz="3200" b="1"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是 你 們 的 生 命</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在 你 們 過 約 但 河 要 得 為 業 的 地 上 必 因 這 事 </a:t>
            </a:r>
            <a:r>
              <a:rPr lang="zh-TW" altLang="en-US" sz="3200" b="1"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日 子 得 以 長 久</a:t>
            </a:r>
            <a:r>
              <a:rPr lang="zh-TW" altLang="en-US" sz="3200"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endParaRPr lang="zh-TW" altLang="en-US" sz="3200" b="0" i="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F1036BDD-94DB-47D2-9C88-CD4011DD768A}"/>
              </a:ext>
            </a:extLst>
          </p:cNvPr>
          <p:cNvSpPr>
            <a:spLocks noGrp="1"/>
          </p:cNvSpPr>
          <p:nvPr>
            <p:ph type="sldNum" sz="quarter" idx="12"/>
          </p:nvPr>
        </p:nvSpPr>
        <p:spPr/>
        <p:txBody>
          <a:bodyPr/>
          <a:lstStyle/>
          <a:p>
            <a:fld id="{BD1546C1-0878-49AB-B346-EAE44F6422F4}" type="slidenum">
              <a:rPr lang="en-AU" smtClean="0"/>
              <a:t>19</a:t>
            </a:fld>
            <a:endParaRPr lang="en-AU"/>
          </a:p>
        </p:txBody>
      </p:sp>
    </p:spTree>
    <p:extLst>
      <p:ext uri="{BB962C8B-B14F-4D97-AF65-F5344CB8AC3E}">
        <p14:creationId xmlns:p14="http://schemas.microsoft.com/office/powerpoint/2010/main" val="243477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oses' fireside chat: Introducing Deuteronomy, a bold, risky book of  truth-telling | Let's Talk About Sunday">
            <a:extLst>
              <a:ext uri="{FF2B5EF4-FFF2-40B4-BE49-F238E27FC236}">
                <a16:creationId xmlns:a16="http://schemas.microsoft.com/office/drawing/2014/main" id="{68869B99-CF52-4989-9812-45DCFFDBC1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2247" y="985056"/>
            <a:ext cx="3956721" cy="448178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oab Plateau Jordan A Typical Jordanian Landscape Stock Photo - Download  Image Now - iStock">
            <a:extLst>
              <a:ext uri="{FF2B5EF4-FFF2-40B4-BE49-F238E27FC236}">
                <a16:creationId xmlns:a16="http://schemas.microsoft.com/office/drawing/2014/main" id="{0BCD0FDE-FD4A-4627-BD01-169377C304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029" y="985056"/>
            <a:ext cx="7969217" cy="448178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542FED8-16E3-4406-81B2-6019CA54A45D}"/>
              </a:ext>
            </a:extLst>
          </p:cNvPr>
          <p:cNvSpPr txBox="1"/>
          <p:nvPr/>
        </p:nvSpPr>
        <p:spPr>
          <a:xfrm>
            <a:off x="2341324" y="4543111"/>
            <a:ext cx="3453878" cy="923330"/>
          </a:xfrm>
          <a:prstGeom prst="rect">
            <a:avLst/>
          </a:prstGeom>
          <a:noFill/>
        </p:spPr>
        <p:txBody>
          <a:bodyPr wrap="square" rtlCol="0">
            <a:spAutoFit/>
          </a:bodyPr>
          <a:lstStyle/>
          <a:p>
            <a:r>
              <a:rPr lang="en-AU" sz="5400" dirty="0">
                <a:solidFill>
                  <a:schemeClr val="bg1"/>
                </a:solidFill>
              </a:rPr>
              <a:t>    </a:t>
            </a:r>
            <a:r>
              <a:rPr lang="ja-JP" altLang="en-US" sz="5400" b="1" dirty="0">
                <a:solidFill>
                  <a:schemeClr val="bg1"/>
                </a:solidFill>
              </a:rPr>
              <a:t>申命記</a:t>
            </a:r>
            <a:endParaRPr lang="en-AU" sz="5400" b="1" dirty="0">
              <a:solidFill>
                <a:schemeClr val="bg1"/>
              </a:solidFill>
            </a:endParaRPr>
          </a:p>
        </p:txBody>
      </p:sp>
      <p:sp>
        <p:nvSpPr>
          <p:cNvPr id="2" name="Slide Number Placeholder 1">
            <a:extLst>
              <a:ext uri="{FF2B5EF4-FFF2-40B4-BE49-F238E27FC236}">
                <a16:creationId xmlns:a16="http://schemas.microsoft.com/office/drawing/2014/main" id="{F985EC72-2F7D-4649-8B5C-45BE5587C625}"/>
              </a:ext>
            </a:extLst>
          </p:cNvPr>
          <p:cNvSpPr>
            <a:spLocks noGrp="1"/>
          </p:cNvSpPr>
          <p:nvPr>
            <p:ph type="sldNum" sz="quarter" idx="12"/>
          </p:nvPr>
        </p:nvSpPr>
        <p:spPr/>
        <p:txBody>
          <a:bodyPr/>
          <a:lstStyle/>
          <a:p>
            <a:fld id="{BD1546C1-0878-49AB-B346-EAE44F6422F4}" type="slidenum">
              <a:rPr lang="en-AU" smtClean="0"/>
              <a:t>2</a:t>
            </a:fld>
            <a:endParaRPr lang="en-AU"/>
          </a:p>
        </p:txBody>
      </p:sp>
    </p:spTree>
    <p:extLst>
      <p:ext uri="{BB962C8B-B14F-4D97-AF65-F5344CB8AC3E}">
        <p14:creationId xmlns:p14="http://schemas.microsoft.com/office/powerpoint/2010/main" val="1663973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86D6A-A071-4556-8BAD-8AE3C1C6E8AC}"/>
              </a:ext>
            </a:extLst>
          </p:cNvPr>
          <p:cNvSpPr txBox="1"/>
          <p:nvPr/>
        </p:nvSpPr>
        <p:spPr>
          <a:xfrm>
            <a:off x="733587" y="244623"/>
            <a:ext cx="10808485" cy="1077218"/>
          </a:xfrm>
          <a:prstGeom prst="rect">
            <a:avLst/>
          </a:prstGeom>
          <a:noFill/>
        </p:spPr>
        <p:txBody>
          <a:bodyPr wrap="square">
            <a:spAutoFit/>
          </a:bodyPr>
          <a:lstStyle/>
          <a:p>
            <a:r>
              <a:rPr lang="zh-TW" altLang="en-US" sz="3200" b="1" dirty="0">
                <a:latin typeface="Yu Gothic" panose="020B0400000000000000" pitchFamily="34" charset="-128"/>
                <a:ea typeface="Yu Gothic" panose="020B0400000000000000" pitchFamily="34" charset="-128"/>
              </a:rPr>
              <a:t>對我們有什麼要求？ </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TextBox 1">
            <a:extLst>
              <a:ext uri="{FF2B5EF4-FFF2-40B4-BE49-F238E27FC236}">
                <a16:creationId xmlns:a16="http://schemas.microsoft.com/office/drawing/2014/main" id="{7D51AAD5-A9AA-49D0-BB04-0742992B5283}"/>
              </a:ext>
            </a:extLst>
          </p:cNvPr>
          <p:cNvSpPr txBox="1"/>
          <p:nvPr/>
        </p:nvSpPr>
        <p:spPr>
          <a:xfrm>
            <a:off x="853884" y="1468433"/>
            <a:ext cx="8524892" cy="3716595"/>
          </a:xfrm>
          <a:prstGeom prst="rect">
            <a:avLst/>
          </a:prstGeom>
          <a:noFill/>
        </p:spPr>
        <p:txBody>
          <a:bodyPr wrap="square" rtlCol="0">
            <a:spAutoFit/>
          </a:bodyPr>
          <a:lstStyle/>
          <a:p>
            <a:pPr>
              <a:lnSpc>
                <a:spcPct val="150000"/>
              </a:lnSpc>
            </a:pP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你們得救是本乎恩，也因著信。這並不是出於自己，乃是神所賜的；</a:t>
            </a:r>
            <a:r>
              <a:rPr lang="zh-TW" altLang="en-US"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9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也不是出於行為，免得有人自誇。 </a:t>
            </a: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10</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我們原是他的工作，在基督耶穌裡造成的，</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ct val="150000"/>
              </a:lnSpc>
            </a:pPr>
            <a:r>
              <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以弗所書 </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 </a:t>
            </a:r>
            <a:r>
              <a:rPr lang="ja-JP"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章</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7" name="TextBox 6">
            <a:extLst>
              <a:ext uri="{FF2B5EF4-FFF2-40B4-BE49-F238E27FC236}">
                <a16:creationId xmlns:a16="http://schemas.microsoft.com/office/drawing/2014/main" id="{D8331A44-744E-495D-A04B-05E8A6C2A15A}"/>
              </a:ext>
            </a:extLst>
          </p:cNvPr>
          <p:cNvSpPr txBox="1"/>
          <p:nvPr/>
        </p:nvSpPr>
        <p:spPr>
          <a:xfrm>
            <a:off x="5638800" y="2869531"/>
            <a:ext cx="914400" cy="914400"/>
          </a:xfrm>
          <a:prstGeom prst="rect">
            <a:avLst/>
          </a:prstGeom>
          <a:noFill/>
        </p:spPr>
        <p:txBody>
          <a:bodyPr wrap="square" rtlCol="0">
            <a:spAutoFit/>
          </a:bodyPr>
          <a:lstStyle/>
          <a:p>
            <a:endParaRPr lang="en-AU" dirty="0"/>
          </a:p>
        </p:txBody>
      </p:sp>
      <p:sp>
        <p:nvSpPr>
          <p:cNvPr id="6" name="TextBox 5">
            <a:extLst>
              <a:ext uri="{FF2B5EF4-FFF2-40B4-BE49-F238E27FC236}">
                <a16:creationId xmlns:a16="http://schemas.microsoft.com/office/drawing/2014/main" id="{0CA12C73-882A-476F-A759-320D9D1427DC}"/>
              </a:ext>
            </a:extLst>
          </p:cNvPr>
          <p:cNvSpPr txBox="1"/>
          <p:nvPr/>
        </p:nvSpPr>
        <p:spPr>
          <a:xfrm>
            <a:off x="4522576" y="259469"/>
            <a:ext cx="3445174" cy="584775"/>
          </a:xfrm>
          <a:prstGeom prst="rect">
            <a:avLst/>
          </a:prstGeom>
          <a:noFill/>
        </p:spPr>
        <p:txBody>
          <a:bodyPr wrap="none" rtlCol="0">
            <a:spAutoFit/>
          </a:bodyPr>
          <a:lstStyle/>
          <a:p>
            <a:r>
              <a:rPr lang="en-AU" altLang="zh-TW" sz="3200" b="1" dirty="0">
                <a:solidFill>
                  <a:srgbClr val="C00000"/>
                </a:solidFill>
                <a:latin typeface="Yu Gothic" panose="020B0400000000000000" pitchFamily="34" charset="-128"/>
                <a:ea typeface="Yu Gothic" panose="020B0400000000000000" pitchFamily="34" charset="-128"/>
              </a:rPr>
              <a:t>(</a:t>
            </a:r>
            <a:r>
              <a:rPr lang="ja-JP" altLang="en-US" sz="3200" b="1" dirty="0">
                <a:solidFill>
                  <a:srgbClr val="C00000"/>
                </a:solidFill>
                <a:latin typeface="Yu Gothic" panose="020B0400000000000000" pitchFamily="34" charset="-128"/>
                <a:ea typeface="Yu Gothic" panose="020B0400000000000000" pitchFamily="34" charset="-128"/>
              </a:rPr>
              <a:t>我們需要做的</a:t>
            </a:r>
            <a:r>
              <a:rPr lang="en-AU" altLang="ja-JP" sz="3200" b="1" dirty="0">
                <a:solidFill>
                  <a:srgbClr val="C00000"/>
                </a:solidFill>
                <a:latin typeface="Yu Gothic" panose="020B0400000000000000" pitchFamily="34" charset="-128"/>
                <a:ea typeface="Yu Gothic" panose="020B0400000000000000" pitchFamily="34" charset="-128"/>
              </a:rPr>
              <a:t>??</a:t>
            </a:r>
            <a:r>
              <a:rPr lang="en-AU" altLang="zh-TW" sz="3200" b="1" dirty="0">
                <a:solidFill>
                  <a:srgbClr val="C00000"/>
                </a:solidFill>
                <a:latin typeface="Yu Gothic" panose="020B0400000000000000" pitchFamily="34" charset="-128"/>
                <a:ea typeface="Yu Gothic" panose="020B0400000000000000" pitchFamily="34" charset="-128"/>
              </a:rPr>
              <a:t>)</a:t>
            </a:r>
            <a:endParaRPr lang="en-AU" sz="3200" dirty="0">
              <a:solidFill>
                <a:srgbClr val="C00000"/>
              </a:solidFill>
            </a:endParaRPr>
          </a:p>
        </p:txBody>
      </p:sp>
      <p:sp>
        <p:nvSpPr>
          <p:cNvPr id="9" name="TextBox 8">
            <a:extLst>
              <a:ext uri="{FF2B5EF4-FFF2-40B4-BE49-F238E27FC236}">
                <a16:creationId xmlns:a16="http://schemas.microsoft.com/office/drawing/2014/main" id="{43E0F059-6756-4443-AB8D-C0E669D113A8}"/>
              </a:ext>
            </a:extLst>
          </p:cNvPr>
          <p:cNvSpPr txBox="1"/>
          <p:nvPr/>
        </p:nvSpPr>
        <p:spPr>
          <a:xfrm>
            <a:off x="853884" y="3709136"/>
            <a:ext cx="8524892" cy="1499321"/>
          </a:xfrm>
          <a:prstGeom prst="rect">
            <a:avLst/>
          </a:prstGeom>
          <a:noFill/>
        </p:spPr>
        <p:txBody>
          <a:bodyPr wrap="square" rtlCol="0">
            <a:spAutoFit/>
          </a:bodyPr>
          <a:lstStyle/>
          <a:p>
            <a:pPr>
              <a:lnSpc>
                <a:spcPct val="150000"/>
              </a:lnSpc>
            </a:pPr>
            <a:r>
              <a:rPr lang="zh-TW" altLang="en-US" sz="3200" b="1" dirty="0">
                <a:solidFill>
                  <a:srgbClr val="C00000"/>
                </a:solidFill>
                <a:latin typeface="Yu Gothic" panose="020B0400000000000000" pitchFamily="34" charset="-128"/>
                <a:ea typeface="Yu Gothic" panose="020B0400000000000000" pitchFamily="34" charset="-128"/>
              </a:rPr>
              <a:t>                            為要叫我們行善，就是神所預備叫我們行的。</a:t>
            </a:r>
            <a:endParaRPr lang="en-AU" altLang="zh-TW" sz="3200" b="1" dirty="0">
              <a:solidFill>
                <a:srgbClr val="C00000"/>
              </a:solidFill>
              <a:latin typeface="Yu Gothic" panose="020B0400000000000000" pitchFamily="34" charset="-128"/>
              <a:ea typeface="Yu Gothic" panose="020B0400000000000000" pitchFamily="34" charset="-128"/>
            </a:endParaRPr>
          </a:p>
        </p:txBody>
      </p:sp>
      <p:sp>
        <p:nvSpPr>
          <p:cNvPr id="4" name="TextBox 3">
            <a:extLst>
              <a:ext uri="{FF2B5EF4-FFF2-40B4-BE49-F238E27FC236}">
                <a16:creationId xmlns:a16="http://schemas.microsoft.com/office/drawing/2014/main" id="{A2CB641E-FA95-4C57-AC91-DEFDF72B96B3}"/>
              </a:ext>
            </a:extLst>
          </p:cNvPr>
          <p:cNvSpPr txBox="1"/>
          <p:nvPr/>
        </p:nvSpPr>
        <p:spPr>
          <a:xfrm>
            <a:off x="10028290" y="2462441"/>
            <a:ext cx="1210588" cy="707886"/>
          </a:xfrm>
          <a:prstGeom prst="rect">
            <a:avLst/>
          </a:prstGeom>
          <a:noFill/>
        </p:spPr>
        <p:txBody>
          <a:bodyPr wrap="none" rtlCol="0">
            <a:spAutoFit/>
          </a:bodyPr>
          <a:lstStyle/>
          <a:p>
            <a:r>
              <a:rPr lang="ja-JP" altLang="en-US" sz="4000" dirty="0">
                <a:solidFill>
                  <a:srgbClr val="0070C0"/>
                </a:solidFill>
              </a:rPr>
              <a:t>稱義</a:t>
            </a:r>
            <a:endParaRPr lang="en-AU" sz="4000" dirty="0">
              <a:solidFill>
                <a:srgbClr val="0070C0"/>
              </a:solidFill>
            </a:endParaRPr>
          </a:p>
        </p:txBody>
      </p:sp>
      <p:sp>
        <p:nvSpPr>
          <p:cNvPr id="5" name="Right Brace 4">
            <a:extLst>
              <a:ext uri="{FF2B5EF4-FFF2-40B4-BE49-F238E27FC236}">
                <a16:creationId xmlns:a16="http://schemas.microsoft.com/office/drawing/2014/main" id="{1A101771-FE98-4003-B338-543F4F08C742}"/>
              </a:ext>
            </a:extLst>
          </p:cNvPr>
          <p:cNvSpPr/>
          <p:nvPr/>
        </p:nvSpPr>
        <p:spPr>
          <a:xfrm>
            <a:off x="9527057" y="1890584"/>
            <a:ext cx="366994" cy="181855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0" name="Right Brace 9">
            <a:extLst>
              <a:ext uri="{FF2B5EF4-FFF2-40B4-BE49-F238E27FC236}">
                <a16:creationId xmlns:a16="http://schemas.microsoft.com/office/drawing/2014/main" id="{7C4B7A06-52CF-40BB-97B2-6686A6F91439}"/>
              </a:ext>
            </a:extLst>
          </p:cNvPr>
          <p:cNvSpPr/>
          <p:nvPr/>
        </p:nvSpPr>
        <p:spPr>
          <a:xfrm>
            <a:off x="9518817" y="3783931"/>
            <a:ext cx="366994" cy="1327685"/>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1" name="TextBox 10">
            <a:extLst>
              <a:ext uri="{FF2B5EF4-FFF2-40B4-BE49-F238E27FC236}">
                <a16:creationId xmlns:a16="http://schemas.microsoft.com/office/drawing/2014/main" id="{AC1F6AD7-05E1-40F5-9823-AB26AC6A5D08}"/>
              </a:ext>
            </a:extLst>
          </p:cNvPr>
          <p:cNvSpPr txBox="1"/>
          <p:nvPr/>
        </p:nvSpPr>
        <p:spPr>
          <a:xfrm>
            <a:off x="10020049" y="4097655"/>
            <a:ext cx="1210588" cy="707886"/>
          </a:xfrm>
          <a:prstGeom prst="rect">
            <a:avLst/>
          </a:prstGeom>
          <a:noFill/>
        </p:spPr>
        <p:txBody>
          <a:bodyPr wrap="none" rtlCol="0">
            <a:spAutoFit/>
          </a:bodyPr>
          <a:lstStyle/>
          <a:p>
            <a:r>
              <a:rPr lang="ja-JP" altLang="en-US" sz="4000" dirty="0">
                <a:solidFill>
                  <a:srgbClr val="0070C0"/>
                </a:solidFill>
              </a:rPr>
              <a:t>成聖</a:t>
            </a:r>
            <a:endParaRPr lang="en-AU" sz="4000" dirty="0">
              <a:solidFill>
                <a:srgbClr val="0070C0"/>
              </a:solidFill>
            </a:endParaRPr>
          </a:p>
        </p:txBody>
      </p:sp>
      <p:sp>
        <p:nvSpPr>
          <p:cNvPr id="12" name="TextBox 11">
            <a:extLst>
              <a:ext uri="{FF2B5EF4-FFF2-40B4-BE49-F238E27FC236}">
                <a16:creationId xmlns:a16="http://schemas.microsoft.com/office/drawing/2014/main" id="{38BED22D-CC9A-451F-B774-E5966512BFD3}"/>
              </a:ext>
            </a:extLst>
          </p:cNvPr>
          <p:cNvSpPr txBox="1"/>
          <p:nvPr/>
        </p:nvSpPr>
        <p:spPr>
          <a:xfrm>
            <a:off x="10011809" y="4719613"/>
            <a:ext cx="1210588" cy="1323439"/>
          </a:xfrm>
          <a:prstGeom prst="rect">
            <a:avLst/>
          </a:prstGeom>
          <a:noFill/>
          <a:ln>
            <a:solidFill>
              <a:srgbClr val="FF0000"/>
            </a:solidFill>
          </a:ln>
        </p:spPr>
        <p:txBody>
          <a:bodyPr wrap="none" rtlCol="0">
            <a:spAutoFit/>
          </a:bodyPr>
          <a:lstStyle/>
          <a:p>
            <a:r>
              <a:rPr lang="ja-JP" altLang="en-US" sz="4000" dirty="0">
                <a:solidFill>
                  <a:srgbClr val="FF0000"/>
                </a:solidFill>
              </a:rPr>
              <a:t>仍是</a:t>
            </a:r>
            <a:endParaRPr lang="en-AU" altLang="ja-JP" sz="4000" dirty="0">
              <a:solidFill>
                <a:srgbClr val="FF0000"/>
              </a:solidFill>
            </a:endParaRPr>
          </a:p>
          <a:p>
            <a:r>
              <a:rPr lang="ja-JP" altLang="en-US" sz="4000" dirty="0">
                <a:solidFill>
                  <a:srgbClr val="FF0000"/>
                </a:solidFill>
              </a:rPr>
              <a:t>恩典</a:t>
            </a:r>
            <a:endParaRPr lang="en-AU" sz="4000" dirty="0">
              <a:solidFill>
                <a:srgbClr val="FF0000"/>
              </a:solidFill>
            </a:endParaRPr>
          </a:p>
        </p:txBody>
      </p:sp>
      <p:sp>
        <p:nvSpPr>
          <p:cNvPr id="8" name="Slide Number Placeholder 7">
            <a:extLst>
              <a:ext uri="{FF2B5EF4-FFF2-40B4-BE49-F238E27FC236}">
                <a16:creationId xmlns:a16="http://schemas.microsoft.com/office/drawing/2014/main" id="{ED14AA7A-8FA6-4D92-9499-22350CFE87F9}"/>
              </a:ext>
            </a:extLst>
          </p:cNvPr>
          <p:cNvSpPr>
            <a:spLocks noGrp="1"/>
          </p:cNvSpPr>
          <p:nvPr>
            <p:ph type="sldNum" sz="quarter" idx="12"/>
          </p:nvPr>
        </p:nvSpPr>
        <p:spPr/>
        <p:txBody>
          <a:bodyPr/>
          <a:lstStyle/>
          <a:p>
            <a:fld id="{BD1546C1-0878-49AB-B346-EAE44F6422F4}" type="slidenum">
              <a:rPr lang="en-AU" smtClean="0"/>
              <a:t>20</a:t>
            </a:fld>
            <a:endParaRPr lang="en-AU"/>
          </a:p>
        </p:txBody>
      </p:sp>
    </p:spTree>
    <p:extLst>
      <p:ext uri="{BB962C8B-B14F-4D97-AF65-F5344CB8AC3E}">
        <p14:creationId xmlns:p14="http://schemas.microsoft.com/office/powerpoint/2010/main" val="400059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4" grpId="0"/>
      <p:bldP spid="5" grpId="0" animBg="1"/>
      <p:bldP spid="10" grpId="0" animBg="1"/>
      <p:bldP spid="11" grpId="0"/>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86D6A-A071-4556-8BAD-8AE3C1C6E8AC}"/>
              </a:ext>
            </a:extLst>
          </p:cNvPr>
          <p:cNvSpPr txBox="1"/>
          <p:nvPr/>
        </p:nvSpPr>
        <p:spPr>
          <a:xfrm>
            <a:off x="733587" y="244623"/>
            <a:ext cx="10808485" cy="1077218"/>
          </a:xfrm>
          <a:prstGeom prst="rect">
            <a:avLst/>
          </a:prstGeom>
          <a:noFill/>
        </p:spPr>
        <p:txBody>
          <a:bodyPr wrap="square">
            <a:spAutoFit/>
          </a:bodyPr>
          <a:lstStyle/>
          <a:p>
            <a:r>
              <a:rPr lang="zh-TW" altLang="en-US" sz="3200" b="1" dirty="0">
                <a:latin typeface="Yu Gothic" panose="020B0400000000000000" pitchFamily="34" charset="-128"/>
                <a:ea typeface="Yu Gothic" panose="020B0400000000000000" pitchFamily="34" charset="-128"/>
              </a:rPr>
              <a:t>對我們有什麼要求？ </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7" name="TextBox 6">
            <a:extLst>
              <a:ext uri="{FF2B5EF4-FFF2-40B4-BE49-F238E27FC236}">
                <a16:creationId xmlns:a16="http://schemas.microsoft.com/office/drawing/2014/main" id="{D8331A44-744E-495D-A04B-05E8A6C2A15A}"/>
              </a:ext>
            </a:extLst>
          </p:cNvPr>
          <p:cNvSpPr txBox="1"/>
          <p:nvPr/>
        </p:nvSpPr>
        <p:spPr>
          <a:xfrm>
            <a:off x="5638800" y="2869531"/>
            <a:ext cx="914400" cy="914400"/>
          </a:xfrm>
          <a:prstGeom prst="rect">
            <a:avLst/>
          </a:prstGeom>
          <a:noFill/>
        </p:spPr>
        <p:txBody>
          <a:bodyPr wrap="square" rtlCol="0">
            <a:spAutoFit/>
          </a:bodyPr>
          <a:lstStyle/>
          <a:p>
            <a:endParaRPr lang="en-AU" dirty="0"/>
          </a:p>
        </p:txBody>
      </p:sp>
      <p:sp>
        <p:nvSpPr>
          <p:cNvPr id="6" name="TextBox 5">
            <a:extLst>
              <a:ext uri="{FF2B5EF4-FFF2-40B4-BE49-F238E27FC236}">
                <a16:creationId xmlns:a16="http://schemas.microsoft.com/office/drawing/2014/main" id="{0CA12C73-882A-476F-A759-320D9D1427DC}"/>
              </a:ext>
            </a:extLst>
          </p:cNvPr>
          <p:cNvSpPr txBox="1"/>
          <p:nvPr/>
        </p:nvSpPr>
        <p:spPr>
          <a:xfrm>
            <a:off x="4522576" y="259469"/>
            <a:ext cx="3445174" cy="584775"/>
          </a:xfrm>
          <a:prstGeom prst="rect">
            <a:avLst/>
          </a:prstGeom>
          <a:noFill/>
        </p:spPr>
        <p:txBody>
          <a:bodyPr wrap="none" rtlCol="0">
            <a:spAutoFit/>
          </a:bodyPr>
          <a:lstStyle/>
          <a:p>
            <a:r>
              <a:rPr lang="en-AU" altLang="zh-TW" sz="3200" b="1" dirty="0">
                <a:solidFill>
                  <a:srgbClr val="C00000"/>
                </a:solidFill>
                <a:latin typeface="Yu Gothic" panose="020B0400000000000000" pitchFamily="34" charset="-128"/>
                <a:ea typeface="Yu Gothic" panose="020B0400000000000000" pitchFamily="34" charset="-128"/>
              </a:rPr>
              <a:t>(</a:t>
            </a:r>
            <a:r>
              <a:rPr lang="ja-JP" altLang="en-US" sz="3200" b="1" dirty="0">
                <a:solidFill>
                  <a:srgbClr val="C00000"/>
                </a:solidFill>
                <a:latin typeface="Yu Gothic" panose="020B0400000000000000" pitchFamily="34" charset="-128"/>
                <a:ea typeface="Yu Gothic" panose="020B0400000000000000" pitchFamily="34" charset="-128"/>
              </a:rPr>
              <a:t>我們需要做的</a:t>
            </a:r>
            <a:r>
              <a:rPr lang="en-AU" altLang="ja-JP" sz="3200" b="1" dirty="0">
                <a:solidFill>
                  <a:srgbClr val="C00000"/>
                </a:solidFill>
                <a:latin typeface="Yu Gothic" panose="020B0400000000000000" pitchFamily="34" charset="-128"/>
                <a:ea typeface="Yu Gothic" panose="020B0400000000000000" pitchFamily="34" charset="-128"/>
              </a:rPr>
              <a:t>??</a:t>
            </a:r>
            <a:r>
              <a:rPr lang="en-AU" altLang="zh-TW" sz="3200" b="1" dirty="0">
                <a:solidFill>
                  <a:srgbClr val="C00000"/>
                </a:solidFill>
                <a:latin typeface="Yu Gothic" panose="020B0400000000000000" pitchFamily="34" charset="-128"/>
                <a:ea typeface="Yu Gothic" panose="020B0400000000000000" pitchFamily="34" charset="-128"/>
              </a:rPr>
              <a:t>)</a:t>
            </a:r>
            <a:endParaRPr lang="en-AU" sz="3200" dirty="0">
              <a:solidFill>
                <a:srgbClr val="C00000"/>
              </a:solidFill>
            </a:endParaRPr>
          </a:p>
        </p:txBody>
      </p:sp>
      <p:sp>
        <p:nvSpPr>
          <p:cNvPr id="8" name="TextBox 7">
            <a:extLst>
              <a:ext uri="{FF2B5EF4-FFF2-40B4-BE49-F238E27FC236}">
                <a16:creationId xmlns:a16="http://schemas.microsoft.com/office/drawing/2014/main" id="{09862565-C192-4D98-855F-516A48260110}"/>
              </a:ext>
            </a:extLst>
          </p:cNvPr>
          <p:cNvSpPr txBox="1"/>
          <p:nvPr/>
        </p:nvSpPr>
        <p:spPr>
          <a:xfrm>
            <a:off x="2629930" y="2187146"/>
            <a:ext cx="6932140" cy="1665969"/>
          </a:xfrm>
          <a:prstGeom prst="rect">
            <a:avLst/>
          </a:prstGeom>
          <a:noFill/>
        </p:spPr>
        <p:txBody>
          <a:bodyPr wrap="square" rtlCol="0">
            <a:spAutoFit/>
          </a:bodyPr>
          <a:lstStyle/>
          <a:p>
            <a:pPr>
              <a:lnSpc>
                <a:spcPct val="150000"/>
              </a:lnSpc>
            </a:pPr>
            <a:r>
              <a:rPr lang="zh-TW" altLang="en-US" sz="3600" dirty="0">
                <a:highlight>
                  <a:srgbClr val="FFFF00"/>
                </a:highlight>
              </a:rPr>
              <a:t>基督徒的成長不 在我們做了多 少</a:t>
            </a:r>
            <a:r>
              <a:rPr lang="zh-TW" altLang="en-US" sz="3600" dirty="0"/>
              <a:t>，</a:t>
            </a:r>
            <a:endParaRPr lang="en-AU" altLang="zh-TW" sz="3600" dirty="0"/>
          </a:p>
          <a:p>
            <a:pPr>
              <a:lnSpc>
                <a:spcPct val="150000"/>
              </a:lnSpc>
            </a:pPr>
            <a:r>
              <a:rPr lang="zh-TW" altLang="en-US" sz="3600" dirty="0"/>
              <a:t>在於基督改 變了我們多少 </a:t>
            </a:r>
            <a:endParaRPr lang="en-AU" sz="3600" dirty="0"/>
          </a:p>
        </p:txBody>
      </p:sp>
      <p:sp>
        <p:nvSpPr>
          <p:cNvPr id="2" name="Slide Number Placeholder 1">
            <a:extLst>
              <a:ext uri="{FF2B5EF4-FFF2-40B4-BE49-F238E27FC236}">
                <a16:creationId xmlns:a16="http://schemas.microsoft.com/office/drawing/2014/main" id="{DACEB609-DB5A-484C-B6C5-99FC16D81893}"/>
              </a:ext>
            </a:extLst>
          </p:cNvPr>
          <p:cNvSpPr>
            <a:spLocks noGrp="1"/>
          </p:cNvSpPr>
          <p:nvPr>
            <p:ph type="sldNum" sz="quarter" idx="12"/>
          </p:nvPr>
        </p:nvSpPr>
        <p:spPr/>
        <p:txBody>
          <a:bodyPr/>
          <a:lstStyle/>
          <a:p>
            <a:fld id="{BD1546C1-0878-49AB-B346-EAE44F6422F4}" type="slidenum">
              <a:rPr lang="en-AU" smtClean="0"/>
              <a:t>21</a:t>
            </a:fld>
            <a:endParaRPr lang="en-AU"/>
          </a:p>
        </p:txBody>
      </p:sp>
    </p:spTree>
    <p:extLst>
      <p:ext uri="{BB962C8B-B14F-4D97-AF65-F5344CB8AC3E}">
        <p14:creationId xmlns:p14="http://schemas.microsoft.com/office/powerpoint/2010/main" val="393358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86D6A-A071-4556-8BAD-8AE3C1C6E8AC}"/>
              </a:ext>
            </a:extLst>
          </p:cNvPr>
          <p:cNvSpPr txBox="1"/>
          <p:nvPr/>
        </p:nvSpPr>
        <p:spPr>
          <a:xfrm>
            <a:off x="733587" y="244623"/>
            <a:ext cx="3788989" cy="646331"/>
          </a:xfrm>
          <a:prstGeom prst="rect">
            <a:avLst/>
          </a:prstGeom>
          <a:noFill/>
        </p:spPr>
        <p:txBody>
          <a:bodyPr wrap="square">
            <a:spAutoFit/>
          </a:bodyPr>
          <a:lstStyle/>
          <a:p>
            <a:r>
              <a:rPr lang="zh-TW" altLang="en-US" sz="3600" b="1" dirty="0">
                <a:solidFill>
                  <a:srgbClr val="0070C0"/>
                </a:solidFill>
                <a:latin typeface="Yu Gothic" panose="020B0400000000000000" pitchFamily="34" charset="-128"/>
                <a:ea typeface="Yu Gothic" panose="020B0400000000000000" pitchFamily="34" charset="-128"/>
              </a:rPr>
              <a:t>只是開始 </a:t>
            </a:r>
            <a:r>
              <a:rPr lang="en-AU" altLang="zh-TW" sz="3600" b="1" dirty="0">
                <a:solidFill>
                  <a:srgbClr val="0070C0"/>
                </a:solidFill>
                <a:latin typeface="Yu Gothic" panose="020B0400000000000000" pitchFamily="34" charset="-128"/>
                <a:ea typeface="Yu Gothic" panose="020B0400000000000000" pitchFamily="34" charset="-128"/>
              </a:rPr>
              <a:t>…</a:t>
            </a:r>
            <a:endParaRPr lang="en-AU" altLang="zh-TW" sz="3600" dirty="0">
              <a:solidFill>
                <a:srgbClr val="0070C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7" name="TextBox 6">
            <a:extLst>
              <a:ext uri="{FF2B5EF4-FFF2-40B4-BE49-F238E27FC236}">
                <a16:creationId xmlns:a16="http://schemas.microsoft.com/office/drawing/2014/main" id="{D8331A44-744E-495D-A04B-05E8A6C2A15A}"/>
              </a:ext>
            </a:extLst>
          </p:cNvPr>
          <p:cNvSpPr txBox="1"/>
          <p:nvPr/>
        </p:nvSpPr>
        <p:spPr>
          <a:xfrm>
            <a:off x="5638800" y="2869531"/>
            <a:ext cx="914400" cy="914400"/>
          </a:xfrm>
          <a:prstGeom prst="rect">
            <a:avLst/>
          </a:prstGeom>
          <a:noFill/>
        </p:spPr>
        <p:txBody>
          <a:bodyPr wrap="square" rtlCol="0">
            <a:spAutoFit/>
          </a:bodyPr>
          <a:lstStyle/>
          <a:p>
            <a:endParaRPr lang="en-AU" dirty="0"/>
          </a:p>
        </p:txBody>
      </p:sp>
      <p:sp>
        <p:nvSpPr>
          <p:cNvPr id="6" name="TextBox 5">
            <a:extLst>
              <a:ext uri="{FF2B5EF4-FFF2-40B4-BE49-F238E27FC236}">
                <a16:creationId xmlns:a16="http://schemas.microsoft.com/office/drawing/2014/main" id="{0CA12C73-882A-476F-A759-320D9D1427DC}"/>
              </a:ext>
            </a:extLst>
          </p:cNvPr>
          <p:cNvSpPr txBox="1"/>
          <p:nvPr/>
        </p:nvSpPr>
        <p:spPr>
          <a:xfrm>
            <a:off x="4287795" y="259469"/>
            <a:ext cx="4512774" cy="646331"/>
          </a:xfrm>
          <a:prstGeom prst="rect">
            <a:avLst/>
          </a:prstGeom>
          <a:noFill/>
        </p:spPr>
        <p:txBody>
          <a:bodyPr wrap="none" rtlCol="0">
            <a:spAutoFit/>
          </a:bodyPr>
          <a:lstStyle/>
          <a:p>
            <a:r>
              <a:rPr lang="en-AU" altLang="zh-TW" sz="3600" b="1" dirty="0">
                <a:solidFill>
                  <a:srgbClr val="C00000"/>
                </a:solidFill>
                <a:latin typeface="Yu Gothic" panose="020B0400000000000000" pitchFamily="34" charset="-128"/>
                <a:ea typeface="Yu Gothic" panose="020B0400000000000000" pitchFamily="34" charset="-128"/>
              </a:rPr>
              <a:t>(</a:t>
            </a:r>
            <a:r>
              <a:rPr lang="ja-JP" altLang="en-US" sz="3600" b="1" dirty="0">
                <a:solidFill>
                  <a:srgbClr val="C00000"/>
                </a:solidFill>
                <a:latin typeface="Yu Gothic" panose="020B0400000000000000" pitchFamily="34" charset="-128"/>
                <a:ea typeface="Yu Gothic" panose="020B0400000000000000" pitchFamily="34" charset="-128"/>
              </a:rPr>
              <a:t>只是入學 並非畢業</a:t>
            </a:r>
            <a:r>
              <a:rPr lang="en-AU" altLang="zh-TW" sz="3600" b="1" dirty="0">
                <a:solidFill>
                  <a:srgbClr val="C00000"/>
                </a:solidFill>
                <a:latin typeface="Yu Gothic" panose="020B0400000000000000" pitchFamily="34" charset="-128"/>
                <a:ea typeface="Yu Gothic" panose="020B0400000000000000" pitchFamily="34" charset="-128"/>
              </a:rPr>
              <a:t>)</a:t>
            </a:r>
            <a:endParaRPr lang="en-AU" sz="3600" dirty="0">
              <a:solidFill>
                <a:srgbClr val="C00000"/>
              </a:solidFill>
            </a:endParaRPr>
          </a:p>
        </p:txBody>
      </p:sp>
      <p:sp>
        <p:nvSpPr>
          <p:cNvPr id="9" name="TextBox 8">
            <a:extLst>
              <a:ext uri="{FF2B5EF4-FFF2-40B4-BE49-F238E27FC236}">
                <a16:creationId xmlns:a16="http://schemas.microsoft.com/office/drawing/2014/main" id="{25B5DF56-9788-4C98-80ED-8A9E86243B18}"/>
              </a:ext>
            </a:extLst>
          </p:cNvPr>
          <p:cNvSpPr txBox="1"/>
          <p:nvPr/>
        </p:nvSpPr>
        <p:spPr>
          <a:xfrm>
            <a:off x="313455" y="1318916"/>
            <a:ext cx="5053913" cy="5078313"/>
          </a:xfrm>
          <a:prstGeom prst="rect">
            <a:avLst/>
          </a:prstGeom>
          <a:noFill/>
        </p:spPr>
        <p:txBody>
          <a:bodyPr wrap="square">
            <a:spAutoFit/>
          </a:bodyPr>
          <a:lstStyle/>
          <a:p>
            <a:r>
              <a:rPr lang="ja-JP" altLang="en-US" sz="3600" dirty="0">
                <a:latin typeface="Yu Gothic" panose="020B0400000000000000" pitchFamily="34" charset="-128"/>
                <a:ea typeface="Yu Gothic" panose="020B0400000000000000" pitchFamily="34" charset="-128"/>
              </a:rPr>
              <a:t>腓 立 比 書 </a:t>
            </a:r>
            <a:r>
              <a:rPr lang="en-AU" altLang="ja-JP" sz="3600" dirty="0">
                <a:latin typeface="Yu Gothic" panose="020B0400000000000000" pitchFamily="34" charset="-128"/>
                <a:ea typeface="Yu Gothic" panose="020B0400000000000000" pitchFamily="34" charset="-128"/>
              </a:rPr>
              <a:t>3: </a:t>
            </a:r>
            <a:r>
              <a:rPr lang="en-US" altLang="zh-TW" sz="3600" baseline="30000" dirty="0">
                <a:latin typeface="Yu Gothic" panose="020B0400000000000000" pitchFamily="34" charset="-128"/>
                <a:ea typeface="Yu Gothic" panose="020B0400000000000000" pitchFamily="34" charset="-128"/>
              </a:rPr>
              <a:t>13</a:t>
            </a:r>
            <a:r>
              <a:rPr lang="en-US" altLang="zh-TW" sz="3600" dirty="0">
                <a:latin typeface="Yu Gothic" panose="020B0400000000000000" pitchFamily="34" charset="-128"/>
                <a:ea typeface="Yu Gothic" panose="020B0400000000000000" pitchFamily="34" charset="-128"/>
              </a:rPr>
              <a:t> </a:t>
            </a:r>
            <a:r>
              <a:rPr lang="zh-TW" altLang="en-US" sz="3600" dirty="0">
                <a:latin typeface="Yu Gothic" panose="020B0400000000000000" pitchFamily="34" charset="-128"/>
                <a:ea typeface="Yu Gothic" panose="020B0400000000000000" pitchFamily="34" charset="-128"/>
              </a:rPr>
              <a:t>弟 兄 們 ， 我 </a:t>
            </a:r>
            <a:r>
              <a:rPr lang="zh-TW" altLang="en-US" sz="3600" b="1" dirty="0">
                <a:latin typeface="Yu Gothic" panose="020B0400000000000000" pitchFamily="34" charset="-128"/>
                <a:ea typeface="Yu Gothic" panose="020B0400000000000000" pitchFamily="34" charset="-128"/>
              </a:rPr>
              <a:t>不 是</a:t>
            </a:r>
            <a:r>
              <a:rPr lang="zh-TW" altLang="en-US" sz="3600" dirty="0">
                <a:latin typeface="Yu Gothic" panose="020B0400000000000000" pitchFamily="34" charset="-128"/>
                <a:ea typeface="Yu Gothic" panose="020B0400000000000000" pitchFamily="34" charset="-128"/>
              </a:rPr>
              <a:t> 以 為 自 己 </a:t>
            </a:r>
            <a:r>
              <a:rPr lang="zh-TW" altLang="en-US" sz="3600" b="1" dirty="0">
                <a:latin typeface="Yu Gothic" panose="020B0400000000000000" pitchFamily="34" charset="-128"/>
                <a:ea typeface="Yu Gothic" panose="020B0400000000000000" pitchFamily="34" charset="-128"/>
              </a:rPr>
              <a:t>已 經 得 著 </a:t>
            </a:r>
            <a:r>
              <a:rPr lang="zh-TW" altLang="en-US" sz="3600" dirty="0">
                <a:latin typeface="Yu Gothic" panose="020B0400000000000000" pitchFamily="34" charset="-128"/>
                <a:ea typeface="Yu Gothic" panose="020B0400000000000000" pitchFamily="34" charset="-128"/>
              </a:rPr>
              <a:t>了 ； 我 只 有 一 件 事 ， 就 是 忘 記 背 後 ， 努 力 面 前 的 ，</a:t>
            </a:r>
            <a:r>
              <a:rPr lang="en-US" altLang="zh-TW" sz="3600" baseline="30000" dirty="0">
                <a:latin typeface="Yu Gothic" panose="020B0400000000000000" pitchFamily="34" charset="-128"/>
                <a:ea typeface="Yu Gothic" panose="020B0400000000000000" pitchFamily="34" charset="-128"/>
              </a:rPr>
              <a:t>14</a:t>
            </a:r>
            <a:r>
              <a:rPr lang="en-US" altLang="zh-TW" sz="3600" dirty="0">
                <a:latin typeface="Yu Gothic" panose="020B0400000000000000" pitchFamily="34" charset="-128"/>
                <a:ea typeface="Yu Gothic" panose="020B0400000000000000" pitchFamily="34" charset="-128"/>
              </a:rPr>
              <a:t> </a:t>
            </a:r>
            <a:r>
              <a:rPr lang="zh-TW" altLang="en-US" sz="3600" b="1" dirty="0">
                <a:latin typeface="Yu Gothic" panose="020B0400000000000000" pitchFamily="34" charset="-128"/>
                <a:ea typeface="Yu Gothic" panose="020B0400000000000000" pitchFamily="34" charset="-128"/>
              </a:rPr>
              <a:t>向 著 標 竿 直 跑 </a:t>
            </a:r>
            <a:r>
              <a:rPr lang="zh-TW" altLang="en-US" sz="3600" dirty="0">
                <a:latin typeface="Yu Gothic" panose="020B0400000000000000" pitchFamily="34" charset="-128"/>
                <a:ea typeface="Yu Gothic" panose="020B0400000000000000" pitchFamily="34" charset="-128"/>
              </a:rPr>
              <a:t>， 要 得 神 在 基 督 耶 穌 裡 從 上 面 召 我 來 得 的 獎 賞。 </a:t>
            </a:r>
            <a:endParaRPr lang="en-AU" sz="3600" dirty="0">
              <a:latin typeface="Yu Gothic" panose="020B0400000000000000" pitchFamily="34" charset="-128"/>
              <a:ea typeface="Yu Gothic" panose="020B0400000000000000" pitchFamily="34" charset="-128"/>
            </a:endParaRPr>
          </a:p>
        </p:txBody>
      </p:sp>
      <p:sp>
        <p:nvSpPr>
          <p:cNvPr id="10" name="TextBox 9">
            <a:extLst>
              <a:ext uri="{FF2B5EF4-FFF2-40B4-BE49-F238E27FC236}">
                <a16:creationId xmlns:a16="http://schemas.microsoft.com/office/drawing/2014/main" id="{2596ADAA-730B-46DC-ADB8-5124011C7CD7}"/>
              </a:ext>
            </a:extLst>
          </p:cNvPr>
          <p:cNvSpPr txBox="1"/>
          <p:nvPr/>
        </p:nvSpPr>
        <p:spPr>
          <a:xfrm>
            <a:off x="5511111" y="1669023"/>
            <a:ext cx="6228669" cy="5078313"/>
          </a:xfrm>
          <a:prstGeom prst="rect">
            <a:avLst/>
          </a:prstGeom>
          <a:noFill/>
        </p:spPr>
        <p:txBody>
          <a:bodyPr wrap="square">
            <a:spAutoFit/>
          </a:bodyPr>
          <a:lstStyle/>
          <a:p>
            <a:r>
              <a:rPr lang="ja-JP" altLang="en-US" sz="3600" dirty="0">
                <a:latin typeface="Yu Gothic" panose="020B0400000000000000" pitchFamily="34" charset="-128"/>
                <a:ea typeface="Yu Gothic" panose="020B0400000000000000" pitchFamily="34" charset="-128"/>
              </a:rPr>
              <a:t>提 後 </a:t>
            </a:r>
            <a:r>
              <a:rPr lang="en-AU" altLang="ja-JP" sz="3600" dirty="0">
                <a:latin typeface="Yu Gothic" panose="020B0400000000000000" pitchFamily="34" charset="-128"/>
                <a:ea typeface="Yu Gothic" panose="020B0400000000000000" pitchFamily="34" charset="-128"/>
              </a:rPr>
              <a:t>4: </a:t>
            </a:r>
            <a:r>
              <a:rPr lang="en-US" altLang="zh-TW" sz="3600" baseline="30000" dirty="0">
                <a:latin typeface="Yu Gothic" panose="020B0400000000000000" pitchFamily="34" charset="-128"/>
                <a:ea typeface="Yu Gothic" panose="020B0400000000000000" pitchFamily="34" charset="-128"/>
              </a:rPr>
              <a:t>7</a:t>
            </a:r>
            <a:r>
              <a:rPr lang="en-US" altLang="zh-TW" sz="3600" dirty="0">
                <a:latin typeface="Yu Gothic" panose="020B0400000000000000" pitchFamily="34" charset="-128"/>
                <a:ea typeface="Yu Gothic" panose="020B0400000000000000" pitchFamily="34" charset="-128"/>
              </a:rPr>
              <a:t> </a:t>
            </a:r>
            <a:r>
              <a:rPr lang="zh-TW" altLang="en-US" sz="3600" dirty="0">
                <a:latin typeface="Yu Gothic" panose="020B0400000000000000" pitchFamily="34" charset="-128"/>
                <a:ea typeface="Yu Gothic" panose="020B0400000000000000" pitchFamily="34" charset="-128"/>
              </a:rPr>
              <a:t>那 </a:t>
            </a:r>
            <a:r>
              <a:rPr lang="zh-TW" altLang="en-US" sz="3600" b="1" dirty="0">
                <a:latin typeface="Yu Gothic" panose="020B0400000000000000" pitchFamily="34" charset="-128"/>
                <a:ea typeface="Yu Gothic" panose="020B0400000000000000" pitchFamily="34" charset="-128"/>
              </a:rPr>
              <a:t>美 好 的 仗 </a:t>
            </a:r>
            <a:r>
              <a:rPr lang="zh-TW" altLang="en-US" sz="3600" dirty="0">
                <a:latin typeface="Yu Gothic" panose="020B0400000000000000" pitchFamily="34" charset="-128"/>
                <a:ea typeface="Yu Gothic" panose="020B0400000000000000" pitchFamily="34" charset="-128"/>
              </a:rPr>
              <a:t>我 已 經 打 過 了 ， </a:t>
            </a:r>
            <a:r>
              <a:rPr lang="zh-TW" altLang="en-US" sz="3600" b="1" dirty="0">
                <a:latin typeface="Yu Gothic" panose="020B0400000000000000" pitchFamily="34" charset="-128"/>
                <a:ea typeface="Yu Gothic" panose="020B0400000000000000" pitchFamily="34" charset="-128"/>
              </a:rPr>
              <a:t>當 跑 的 路 </a:t>
            </a:r>
            <a:r>
              <a:rPr lang="zh-TW" altLang="en-US" sz="3600" dirty="0">
                <a:latin typeface="Yu Gothic" panose="020B0400000000000000" pitchFamily="34" charset="-128"/>
                <a:ea typeface="Yu Gothic" panose="020B0400000000000000" pitchFamily="34" charset="-128"/>
              </a:rPr>
              <a:t>我 已 經 跑 盡 了 ， </a:t>
            </a:r>
            <a:r>
              <a:rPr lang="zh-TW" altLang="en-US" sz="3600" b="1" dirty="0">
                <a:latin typeface="Yu Gothic" panose="020B0400000000000000" pitchFamily="34" charset="-128"/>
                <a:ea typeface="Yu Gothic" panose="020B0400000000000000" pitchFamily="34" charset="-128"/>
              </a:rPr>
              <a:t>所 信 的 道 </a:t>
            </a:r>
            <a:r>
              <a:rPr lang="zh-TW" altLang="en-US" sz="3600" dirty="0">
                <a:latin typeface="Yu Gothic" panose="020B0400000000000000" pitchFamily="34" charset="-128"/>
                <a:ea typeface="Yu Gothic" panose="020B0400000000000000" pitchFamily="34" charset="-128"/>
              </a:rPr>
              <a:t>我 已 經 守 住 了 。</a:t>
            </a:r>
            <a:r>
              <a:rPr lang="en-US" altLang="zh-TW" sz="3600" baseline="30000" dirty="0">
                <a:latin typeface="Yu Gothic" panose="020B0400000000000000" pitchFamily="34" charset="-128"/>
                <a:ea typeface="Yu Gothic" panose="020B0400000000000000" pitchFamily="34" charset="-128"/>
              </a:rPr>
              <a:t>8</a:t>
            </a:r>
            <a:r>
              <a:rPr lang="en-US" altLang="zh-TW" sz="3600" dirty="0">
                <a:latin typeface="Yu Gothic" panose="020B0400000000000000" pitchFamily="34" charset="-128"/>
                <a:ea typeface="Yu Gothic" panose="020B0400000000000000" pitchFamily="34" charset="-128"/>
              </a:rPr>
              <a:t> </a:t>
            </a:r>
            <a:r>
              <a:rPr lang="zh-TW" altLang="en-US" sz="3600" dirty="0">
                <a:latin typeface="Yu Gothic" panose="020B0400000000000000" pitchFamily="34" charset="-128"/>
                <a:ea typeface="Yu Gothic" panose="020B0400000000000000" pitchFamily="34" charset="-128"/>
              </a:rPr>
              <a:t>從 此 以 後 ， 有 公 義 的 冠 冕 為 我 存 留 ， 就 是 按 著 公 義 審 判 的 主 到 了 那 日 要 賜 給 我 的 ； 不 但 賜 給 我 ， 也 賜 給 凡 愛 慕 他 顯 現 的 人 。</a:t>
            </a:r>
            <a:endParaRPr lang="en-AU" sz="3600" dirty="0">
              <a:latin typeface="Yu Gothic" panose="020B0400000000000000" pitchFamily="34" charset="-128"/>
              <a:ea typeface="Yu Gothic" panose="020B0400000000000000" pitchFamily="34" charset="-128"/>
            </a:endParaRPr>
          </a:p>
        </p:txBody>
      </p:sp>
      <p:pic>
        <p:nvPicPr>
          <p:cNvPr id="1026" name="Picture 2" descr="1,387 High School Graduation Background Stock Photos, Pictures &amp;  Royalty-Free Images - iStock">
            <a:extLst>
              <a:ext uri="{FF2B5EF4-FFF2-40B4-BE49-F238E27FC236}">
                <a16:creationId xmlns:a16="http://schemas.microsoft.com/office/drawing/2014/main" id="{D039B35B-3471-4D31-A78B-2AF28FDC37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3660" y="25094"/>
            <a:ext cx="2790825" cy="16383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8D7E91F1-12E6-408D-B7E1-A90468728F42}"/>
              </a:ext>
            </a:extLst>
          </p:cNvPr>
          <p:cNvSpPr>
            <a:spLocks noGrp="1"/>
          </p:cNvSpPr>
          <p:nvPr>
            <p:ph type="sldNum" sz="quarter" idx="12"/>
          </p:nvPr>
        </p:nvSpPr>
        <p:spPr/>
        <p:txBody>
          <a:bodyPr/>
          <a:lstStyle/>
          <a:p>
            <a:fld id="{BD1546C1-0878-49AB-B346-EAE44F6422F4}" type="slidenum">
              <a:rPr lang="en-AU" smtClean="0"/>
              <a:t>22</a:t>
            </a:fld>
            <a:endParaRPr lang="en-AU"/>
          </a:p>
        </p:txBody>
      </p:sp>
    </p:spTree>
    <p:extLst>
      <p:ext uri="{BB962C8B-B14F-4D97-AF65-F5344CB8AC3E}">
        <p14:creationId xmlns:p14="http://schemas.microsoft.com/office/powerpoint/2010/main" val="392536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86D6A-A071-4556-8BAD-8AE3C1C6E8AC}"/>
              </a:ext>
            </a:extLst>
          </p:cNvPr>
          <p:cNvSpPr txBox="1"/>
          <p:nvPr/>
        </p:nvSpPr>
        <p:spPr>
          <a:xfrm>
            <a:off x="733587" y="244623"/>
            <a:ext cx="10808485" cy="1077218"/>
          </a:xfrm>
          <a:prstGeom prst="rect">
            <a:avLst/>
          </a:prstGeom>
          <a:noFill/>
        </p:spPr>
        <p:txBody>
          <a:bodyPr wrap="square">
            <a:spAutoFit/>
          </a:bodyPr>
          <a:lstStyle/>
          <a:p>
            <a:r>
              <a:rPr lang="zh-TW" altLang="en-US" sz="3200" b="1" dirty="0">
                <a:latin typeface="Yu Gothic" panose="020B0400000000000000" pitchFamily="34" charset="-128"/>
                <a:ea typeface="Yu Gothic" panose="020B0400000000000000" pitchFamily="34" charset="-128"/>
              </a:rPr>
              <a:t>對我們有什麼要求？ </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TextBox 1">
            <a:extLst>
              <a:ext uri="{FF2B5EF4-FFF2-40B4-BE49-F238E27FC236}">
                <a16:creationId xmlns:a16="http://schemas.microsoft.com/office/drawing/2014/main" id="{7D51AAD5-A9AA-49D0-BB04-0742992B5283}"/>
              </a:ext>
            </a:extLst>
          </p:cNvPr>
          <p:cNvSpPr txBox="1"/>
          <p:nvPr/>
        </p:nvSpPr>
        <p:spPr>
          <a:xfrm>
            <a:off x="1496438" y="1134797"/>
            <a:ext cx="8524892" cy="5193922"/>
          </a:xfrm>
          <a:prstGeom prst="rect">
            <a:avLst/>
          </a:prstGeom>
          <a:noFill/>
        </p:spPr>
        <p:txBody>
          <a:bodyPr wrap="square" rtlCol="0">
            <a:spAutoFit/>
          </a:bodyPr>
          <a:lstStyle/>
          <a:p>
            <a:pPr>
              <a:lnSpc>
                <a:spcPct val="150000"/>
              </a:lnSpc>
            </a:pP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24</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「所以，凡聽見我這話</a:t>
            </a:r>
            <a:r>
              <a:rPr lang="zh-TW" altLang="en-US" sz="3200" b="1" dirty="0">
                <a:solidFill>
                  <a:srgbClr val="C00000"/>
                </a:solidFill>
                <a:latin typeface="Yu Gothic" panose="020B0400000000000000" pitchFamily="34" charset="-128"/>
                <a:ea typeface="Yu Gothic" panose="020B0400000000000000" pitchFamily="34" charset="-128"/>
              </a:rPr>
              <a:t>就去行的</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，好比一個聰明人，把房子蓋在磐石上。 </a:t>
            </a: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25</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雨淋，水沖，風吹，撞著那房子，房子總不倒塌，因為根基立在磐石上。 </a:t>
            </a: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26</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凡聽見我這話</a:t>
            </a:r>
            <a:r>
              <a:rPr lang="zh-TW" altLang="en-US" sz="3200" b="1" dirty="0">
                <a:solidFill>
                  <a:srgbClr val="00B0F0"/>
                </a:solidFill>
                <a:latin typeface="Yu Gothic" panose="020B0400000000000000" pitchFamily="34" charset="-128"/>
                <a:ea typeface="Yu Gothic" panose="020B0400000000000000" pitchFamily="34" charset="-128"/>
              </a:rPr>
              <a:t>不去行的</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，好比一個</a:t>
            </a:r>
            <a:r>
              <a:rPr lang="zh-TW" altLang="en-US" sz="3200" b="1" dirty="0">
                <a:solidFill>
                  <a:srgbClr val="00B0F0"/>
                </a:solidFill>
                <a:latin typeface="Yu Gothic" panose="020B0400000000000000" pitchFamily="34" charset="-128"/>
                <a:ea typeface="Yu Gothic" panose="020B0400000000000000" pitchFamily="34" charset="-128"/>
              </a:rPr>
              <a:t>無知的人</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，把房子蓋在沙土上。 </a:t>
            </a: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27</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雨淋，水沖，風吹，撞著那房子，房子就倒塌了，並且</a:t>
            </a:r>
            <a:r>
              <a:rPr lang="zh-TW" altLang="en-US" sz="3200" b="1" dirty="0">
                <a:solidFill>
                  <a:srgbClr val="00B0F0"/>
                </a:solidFill>
                <a:latin typeface="Yu Gothic" panose="020B0400000000000000" pitchFamily="34" charset="-128"/>
                <a:ea typeface="Yu Gothic" panose="020B0400000000000000" pitchFamily="34" charset="-128"/>
              </a:rPr>
              <a:t>倒塌得很大</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馬太福音 </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7 </a:t>
            </a:r>
            <a:r>
              <a:rPr lang="ja-JP"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章</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7" name="TextBox 6">
            <a:extLst>
              <a:ext uri="{FF2B5EF4-FFF2-40B4-BE49-F238E27FC236}">
                <a16:creationId xmlns:a16="http://schemas.microsoft.com/office/drawing/2014/main" id="{D8331A44-744E-495D-A04B-05E8A6C2A15A}"/>
              </a:ext>
            </a:extLst>
          </p:cNvPr>
          <p:cNvSpPr txBox="1"/>
          <p:nvPr/>
        </p:nvSpPr>
        <p:spPr>
          <a:xfrm>
            <a:off x="5638800" y="2869531"/>
            <a:ext cx="914400" cy="914400"/>
          </a:xfrm>
          <a:prstGeom prst="rect">
            <a:avLst/>
          </a:prstGeom>
          <a:noFill/>
        </p:spPr>
        <p:txBody>
          <a:bodyPr wrap="square" rtlCol="0">
            <a:spAutoFit/>
          </a:bodyPr>
          <a:lstStyle/>
          <a:p>
            <a:endParaRPr lang="en-AU" dirty="0"/>
          </a:p>
        </p:txBody>
      </p:sp>
      <p:sp>
        <p:nvSpPr>
          <p:cNvPr id="6" name="TextBox 5">
            <a:extLst>
              <a:ext uri="{FF2B5EF4-FFF2-40B4-BE49-F238E27FC236}">
                <a16:creationId xmlns:a16="http://schemas.microsoft.com/office/drawing/2014/main" id="{0CA12C73-882A-476F-A759-320D9D1427DC}"/>
              </a:ext>
            </a:extLst>
          </p:cNvPr>
          <p:cNvSpPr txBox="1"/>
          <p:nvPr/>
        </p:nvSpPr>
        <p:spPr>
          <a:xfrm>
            <a:off x="4522576" y="259469"/>
            <a:ext cx="2977097" cy="584775"/>
          </a:xfrm>
          <a:prstGeom prst="rect">
            <a:avLst/>
          </a:prstGeom>
          <a:noFill/>
        </p:spPr>
        <p:txBody>
          <a:bodyPr wrap="none" rtlCol="0">
            <a:spAutoFit/>
          </a:bodyPr>
          <a:lstStyle/>
          <a:p>
            <a:r>
              <a:rPr lang="en-AU" altLang="zh-TW" sz="3200" b="1" dirty="0">
                <a:solidFill>
                  <a:srgbClr val="7030A0"/>
                </a:solidFill>
                <a:latin typeface="Yu Gothic" panose="020B0400000000000000" pitchFamily="34" charset="-128"/>
                <a:ea typeface="Yu Gothic" panose="020B0400000000000000" pitchFamily="34" charset="-128"/>
              </a:rPr>
              <a:t>(</a:t>
            </a:r>
            <a:r>
              <a:rPr lang="zh-TW" altLang="en-US" sz="3200" b="1" dirty="0">
                <a:solidFill>
                  <a:srgbClr val="7030A0"/>
                </a:solidFill>
                <a:latin typeface="Yu Gothic" panose="020B0400000000000000" pitchFamily="34" charset="-128"/>
                <a:ea typeface="Yu Gothic" panose="020B0400000000000000" pitchFamily="34" charset="-128"/>
              </a:rPr>
              <a:t>回應天父的心</a:t>
            </a:r>
            <a:r>
              <a:rPr lang="en-AU" altLang="zh-TW" sz="3200" b="1" dirty="0">
                <a:solidFill>
                  <a:srgbClr val="7030A0"/>
                </a:solidFill>
                <a:latin typeface="Yu Gothic" panose="020B0400000000000000" pitchFamily="34" charset="-128"/>
                <a:ea typeface="Yu Gothic" panose="020B0400000000000000" pitchFamily="34" charset="-128"/>
              </a:rPr>
              <a:t>)</a:t>
            </a:r>
            <a:endParaRPr lang="en-AU" sz="3200" dirty="0">
              <a:solidFill>
                <a:srgbClr val="7030A0"/>
              </a:solidFill>
            </a:endParaRPr>
          </a:p>
        </p:txBody>
      </p:sp>
      <p:sp>
        <p:nvSpPr>
          <p:cNvPr id="4" name="Slide Number Placeholder 3">
            <a:extLst>
              <a:ext uri="{FF2B5EF4-FFF2-40B4-BE49-F238E27FC236}">
                <a16:creationId xmlns:a16="http://schemas.microsoft.com/office/drawing/2014/main" id="{31E87E1D-1A2D-4E5A-B2D9-163A6E992D17}"/>
              </a:ext>
            </a:extLst>
          </p:cNvPr>
          <p:cNvSpPr>
            <a:spLocks noGrp="1"/>
          </p:cNvSpPr>
          <p:nvPr>
            <p:ph type="sldNum" sz="quarter" idx="12"/>
          </p:nvPr>
        </p:nvSpPr>
        <p:spPr/>
        <p:txBody>
          <a:bodyPr/>
          <a:lstStyle/>
          <a:p>
            <a:fld id="{BD1546C1-0878-49AB-B346-EAE44F6422F4}" type="slidenum">
              <a:rPr lang="en-AU" smtClean="0"/>
              <a:t>23</a:t>
            </a:fld>
            <a:endParaRPr lang="en-AU"/>
          </a:p>
        </p:txBody>
      </p:sp>
    </p:spTree>
    <p:extLst>
      <p:ext uri="{BB962C8B-B14F-4D97-AF65-F5344CB8AC3E}">
        <p14:creationId xmlns:p14="http://schemas.microsoft.com/office/powerpoint/2010/main" val="806025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86D6A-A071-4556-8BAD-8AE3C1C6E8AC}"/>
              </a:ext>
            </a:extLst>
          </p:cNvPr>
          <p:cNvSpPr txBox="1"/>
          <p:nvPr/>
        </p:nvSpPr>
        <p:spPr>
          <a:xfrm>
            <a:off x="733587" y="244623"/>
            <a:ext cx="10808485" cy="1077218"/>
          </a:xfrm>
          <a:prstGeom prst="rect">
            <a:avLst/>
          </a:prstGeom>
          <a:noFill/>
        </p:spPr>
        <p:txBody>
          <a:bodyPr wrap="square">
            <a:spAutoFit/>
          </a:bodyPr>
          <a:lstStyle/>
          <a:p>
            <a:r>
              <a:rPr lang="zh-TW" altLang="en-US" sz="3200" b="1" dirty="0">
                <a:latin typeface="Yu Gothic" panose="020B0400000000000000" pitchFamily="34" charset="-128"/>
                <a:ea typeface="Yu Gothic" panose="020B0400000000000000" pitchFamily="34" charset="-128"/>
              </a:rPr>
              <a:t>對我們有什麼要求？ </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TextBox 1">
            <a:extLst>
              <a:ext uri="{FF2B5EF4-FFF2-40B4-BE49-F238E27FC236}">
                <a16:creationId xmlns:a16="http://schemas.microsoft.com/office/drawing/2014/main" id="{7D51AAD5-A9AA-49D0-BB04-0742992B5283}"/>
              </a:ext>
            </a:extLst>
          </p:cNvPr>
          <p:cNvSpPr txBox="1"/>
          <p:nvPr/>
        </p:nvSpPr>
        <p:spPr>
          <a:xfrm>
            <a:off x="1496438" y="1134797"/>
            <a:ext cx="8524892" cy="5193922"/>
          </a:xfrm>
          <a:prstGeom prst="rect">
            <a:avLst/>
          </a:prstGeom>
          <a:noFill/>
        </p:spPr>
        <p:txBody>
          <a:bodyPr wrap="square" rtlCol="0">
            <a:spAutoFit/>
          </a:bodyPr>
          <a:lstStyle/>
          <a:p>
            <a:pPr>
              <a:lnSpc>
                <a:spcPct val="150000"/>
              </a:lnSpc>
            </a:pP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22</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只是你們要行道，不要單單聽道，自己</a:t>
            </a:r>
            <a:r>
              <a:rPr lang="zh-TW" altLang="en-US" sz="3200" b="1" dirty="0">
                <a:solidFill>
                  <a:srgbClr val="00B0F0"/>
                </a:solidFill>
                <a:latin typeface="Yu Gothic" panose="020B0400000000000000" pitchFamily="34" charset="-128"/>
                <a:ea typeface="Yu Gothic" panose="020B0400000000000000" pitchFamily="34" charset="-128"/>
              </a:rPr>
              <a:t>欺哄自己 </a:t>
            </a:r>
            <a:r>
              <a:rPr lang="en-AU" altLang="zh-TW" sz="3200" b="1" dirty="0">
                <a:solidFill>
                  <a:srgbClr val="00B0F0"/>
                </a:solidFill>
                <a:latin typeface="Yu Gothic" panose="020B0400000000000000" pitchFamily="34" charset="-128"/>
                <a:ea typeface="Yu Gothic" panose="020B0400000000000000" pitchFamily="34" charset="-128"/>
              </a:rPr>
              <a:t>(</a:t>
            </a:r>
            <a:r>
              <a:rPr lang="zh-TW" altLang="en-US" sz="3200" b="1" dirty="0">
                <a:solidFill>
                  <a:srgbClr val="00B0F0"/>
                </a:solidFill>
                <a:latin typeface="Yu Gothic" panose="020B0400000000000000" pitchFamily="34" charset="-128"/>
                <a:ea typeface="Yu Gothic" panose="020B0400000000000000" pitchFamily="34" charset="-128"/>
              </a:rPr>
              <a:t>自欺的人</a:t>
            </a:r>
            <a:r>
              <a:rPr lang="en-AU" altLang="zh-TW" sz="3200" b="1" dirty="0">
                <a:solidFill>
                  <a:srgbClr val="00B0F0"/>
                </a:solidFill>
                <a:latin typeface="Yu Gothic" panose="020B0400000000000000" pitchFamily="34" charset="-128"/>
                <a:ea typeface="Yu Gothic" panose="020B0400000000000000" pitchFamily="34" charset="-128"/>
              </a:rPr>
              <a:t>)</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23</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因為聽道而</a:t>
            </a:r>
            <a:r>
              <a:rPr lang="zh-TW" altLang="en-US" sz="3200" b="1" dirty="0">
                <a:solidFill>
                  <a:srgbClr val="00B0F0"/>
                </a:solidFill>
                <a:latin typeface="Yu Gothic" panose="020B0400000000000000" pitchFamily="34" charset="-128"/>
                <a:ea typeface="Yu Gothic" panose="020B0400000000000000" pitchFamily="34" charset="-128"/>
              </a:rPr>
              <a:t>不行道的</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，就像人對著鏡子看自己本來的面目， </a:t>
            </a: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24</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看見，走後，隨即忘了他的相貌如何。 </a:t>
            </a: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25</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唯有詳細察看那全備、使人自由之律法的，並且時常如此，這人既不是聽了就忘，乃是</a:t>
            </a:r>
            <a:r>
              <a:rPr lang="zh-TW" altLang="en-US" sz="3200" b="1" dirty="0">
                <a:solidFill>
                  <a:srgbClr val="C00000"/>
                </a:solidFill>
                <a:latin typeface="Yu Gothic" panose="020B0400000000000000" pitchFamily="34" charset="-128"/>
                <a:ea typeface="Yu Gothic" panose="020B0400000000000000" pitchFamily="34" charset="-128"/>
              </a:rPr>
              <a:t>實在行出來</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，就在他所行的事上</a:t>
            </a:r>
            <a:r>
              <a:rPr lang="zh-TW" altLang="en-US" sz="3200" b="1" dirty="0">
                <a:solidFill>
                  <a:srgbClr val="C00000"/>
                </a:solidFill>
                <a:latin typeface="Yu Gothic" panose="020B0400000000000000" pitchFamily="34" charset="-128"/>
                <a:ea typeface="Yu Gothic" panose="020B0400000000000000" pitchFamily="34" charset="-128"/>
              </a:rPr>
              <a:t>必然得福</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雅各書 </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ja-JP"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章</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7" name="TextBox 6">
            <a:extLst>
              <a:ext uri="{FF2B5EF4-FFF2-40B4-BE49-F238E27FC236}">
                <a16:creationId xmlns:a16="http://schemas.microsoft.com/office/drawing/2014/main" id="{D8331A44-744E-495D-A04B-05E8A6C2A15A}"/>
              </a:ext>
            </a:extLst>
          </p:cNvPr>
          <p:cNvSpPr txBox="1"/>
          <p:nvPr/>
        </p:nvSpPr>
        <p:spPr>
          <a:xfrm>
            <a:off x="5638800" y="2869531"/>
            <a:ext cx="914400" cy="914400"/>
          </a:xfrm>
          <a:prstGeom prst="rect">
            <a:avLst/>
          </a:prstGeom>
          <a:noFill/>
        </p:spPr>
        <p:txBody>
          <a:bodyPr wrap="square" rtlCol="0">
            <a:spAutoFit/>
          </a:bodyPr>
          <a:lstStyle/>
          <a:p>
            <a:endParaRPr lang="en-AU" dirty="0"/>
          </a:p>
        </p:txBody>
      </p:sp>
      <p:sp>
        <p:nvSpPr>
          <p:cNvPr id="6" name="TextBox 5">
            <a:extLst>
              <a:ext uri="{FF2B5EF4-FFF2-40B4-BE49-F238E27FC236}">
                <a16:creationId xmlns:a16="http://schemas.microsoft.com/office/drawing/2014/main" id="{0CA12C73-882A-476F-A759-320D9D1427DC}"/>
              </a:ext>
            </a:extLst>
          </p:cNvPr>
          <p:cNvSpPr txBox="1"/>
          <p:nvPr/>
        </p:nvSpPr>
        <p:spPr>
          <a:xfrm>
            <a:off x="4522576" y="259469"/>
            <a:ext cx="2977097" cy="584775"/>
          </a:xfrm>
          <a:prstGeom prst="rect">
            <a:avLst/>
          </a:prstGeom>
          <a:noFill/>
        </p:spPr>
        <p:txBody>
          <a:bodyPr wrap="none" rtlCol="0">
            <a:spAutoFit/>
          </a:bodyPr>
          <a:lstStyle/>
          <a:p>
            <a:r>
              <a:rPr lang="en-AU" altLang="zh-TW" sz="3200" b="1" dirty="0">
                <a:solidFill>
                  <a:srgbClr val="7030A0"/>
                </a:solidFill>
                <a:latin typeface="Yu Gothic" panose="020B0400000000000000" pitchFamily="34" charset="-128"/>
                <a:ea typeface="Yu Gothic" panose="020B0400000000000000" pitchFamily="34" charset="-128"/>
              </a:rPr>
              <a:t>(</a:t>
            </a:r>
            <a:r>
              <a:rPr lang="zh-TW" altLang="en-US" sz="3200" b="1" dirty="0">
                <a:solidFill>
                  <a:srgbClr val="7030A0"/>
                </a:solidFill>
                <a:latin typeface="Yu Gothic" panose="020B0400000000000000" pitchFamily="34" charset="-128"/>
                <a:ea typeface="Yu Gothic" panose="020B0400000000000000" pitchFamily="34" charset="-128"/>
              </a:rPr>
              <a:t>回應天父的心</a:t>
            </a:r>
            <a:r>
              <a:rPr lang="en-AU" altLang="zh-TW" sz="3200" b="1" dirty="0">
                <a:solidFill>
                  <a:srgbClr val="7030A0"/>
                </a:solidFill>
                <a:latin typeface="Yu Gothic" panose="020B0400000000000000" pitchFamily="34" charset="-128"/>
                <a:ea typeface="Yu Gothic" panose="020B0400000000000000" pitchFamily="34" charset="-128"/>
              </a:rPr>
              <a:t>)</a:t>
            </a:r>
            <a:endParaRPr lang="en-AU" sz="3200" dirty="0">
              <a:solidFill>
                <a:srgbClr val="7030A0"/>
              </a:solidFill>
            </a:endParaRPr>
          </a:p>
        </p:txBody>
      </p:sp>
      <p:sp>
        <p:nvSpPr>
          <p:cNvPr id="4" name="Slide Number Placeholder 3">
            <a:extLst>
              <a:ext uri="{FF2B5EF4-FFF2-40B4-BE49-F238E27FC236}">
                <a16:creationId xmlns:a16="http://schemas.microsoft.com/office/drawing/2014/main" id="{D4170D15-D566-4DD9-8728-C95AFB307FA3}"/>
              </a:ext>
            </a:extLst>
          </p:cNvPr>
          <p:cNvSpPr>
            <a:spLocks noGrp="1"/>
          </p:cNvSpPr>
          <p:nvPr>
            <p:ph type="sldNum" sz="quarter" idx="12"/>
          </p:nvPr>
        </p:nvSpPr>
        <p:spPr/>
        <p:txBody>
          <a:bodyPr/>
          <a:lstStyle/>
          <a:p>
            <a:fld id="{BD1546C1-0878-49AB-B346-EAE44F6422F4}" type="slidenum">
              <a:rPr lang="en-AU" smtClean="0"/>
              <a:t>24</a:t>
            </a:fld>
            <a:endParaRPr lang="en-AU"/>
          </a:p>
        </p:txBody>
      </p:sp>
    </p:spTree>
    <p:extLst>
      <p:ext uri="{BB962C8B-B14F-4D97-AF65-F5344CB8AC3E}">
        <p14:creationId xmlns:p14="http://schemas.microsoft.com/office/powerpoint/2010/main" val="2636660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86D6A-A071-4556-8BAD-8AE3C1C6E8AC}"/>
              </a:ext>
            </a:extLst>
          </p:cNvPr>
          <p:cNvSpPr txBox="1"/>
          <p:nvPr/>
        </p:nvSpPr>
        <p:spPr>
          <a:xfrm>
            <a:off x="733587" y="244623"/>
            <a:ext cx="10808485" cy="1077218"/>
          </a:xfrm>
          <a:prstGeom prst="rect">
            <a:avLst/>
          </a:prstGeom>
          <a:noFill/>
        </p:spPr>
        <p:txBody>
          <a:bodyPr wrap="square">
            <a:spAutoFit/>
          </a:bodyPr>
          <a:lstStyle/>
          <a:p>
            <a:r>
              <a:rPr lang="zh-TW" altLang="en-US" sz="3200" b="1" dirty="0">
                <a:latin typeface="Yu Gothic" panose="020B0400000000000000" pitchFamily="34" charset="-128"/>
                <a:ea typeface="Yu Gothic" panose="020B0400000000000000" pitchFamily="34" charset="-128"/>
              </a:rPr>
              <a:t>對我們有什麼要求？ </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TextBox 1">
            <a:extLst>
              <a:ext uri="{FF2B5EF4-FFF2-40B4-BE49-F238E27FC236}">
                <a16:creationId xmlns:a16="http://schemas.microsoft.com/office/drawing/2014/main" id="{7D51AAD5-A9AA-49D0-BB04-0742992B5283}"/>
              </a:ext>
            </a:extLst>
          </p:cNvPr>
          <p:cNvSpPr txBox="1"/>
          <p:nvPr/>
        </p:nvSpPr>
        <p:spPr>
          <a:xfrm>
            <a:off x="1496438" y="1134797"/>
            <a:ext cx="8524892" cy="2977931"/>
          </a:xfrm>
          <a:prstGeom prst="rect">
            <a:avLst/>
          </a:prstGeom>
          <a:noFill/>
        </p:spPr>
        <p:txBody>
          <a:bodyPr wrap="square" rtlCol="0">
            <a:spAutoFit/>
          </a:bodyPr>
          <a:lstStyle/>
          <a:p>
            <a:pPr>
              <a:lnSpc>
                <a:spcPct val="150000"/>
              </a:lnSpc>
            </a:pP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7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「我們要歡喜快樂，將榮耀歸給祂，因為</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羔羊婚娶的時候到了</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，新婦也自己預備好了， </a:t>
            </a:r>
            <a:r>
              <a:rPr lang="en-US" altLang="zh-TW" sz="3200" strike="sngStrike"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就蒙恩得穿光明潔白的細麻衣。」這細麻衣就是聖徒</a:t>
            </a:r>
            <a:r>
              <a:rPr lang="zh-TW" altLang="en-US" sz="3200" b="1" dirty="0">
                <a:solidFill>
                  <a:srgbClr val="C00000"/>
                </a:solidFill>
                <a:latin typeface="Yu Gothic" panose="020B0400000000000000" pitchFamily="34" charset="-128"/>
                <a:ea typeface="Yu Gothic" panose="020B0400000000000000" pitchFamily="34" charset="-128"/>
              </a:rPr>
              <a:t>所行的義</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啟示錄 </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19 </a:t>
            </a:r>
            <a:r>
              <a:rPr lang="ja-JP"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章</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7" name="TextBox 6">
            <a:extLst>
              <a:ext uri="{FF2B5EF4-FFF2-40B4-BE49-F238E27FC236}">
                <a16:creationId xmlns:a16="http://schemas.microsoft.com/office/drawing/2014/main" id="{D8331A44-744E-495D-A04B-05E8A6C2A15A}"/>
              </a:ext>
            </a:extLst>
          </p:cNvPr>
          <p:cNvSpPr txBox="1"/>
          <p:nvPr/>
        </p:nvSpPr>
        <p:spPr>
          <a:xfrm>
            <a:off x="5638800" y="2869531"/>
            <a:ext cx="914400" cy="914400"/>
          </a:xfrm>
          <a:prstGeom prst="rect">
            <a:avLst/>
          </a:prstGeom>
          <a:noFill/>
        </p:spPr>
        <p:txBody>
          <a:bodyPr wrap="square" rtlCol="0">
            <a:spAutoFit/>
          </a:bodyPr>
          <a:lstStyle/>
          <a:p>
            <a:endParaRPr lang="en-AU" dirty="0"/>
          </a:p>
        </p:txBody>
      </p:sp>
      <p:sp>
        <p:nvSpPr>
          <p:cNvPr id="6" name="TextBox 5">
            <a:extLst>
              <a:ext uri="{FF2B5EF4-FFF2-40B4-BE49-F238E27FC236}">
                <a16:creationId xmlns:a16="http://schemas.microsoft.com/office/drawing/2014/main" id="{0CA12C73-882A-476F-A759-320D9D1427DC}"/>
              </a:ext>
            </a:extLst>
          </p:cNvPr>
          <p:cNvSpPr txBox="1"/>
          <p:nvPr/>
        </p:nvSpPr>
        <p:spPr>
          <a:xfrm>
            <a:off x="4522576" y="259469"/>
            <a:ext cx="2977097" cy="584775"/>
          </a:xfrm>
          <a:prstGeom prst="rect">
            <a:avLst/>
          </a:prstGeom>
          <a:noFill/>
        </p:spPr>
        <p:txBody>
          <a:bodyPr wrap="none" rtlCol="0">
            <a:spAutoFit/>
          </a:bodyPr>
          <a:lstStyle/>
          <a:p>
            <a:r>
              <a:rPr lang="en-AU" altLang="zh-TW" sz="3200" b="1" dirty="0">
                <a:solidFill>
                  <a:srgbClr val="7030A0"/>
                </a:solidFill>
                <a:latin typeface="Yu Gothic" panose="020B0400000000000000" pitchFamily="34" charset="-128"/>
                <a:ea typeface="Yu Gothic" panose="020B0400000000000000" pitchFamily="34" charset="-128"/>
              </a:rPr>
              <a:t>(</a:t>
            </a:r>
            <a:r>
              <a:rPr lang="zh-TW" altLang="en-US" sz="3200" b="1" dirty="0">
                <a:solidFill>
                  <a:srgbClr val="7030A0"/>
                </a:solidFill>
                <a:latin typeface="Yu Gothic" panose="020B0400000000000000" pitchFamily="34" charset="-128"/>
                <a:ea typeface="Yu Gothic" panose="020B0400000000000000" pitchFamily="34" charset="-128"/>
              </a:rPr>
              <a:t>回應天父的心</a:t>
            </a:r>
            <a:r>
              <a:rPr lang="en-AU" altLang="zh-TW" sz="3200" b="1" dirty="0">
                <a:solidFill>
                  <a:srgbClr val="7030A0"/>
                </a:solidFill>
                <a:latin typeface="Yu Gothic" panose="020B0400000000000000" pitchFamily="34" charset="-128"/>
                <a:ea typeface="Yu Gothic" panose="020B0400000000000000" pitchFamily="34" charset="-128"/>
              </a:rPr>
              <a:t>)</a:t>
            </a:r>
            <a:endParaRPr lang="en-AU" sz="3200" dirty="0">
              <a:solidFill>
                <a:srgbClr val="7030A0"/>
              </a:solidFill>
            </a:endParaRPr>
          </a:p>
        </p:txBody>
      </p:sp>
      <p:sp>
        <p:nvSpPr>
          <p:cNvPr id="4" name="Slide Number Placeholder 3">
            <a:extLst>
              <a:ext uri="{FF2B5EF4-FFF2-40B4-BE49-F238E27FC236}">
                <a16:creationId xmlns:a16="http://schemas.microsoft.com/office/drawing/2014/main" id="{970D8D0D-B170-4DA1-93F9-00D30D706760}"/>
              </a:ext>
            </a:extLst>
          </p:cNvPr>
          <p:cNvSpPr>
            <a:spLocks noGrp="1"/>
          </p:cNvSpPr>
          <p:nvPr>
            <p:ph type="sldNum" sz="quarter" idx="12"/>
          </p:nvPr>
        </p:nvSpPr>
        <p:spPr/>
        <p:txBody>
          <a:bodyPr/>
          <a:lstStyle/>
          <a:p>
            <a:fld id="{BD1546C1-0878-49AB-B346-EAE44F6422F4}" type="slidenum">
              <a:rPr lang="en-AU" smtClean="0"/>
              <a:t>25</a:t>
            </a:fld>
            <a:endParaRPr lang="en-AU"/>
          </a:p>
        </p:txBody>
      </p:sp>
    </p:spTree>
    <p:extLst>
      <p:ext uri="{BB962C8B-B14F-4D97-AF65-F5344CB8AC3E}">
        <p14:creationId xmlns:p14="http://schemas.microsoft.com/office/powerpoint/2010/main" val="1534470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86D6A-A071-4556-8BAD-8AE3C1C6E8AC}"/>
              </a:ext>
            </a:extLst>
          </p:cNvPr>
          <p:cNvSpPr txBox="1"/>
          <p:nvPr/>
        </p:nvSpPr>
        <p:spPr>
          <a:xfrm>
            <a:off x="733587" y="244623"/>
            <a:ext cx="10808485" cy="1077218"/>
          </a:xfrm>
          <a:prstGeom prst="rect">
            <a:avLst/>
          </a:prstGeom>
          <a:noFill/>
        </p:spPr>
        <p:txBody>
          <a:bodyPr wrap="square">
            <a:spAutoFit/>
          </a:bodyPr>
          <a:lstStyle/>
          <a:p>
            <a:r>
              <a:rPr lang="zh-TW" altLang="en-US" sz="3200" b="1" dirty="0">
                <a:latin typeface="Yu Gothic" panose="020B0400000000000000" pitchFamily="34" charset="-128"/>
                <a:ea typeface="Yu Gothic" panose="020B0400000000000000" pitchFamily="34" charset="-128"/>
              </a:rPr>
              <a:t>對我們有什麼要求？ </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TextBox 1">
            <a:extLst>
              <a:ext uri="{FF2B5EF4-FFF2-40B4-BE49-F238E27FC236}">
                <a16:creationId xmlns:a16="http://schemas.microsoft.com/office/drawing/2014/main" id="{7D51AAD5-A9AA-49D0-BB04-0742992B5283}"/>
              </a:ext>
            </a:extLst>
          </p:cNvPr>
          <p:cNvSpPr txBox="1"/>
          <p:nvPr/>
        </p:nvSpPr>
        <p:spPr>
          <a:xfrm>
            <a:off x="1496438" y="1134797"/>
            <a:ext cx="8524892" cy="4455259"/>
          </a:xfrm>
          <a:prstGeom prst="rect">
            <a:avLst/>
          </a:prstGeom>
          <a:noFill/>
        </p:spPr>
        <p:txBody>
          <a:bodyPr wrap="square" rtlCol="0">
            <a:spAutoFit/>
          </a:bodyPr>
          <a:lstStyle/>
          <a:p>
            <a:pPr>
              <a:lnSpc>
                <a:spcPct val="150000"/>
              </a:lnSpc>
            </a:pP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18</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耶穌進前來，對他們說：「天上地下所有的權柄都賜給我了。 </a:t>
            </a:r>
            <a:r>
              <a:rPr lang="en-US" altLang="zh-TW" sz="3200"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19</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所以你們要去，使萬民做我的門徒，奉父、子、聖靈的名給他們施洗， </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ct val="150000"/>
              </a:lnSpc>
            </a:pP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ct val="150000"/>
              </a:lnSpc>
            </a:pP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ct val="150000"/>
              </a:lnSpc>
            </a:pP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馬太福音 </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28 </a:t>
            </a:r>
            <a:r>
              <a:rPr lang="ja-JP"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章 </a:t>
            </a:r>
            <a:endParaRPr lang="en-AU"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7" name="TextBox 6">
            <a:extLst>
              <a:ext uri="{FF2B5EF4-FFF2-40B4-BE49-F238E27FC236}">
                <a16:creationId xmlns:a16="http://schemas.microsoft.com/office/drawing/2014/main" id="{D8331A44-744E-495D-A04B-05E8A6C2A15A}"/>
              </a:ext>
            </a:extLst>
          </p:cNvPr>
          <p:cNvSpPr txBox="1"/>
          <p:nvPr/>
        </p:nvSpPr>
        <p:spPr>
          <a:xfrm>
            <a:off x="5638800" y="2869531"/>
            <a:ext cx="914400" cy="914400"/>
          </a:xfrm>
          <a:prstGeom prst="rect">
            <a:avLst/>
          </a:prstGeom>
          <a:noFill/>
        </p:spPr>
        <p:txBody>
          <a:bodyPr wrap="square" rtlCol="0">
            <a:spAutoFit/>
          </a:bodyPr>
          <a:lstStyle/>
          <a:p>
            <a:endParaRPr lang="en-AU" dirty="0"/>
          </a:p>
        </p:txBody>
      </p:sp>
      <p:sp>
        <p:nvSpPr>
          <p:cNvPr id="6" name="TextBox 5">
            <a:extLst>
              <a:ext uri="{FF2B5EF4-FFF2-40B4-BE49-F238E27FC236}">
                <a16:creationId xmlns:a16="http://schemas.microsoft.com/office/drawing/2014/main" id="{0CA12C73-882A-476F-A759-320D9D1427DC}"/>
              </a:ext>
            </a:extLst>
          </p:cNvPr>
          <p:cNvSpPr txBox="1"/>
          <p:nvPr/>
        </p:nvSpPr>
        <p:spPr>
          <a:xfrm>
            <a:off x="4522576" y="259469"/>
            <a:ext cx="2977097" cy="584775"/>
          </a:xfrm>
          <a:prstGeom prst="rect">
            <a:avLst/>
          </a:prstGeom>
          <a:noFill/>
        </p:spPr>
        <p:txBody>
          <a:bodyPr wrap="none" rtlCol="0">
            <a:spAutoFit/>
          </a:bodyPr>
          <a:lstStyle/>
          <a:p>
            <a:r>
              <a:rPr lang="en-AU" altLang="zh-TW" sz="3200" b="1" dirty="0">
                <a:solidFill>
                  <a:srgbClr val="7030A0"/>
                </a:solidFill>
                <a:latin typeface="Yu Gothic" panose="020B0400000000000000" pitchFamily="34" charset="-128"/>
                <a:ea typeface="Yu Gothic" panose="020B0400000000000000" pitchFamily="34" charset="-128"/>
              </a:rPr>
              <a:t>(</a:t>
            </a:r>
            <a:r>
              <a:rPr lang="zh-TW" altLang="en-US" sz="3200" b="1" dirty="0">
                <a:solidFill>
                  <a:srgbClr val="7030A0"/>
                </a:solidFill>
                <a:latin typeface="Yu Gothic" panose="020B0400000000000000" pitchFamily="34" charset="-128"/>
                <a:ea typeface="Yu Gothic" panose="020B0400000000000000" pitchFamily="34" charset="-128"/>
              </a:rPr>
              <a:t>回應天父的心</a:t>
            </a:r>
            <a:r>
              <a:rPr lang="en-AU" altLang="zh-TW" sz="3200" b="1" dirty="0">
                <a:solidFill>
                  <a:srgbClr val="7030A0"/>
                </a:solidFill>
                <a:latin typeface="Yu Gothic" panose="020B0400000000000000" pitchFamily="34" charset="-128"/>
                <a:ea typeface="Yu Gothic" panose="020B0400000000000000" pitchFamily="34" charset="-128"/>
              </a:rPr>
              <a:t>)</a:t>
            </a:r>
            <a:endParaRPr lang="en-AU" sz="3200" dirty="0">
              <a:solidFill>
                <a:srgbClr val="7030A0"/>
              </a:solidFill>
            </a:endParaRPr>
          </a:p>
        </p:txBody>
      </p:sp>
      <p:sp>
        <p:nvSpPr>
          <p:cNvPr id="8" name="TextBox 7">
            <a:extLst>
              <a:ext uri="{FF2B5EF4-FFF2-40B4-BE49-F238E27FC236}">
                <a16:creationId xmlns:a16="http://schemas.microsoft.com/office/drawing/2014/main" id="{52E0D6A3-8D3E-4ACD-9412-86B4AB5C518B}"/>
              </a:ext>
            </a:extLst>
          </p:cNvPr>
          <p:cNvSpPr txBox="1"/>
          <p:nvPr/>
        </p:nvSpPr>
        <p:spPr>
          <a:xfrm>
            <a:off x="1453963" y="3340846"/>
            <a:ext cx="8524892" cy="1500604"/>
          </a:xfrm>
          <a:prstGeom prst="rect">
            <a:avLst/>
          </a:prstGeom>
          <a:noFill/>
        </p:spPr>
        <p:txBody>
          <a:bodyPr wrap="square" rtlCol="0">
            <a:spAutoFit/>
          </a:bodyPr>
          <a:lstStyle/>
          <a:p>
            <a:pPr>
              <a:lnSpc>
                <a:spcPct val="150000"/>
              </a:lnSpc>
            </a:pPr>
            <a:r>
              <a:rPr lang="zh-TW" altLang="en-US" sz="3200" b="1" dirty="0">
                <a:latin typeface="Yu Gothic" panose="020B0400000000000000" pitchFamily="34" charset="-128"/>
                <a:ea typeface="Yu Gothic" panose="020B0400000000000000" pitchFamily="34" charset="-128"/>
              </a:rPr>
              <a:t> </a:t>
            </a:r>
            <a:r>
              <a:rPr lang="en-US" altLang="zh-TW" sz="3200" b="1" baseline="30000" dirty="0">
                <a:latin typeface="Yu Gothic" panose="020B0400000000000000" pitchFamily="34" charset="-128"/>
                <a:ea typeface="Yu Gothic" panose="020B0400000000000000" pitchFamily="34" charset="-128"/>
              </a:rPr>
              <a:t>20</a:t>
            </a:r>
            <a:r>
              <a:rPr lang="en-US" altLang="zh-TW" sz="3200" b="1" dirty="0">
                <a:latin typeface="Yu Gothic" panose="020B0400000000000000" pitchFamily="34" charset="-128"/>
                <a:ea typeface="Yu Gothic" panose="020B0400000000000000" pitchFamily="34" charset="-128"/>
              </a:rPr>
              <a:t> </a:t>
            </a:r>
            <a:r>
              <a:rPr lang="zh-TW" altLang="en-US" sz="3200" b="1" dirty="0">
                <a:latin typeface="Yu Gothic" panose="020B0400000000000000" pitchFamily="34" charset="-128"/>
                <a:ea typeface="Yu Gothic" panose="020B0400000000000000" pitchFamily="34" charset="-128"/>
              </a:rPr>
              <a:t>凡我所吩咐你們的，</a:t>
            </a:r>
            <a:r>
              <a:rPr lang="zh-TW" altLang="en-US" sz="3200" b="1" dirty="0">
                <a:solidFill>
                  <a:srgbClr val="C00000"/>
                </a:solidFill>
                <a:latin typeface="Yu Gothic" panose="020B0400000000000000" pitchFamily="34" charset="-128"/>
                <a:ea typeface="Yu Gothic" panose="020B0400000000000000" pitchFamily="34" charset="-128"/>
              </a:rPr>
              <a:t>都教訓他們遵守。我就常與你們同在，</a:t>
            </a:r>
            <a:r>
              <a:rPr lang="zh-TW" altLang="en-US" sz="3200" b="1" dirty="0">
                <a:latin typeface="Yu Gothic" panose="020B0400000000000000" pitchFamily="34" charset="-128"/>
                <a:ea typeface="Yu Gothic" panose="020B0400000000000000" pitchFamily="34" charset="-128"/>
              </a:rPr>
              <a:t>直到世界的末了</a:t>
            </a:r>
            <a:r>
              <a:rPr lang="zh-TW" altLang="en-US" sz="3200" dirty="0">
                <a:latin typeface="Yu Gothic" panose="020B0400000000000000" pitchFamily="34" charset="-128"/>
                <a:ea typeface="Yu Gothic" panose="020B0400000000000000" pitchFamily="34" charset="-128"/>
              </a:rPr>
              <a:t>。</a:t>
            </a:r>
            <a:r>
              <a:rPr lang="en-AU" altLang="zh-TW" sz="3200" dirty="0">
                <a:latin typeface="Yu Gothic" panose="020B0400000000000000" pitchFamily="34" charset="-128"/>
                <a:ea typeface="Yu Gothic" panose="020B0400000000000000" pitchFamily="34" charset="-128"/>
              </a:rPr>
              <a:t>                                              </a:t>
            </a:r>
          </a:p>
        </p:txBody>
      </p:sp>
      <p:sp>
        <p:nvSpPr>
          <p:cNvPr id="4" name="Slide Number Placeholder 3">
            <a:extLst>
              <a:ext uri="{FF2B5EF4-FFF2-40B4-BE49-F238E27FC236}">
                <a16:creationId xmlns:a16="http://schemas.microsoft.com/office/drawing/2014/main" id="{2D947EEC-9C5A-4598-AB63-A38C55759585}"/>
              </a:ext>
            </a:extLst>
          </p:cNvPr>
          <p:cNvSpPr>
            <a:spLocks noGrp="1"/>
          </p:cNvSpPr>
          <p:nvPr>
            <p:ph type="sldNum" sz="quarter" idx="12"/>
          </p:nvPr>
        </p:nvSpPr>
        <p:spPr/>
        <p:txBody>
          <a:bodyPr/>
          <a:lstStyle/>
          <a:p>
            <a:fld id="{BD1546C1-0878-49AB-B346-EAE44F6422F4}" type="slidenum">
              <a:rPr lang="en-AU" smtClean="0"/>
              <a:t>26</a:t>
            </a:fld>
            <a:endParaRPr lang="en-AU"/>
          </a:p>
        </p:txBody>
      </p:sp>
    </p:spTree>
    <p:extLst>
      <p:ext uri="{BB962C8B-B14F-4D97-AF65-F5344CB8AC3E}">
        <p14:creationId xmlns:p14="http://schemas.microsoft.com/office/powerpoint/2010/main" val="247788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197476" y="465414"/>
            <a:ext cx="11578107" cy="4485395"/>
          </a:xfrm>
          <a:prstGeom prst="rect">
            <a:avLst/>
          </a:prstGeom>
          <a:noFill/>
        </p:spPr>
        <p:txBody>
          <a:bodyPr wrap="square" rtlCol="0">
            <a:spAutoFit/>
          </a:bodyPr>
          <a:lstStyle/>
          <a:p>
            <a:pPr algn="l"/>
            <a:endParaRPr lang="en-AU" altLang="zh-TW" sz="3200"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29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 就 對 你 們 說 ：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不 要 驚 恐 ， 也 不 要 怕 他 們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p>
          <a:p>
            <a:endParaRPr lang="zh-TW" altLang="en-US" sz="14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30</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solidFill>
                  <a:srgbClr val="000000"/>
                </a:solidFill>
                <a:latin typeface="Yu Gothic" panose="020B0400000000000000" pitchFamily="34" charset="-128"/>
                <a:ea typeface="Yu Gothic" panose="020B0400000000000000" pitchFamily="34" charset="-128"/>
              </a:rPr>
              <a:t>在 你 們 前 面 行 的 </a:t>
            </a:r>
            <a:r>
              <a:rPr lang="zh-TW" altLang="en-US" sz="3200" b="1" dirty="0">
                <a:solidFill>
                  <a:srgbClr val="000000"/>
                </a:solidFill>
                <a:highlight>
                  <a:srgbClr val="FFFF00"/>
                </a:highlight>
                <a:latin typeface="Yu Gothic" panose="020B0400000000000000" pitchFamily="34" charset="-128"/>
                <a:ea typeface="Yu Gothic" panose="020B0400000000000000" pitchFamily="34" charset="-128"/>
              </a:rPr>
              <a:t>耶 和 華 </a:t>
            </a:r>
            <a:r>
              <a:rPr lang="zh-TW" altLang="en-US" sz="3200" b="1" dirty="0">
                <a:solidFill>
                  <a:srgbClr val="000000"/>
                </a:solidFill>
                <a:latin typeface="Yu Gothic" panose="020B0400000000000000" pitchFamily="34" charset="-128"/>
                <a:ea typeface="Yu Gothic" panose="020B0400000000000000" pitchFamily="34" charset="-128"/>
              </a:rPr>
              <a:t>你 們 的 神 </a:t>
            </a:r>
            <a:r>
              <a:rPr lang="zh-TW" altLang="en-US" sz="3200" b="1" dirty="0">
                <a:solidFill>
                  <a:srgbClr val="000000"/>
                </a:solidFill>
                <a:highlight>
                  <a:srgbClr val="FFFF00"/>
                </a:highlight>
                <a:latin typeface="Yu Gothic" panose="020B0400000000000000" pitchFamily="34" charset="-128"/>
                <a:ea typeface="Yu Gothic" panose="020B0400000000000000" pitchFamily="34" charset="-128"/>
              </a:rPr>
              <a:t>必 為 你 們 爭 戰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正 如 他 在 埃 及 和 曠 野 ， 在 你 們 眼 前 所 行 的 一 樣 。</a:t>
            </a:r>
          </a:p>
          <a:p>
            <a:pPr>
              <a:lnSpc>
                <a:spcPct val="150000"/>
              </a:lnSpc>
            </a:pPr>
            <a:endParaRPr lang="zh-TW" altLang="en-US" sz="14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31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 們 在 曠 野 所 行 的 路 上 ， 也 曾 見 耶 和 華 你 們 的 神 撫 養 你 們 ， </a:t>
            </a:r>
            <a:r>
              <a:rPr lang="zh-TW" altLang="en-US" sz="3200" b="1" dirty="0">
                <a:highlight>
                  <a:srgbClr val="00FF00"/>
                </a:highlight>
                <a:latin typeface="Yu Gothic" panose="020B0400000000000000" pitchFamily="34" charset="-128"/>
                <a:ea typeface="Yu Gothic" panose="020B0400000000000000" pitchFamily="34" charset="-128"/>
              </a:rPr>
              <a:t>如 同 人 撫 養 兒 子 一 般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highlight>
                  <a:srgbClr val="00FFFF"/>
                </a:highlight>
                <a:latin typeface="Yu Gothic" panose="020B0400000000000000" pitchFamily="34" charset="-128"/>
                <a:ea typeface="Yu Gothic" panose="020B0400000000000000" pitchFamily="34" charset="-128"/>
              </a:rPr>
              <a:t>直 等 你 們 來 到 這 地 方</a:t>
            </a:r>
            <a:r>
              <a:rPr lang="zh-TW" altLang="en-US" sz="3200" b="1" dirty="0">
                <a:solidFill>
                  <a:srgbClr val="000000"/>
                </a:solidFill>
                <a:highlight>
                  <a:srgbClr val="00FFFF"/>
                </a:highligh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endParaRPr lang="zh-TW" altLang="en-US" sz="3200" b="0" i="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TextBox 1">
            <a:extLst>
              <a:ext uri="{FF2B5EF4-FFF2-40B4-BE49-F238E27FC236}">
                <a16:creationId xmlns:a16="http://schemas.microsoft.com/office/drawing/2014/main" id="{41709E6D-682F-46EA-B595-9BDB4F537290}"/>
              </a:ext>
            </a:extLst>
          </p:cNvPr>
          <p:cNvSpPr txBox="1"/>
          <p:nvPr/>
        </p:nvSpPr>
        <p:spPr>
          <a:xfrm>
            <a:off x="5894172" y="1618734"/>
            <a:ext cx="2088292" cy="556054"/>
          </a:xfrm>
          <a:prstGeom prst="rect">
            <a:avLst/>
          </a:prstGeom>
          <a:noFill/>
          <a:ln w="38100">
            <a:solidFill>
              <a:srgbClr val="C00000"/>
            </a:solidFill>
            <a:prstDash val="dash"/>
          </a:ln>
        </p:spPr>
        <p:txBody>
          <a:bodyPr wrap="square" rtlCol="0">
            <a:spAutoFit/>
          </a:bodyPr>
          <a:lstStyle/>
          <a:p>
            <a:endParaRPr lang="en-AU" dirty="0"/>
          </a:p>
        </p:txBody>
      </p:sp>
      <p:sp>
        <p:nvSpPr>
          <p:cNvPr id="4" name="TextBox 3">
            <a:extLst>
              <a:ext uri="{FF2B5EF4-FFF2-40B4-BE49-F238E27FC236}">
                <a16:creationId xmlns:a16="http://schemas.microsoft.com/office/drawing/2014/main" id="{BAF55B82-1813-4DA6-9A21-F4D39D29D5C9}"/>
              </a:ext>
            </a:extLst>
          </p:cNvPr>
          <p:cNvSpPr txBox="1"/>
          <p:nvPr/>
        </p:nvSpPr>
        <p:spPr>
          <a:xfrm>
            <a:off x="671366" y="1618734"/>
            <a:ext cx="3641141" cy="556054"/>
          </a:xfrm>
          <a:prstGeom prst="rect">
            <a:avLst/>
          </a:prstGeom>
          <a:noFill/>
          <a:ln w="38100">
            <a:solidFill>
              <a:schemeClr val="accent1"/>
            </a:solidFill>
            <a:prstDash val="dash"/>
          </a:ln>
        </p:spPr>
        <p:txBody>
          <a:bodyPr wrap="square" rtlCol="0">
            <a:spAutoFit/>
          </a:bodyPr>
          <a:lstStyle/>
          <a:p>
            <a:endParaRPr lang="en-AU" dirty="0"/>
          </a:p>
        </p:txBody>
      </p:sp>
      <p:cxnSp>
        <p:nvCxnSpPr>
          <p:cNvPr id="6" name="Straight Connector 5">
            <a:extLst>
              <a:ext uri="{FF2B5EF4-FFF2-40B4-BE49-F238E27FC236}">
                <a16:creationId xmlns:a16="http://schemas.microsoft.com/office/drawing/2014/main" id="{83BEFA17-9C24-48CF-B32C-D22E1DCF5AB5}"/>
              </a:ext>
            </a:extLst>
          </p:cNvPr>
          <p:cNvCxnSpPr>
            <a:cxnSpLocks/>
          </p:cNvCxnSpPr>
          <p:nvPr/>
        </p:nvCxnSpPr>
        <p:spPr>
          <a:xfrm>
            <a:off x="5572898" y="2706130"/>
            <a:ext cx="2458994" cy="0"/>
          </a:xfrm>
          <a:prstGeom prst="line">
            <a:avLst/>
          </a:prstGeom>
          <a:ln w="38100">
            <a:solidFill>
              <a:srgbClr val="C00000"/>
            </a:solidFill>
            <a:prstDash val="lg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B24D0CC-F2C8-4D40-A8E6-EDBC3AD323B6}"/>
              </a:ext>
            </a:extLst>
          </p:cNvPr>
          <p:cNvCxnSpPr>
            <a:cxnSpLocks/>
          </p:cNvCxnSpPr>
          <p:nvPr/>
        </p:nvCxnSpPr>
        <p:spPr>
          <a:xfrm>
            <a:off x="6919783" y="3599941"/>
            <a:ext cx="980303" cy="0"/>
          </a:xfrm>
          <a:prstGeom prst="line">
            <a:avLst/>
          </a:prstGeom>
          <a:ln w="38100">
            <a:solidFill>
              <a:srgbClr val="C00000"/>
            </a:solidFill>
            <a:prstDash val="lg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21C9566-064E-4E95-BDE2-4DDAC287EA9E}"/>
              </a:ext>
            </a:extLst>
          </p:cNvPr>
          <p:cNvCxnSpPr>
            <a:cxnSpLocks/>
          </p:cNvCxnSpPr>
          <p:nvPr/>
        </p:nvCxnSpPr>
        <p:spPr>
          <a:xfrm>
            <a:off x="2347784" y="2706130"/>
            <a:ext cx="2561956" cy="16473"/>
          </a:xfrm>
          <a:prstGeom prst="line">
            <a:avLst/>
          </a:prstGeom>
          <a:ln w="38100">
            <a:solidFill>
              <a:schemeClr val="accent2">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E4244F68-A16A-4EA5-B8B7-3ADF6A1A7F8F}"/>
              </a:ext>
            </a:extLst>
          </p:cNvPr>
          <p:cNvSpPr>
            <a:spLocks noGrp="1"/>
          </p:cNvSpPr>
          <p:nvPr>
            <p:ph type="sldNum" sz="quarter" idx="12"/>
          </p:nvPr>
        </p:nvSpPr>
        <p:spPr/>
        <p:txBody>
          <a:bodyPr/>
          <a:lstStyle/>
          <a:p>
            <a:fld id="{BD1546C1-0878-49AB-B346-EAE44F6422F4}" type="slidenum">
              <a:rPr lang="en-AU" smtClean="0"/>
              <a:t>3</a:t>
            </a:fld>
            <a:endParaRPr lang="en-AU"/>
          </a:p>
        </p:txBody>
      </p:sp>
    </p:spTree>
    <p:extLst>
      <p:ext uri="{BB962C8B-B14F-4D97-AF65-F5344CB8AC3E}">
        <p14:creationId xmlns:p14="http://schemas.microsoft.com/office/powerpoint/2010/main" val="262423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par>
                                <p:cTn id="23" presetID="16" presetClass="entr" presetSubtype="21"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500"/>
                                        <p:tgtEl>
                                          <p:spTgt spid="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828541" y="216421"/>
            <a:ext cx="10238704" cy="5439502"/>
          </a:xfrm>
          <a:prstGeom prst="rect">
            <a:avLst/>
          </a:prstGeom>
          <a:noFill/>
        </p:spPr>
        <p:txBody>
          <a:bodyPr wrap="square" rtlCol="0">
            <a:spAutoFit/>
          </a:bodyPr>
          <a:lstStyle/>
          <a:p>
            <a:pPr algn="l"/>
            <a:endParaRPr lang="en-AU" altLang="zh-TW" sz="3200"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7 </a:t>
            </a:r>
            <a:r>
              <a:rPr lang="zh-TW" altLang="en-US" sz="32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那 一 大 國 的 人 有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神 與 他 們 相 近 ， 像 耶 和 華 我 們 的 神 、 在 我 們 求 告 祂 的 時 候 與 我 們 相 近 呢 ？</a:t>
            </a:r>
            <a:endParaRPr lang="en-AU"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14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又 那 一 大 國 有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這 樣 公 義 的 律 例 典 章 、 像 我 今 日 在 你 們 面 前 所 陳 明 的 這 一 切 律 法 呢 ？</a:t>
            </a:r>
            <a:endParaRPr lang="en-AU"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14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9</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只 要 謹 慎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殷 勤 保 守 你 的 心 靈 ， 免 得 忘 記 你 親 眼 所 看 見 的 事 ， 又 免 得 你 一 生 這 事 離 開 你 的 心 ； 總 要 傳 給 你 的 子 子 孫 孫 。</a:t>
            </a:r>
            <a:endParaRPr lang="zh-TW" altLang="en-US" sz="3200" b="0" i="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1B4143F2-3964-49B9-A690-8B6238B1C933}"/>
              </a:ext>
            </a:extLst>
          </p:cNvPr>
          <p:cNvSpPr>
            <a:spLocks noGrp="1"/>
          </p:cNvSpPr>
          <p:nvPr>
            <p:ph type="sldNum" sz="quarter" idx="12"/>
          </p:nvPr>
        </p:nvSpPr>
        <p:spPr/>
        <p:txBody>
          <a:bodyPr/>
          <a:lstStyle/>
          <a:p>
            <a:fld id="{BD1546C1-0878-49AB-B346-EAE44F6422F4}" type="slidenum">
              <a:rPr lang="en-AU" smtClean="0"/>
              <a:t>4</a:t>
            </a:fld>
            <a:endParaRPr lang="en-AU"/>
          </a:p>
        </p:txBody>
      </p:sp>
    </p:spTree>
    <p:extLst>
      <p:ext uri="{BB962C8B-B14F-4D97-AF65-F5344CB8AC3E}">
        <p14:creationId xmlns:p14="http://schemas.microsoft.com/office/powerpoint/2010/main" val="243062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828541" y="216421"/>
            <a:ext cx="10238704" cy="5439502"/>
          </a:xfrm>
          <a:prstGeom prst="rect">
            <a:avLst/>
          </a:prstGeom>
          <a:noFill/>
        </p:spPr>
        <p:txBody>
          <a:bodyPr wrap="square" rtlCol="0">
            <a:spAutoFit/>
          </a:bodyPr>
          <a:lstStyle/>
          <a:p>
            <a:pPr algn="l"/>
            <a:endParaRPr lang="en-AU" altLang="zh-TW" sz="3200"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7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那 一 大 國 的 人 </a:t>
            </a:r>
            <a:r>
              <a:rPr lang="zh-TW" altLang="en-US" sz="3200" b="1" dirty="0">
                <a:solidFill>
                  <a:srgbClr val="C00000"/>
                </a:solidFill>
                <a:latin typeface="Yu Gothic" panose="020B0400000000000000" pitchFamily="34" charset="-128"/>
                <a:ea typeface="Yu Gothic" panose="020B0400000000000000" pitchFamily="34" charset="-128"/>
              </a:rPr>
              <a:t>有 神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與 他 們 相 近 ， 像 耶 和 華 我 們 的 神 、 在 我 們 求 告 祂 的 時 候 </a:t>
            </a:r>
            <a:r>
              <a:rPr lang="zh-TW" altLang="en-US" sz="3200" b="1" dirty="0">
                <a:solidFill>
                  <a:srgbClr val="C00000"/>
                </a:solidFill>
                <a:latin typeface="Yu Gothic" panose="020B0400000000000000" pitchFamily="34" charset="-128"/>
                <a:ea typeface="Yu Gothic" panose="020B0400000000000000" pitchFamily="34" charset="-128"/>
              </a:rPr>
              <a:t>與 我 們 相 近</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呢 ？</a:t>
            </a:r>
            <a:endParaRPr lang="en-AU"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14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又 那 一 大 國 有 這 樣 </a:t>
            </a:r>
            <a:r>
              <a:rPr lang="zh-TW" altLang="en-US" sz="3200" b="1" dirty="0">
                <a:solidFill>
                  <a:srgbClr val="C00000"/>
                </a:solidFill>
                <a:latin typeface="Yu Gothic" panose="020B0400000000000000" pitchFamily="34" charset="-128"/>
                <a:ea typeface="Yu Gothic" panose="020B0400000000000000" pitchFamily="34" charset="-128"/>
              </a:rPr>
              <a:t>公 義 的 律 例 典 章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像 我 今 日 在 你 們 面 前 所 陳 明 的 這 一 切 律 法 呢 ？</a:t>
            </a:r>
            <a:endParaRPr lang="en-AU"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14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9</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只 要 謹 慎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殷 勤 保 守 你 的 心 靈 ， 免 得 忘 記 你 親 眼 所 看 見 的 事 ， 又 免 得 你 一 生 這 事 離 開 你 的 心 ； 總 要 傳 給 你 的 子 子 孫 孫 。</a:t>
            </a:r>
            <a:endParaRPr lang="zh-TW" altLang="en-US" sz="3200" b="0" i="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0166D534-7D23-49C5-8CD6-3EB4676856E8}"/>
              </a:ext>
            </a:extLst>
          </p:cNvPr>
          <p:cNvSpPr>
            <a:spLocks noGrp="1"/>
          </p:cNvSpPr>
          <p:nvPr>
            <p:ph type="sldNum" sz="quarter" idx="12"/>
          </p:nvPr>
        </p:nvSpPr>
        <p:spPr/>
        <p:txBody>
          <a:bodyPr/>
          <a:lstStyle/>
          <a:p>
            <a:fld id="{BD1546C1-0878-49AB-B346-EAE44F6422F4}" type="slidenum">
              <a:rPr lang="en-AU" smtClean="0"/>
              <a:t>5</a:t>
            </a:fld>
            <a:endParaRPr lang="en-AU"/>
          </a:p>
        </p:txBody>
      </p:sp>
    </p:spTree>
    <p:extLst>
      <p:ext uri="{BB962C8B-B14F-4D97-AF65-F5344CB8AC3E}">
        <p14:creationId xmlns:p14="http://schemas.microsoft.com/office/powerpoint/2010/main" val="165765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828541" y="216421"/>
            <a:ext cx="10238704" cy="5439502"/>
          </a:xfrm>
          <a:prstGeom prst="rect">
            <a:avLst/>
          </a:prstGeom>
          <a:noFill/>
        </p:spPr>
        <p:txBody>
          <a:bodyPr wrap="square" rtlCol="0">
            <a:spAutoFit/>
          </a:bodyPr>
          <a:lstStyle/>
          <a:p>
            <a:pPr algn="l"/>
            <a:endParaRPr lang="en-AU" altLang="zh-TW" sz="3200"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7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那 一 大 國 的 人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有 神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與 他 們 相 近 ， 像 耶 和 華 我 們 的 神 、 在 我 們 求 告 祂 的 時 候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與 我 們 相 近</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呢 ？</a:t>
            </a:r>
            <a:endParaRPr lang="en-AU"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14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又 那 一 大 國 有 這 樣 </a:t>
            </a:r>
            <a:r>
              <a:rPr lang="zh-TW" altLang="en-US" sz="320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公 義 的 律 例 典 章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像 我 今 日 在 你 們 面 前 所 陳 明 的 這 一 切 律 法 呢 ？</a:t>
            </a:r>
            <a:endParaRPr lang="en-AU"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endParaRPr lang="en-AU" altLang="zh-TW" sz="14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9</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 </a:t>
            </a:r>
            <a:r>
              <a:rPr lang="zh-TW" altLang="en-US" sz="3200" b="1" dirty="0">
                <a:highlight>
                  <a:srgbClr val="00FF00"/>
                </a:highlight>
                <a:latin typeface="Yu Gothic" panose="020B0400000000000000" pitchFamily="34" charset="-128"/>
                <a:ea typeface="Yu Gothic" panose="020B0400000000000000" pitchFamily="34" charset="-128"/>
              </a:rPr>
              <a:t>只 要 謹 慎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highlight>
                  <a:srgbClr val="00FF00"/>
                </a:highlight>
                <a:latin typeface="Yu Gothic" panose="020B0400000000000000" pitchFamily="34" charset="-128"/>
                <a:ea typeface="Yu Gothic" panose="020B0400000000000000" pitchFamily="34" charset="-128"/>
              </a:rPr>
              <a:t>殷 勤 保 守 你 的 心 靈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highlight>
                  <a:srgbClr val="00FF00"/>
                </a:highlight>
                <a:latin typeface="Yu Gothic" panose="020B0400000000000000" pitchFamily="34" charset="-128"/>
                <a:ea typeface="Yu Gothic" panose="020B0400000000000000" pitchFamily="34" charset="-128"/>
              </a:rPr>
              <a:t>免 得 忘 記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 親 眼 所 看 見 的 事 ， 又 免 得 你 一 生 這 事 離 開 你 的 心 ； </a:t>
            </a:r>
            <a:r>
              <a:rPr lang="zh-TW" altLang="en-US" sz="3200" b="1" dirty="0">
                <a:highlight>
                  <a:srgbClr val="00FF00"/>
                </a:highlight>
                <a:latin typeface="Yu Gothic" panose="020B0400000000000000" pitchFamily="34" charset="-128"/>
                <a:ea typeface="Yu Gothic" panose="020B0400000000000000" pitchFamily="34" charset="-128"/>
              </a:rPr>
              <a:t>總 要 傳 給 你 的 子 子 孫 孫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endParaRPr lang="zh-TW" altLang="en-US" sz="3200" b="0" i="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cxnSp>
        <p:nvCxnSpPr>
          <p:cNvPr id="4" name="Straight Connector 3">
            <a:extLst>
              <a:ext uri="{FF2B5EF4-FFF2-40B4-BE49-F238E27FC236}">
                <a16:creationId xmlns:a16="http://schemas.microsoft.com/office/drawing/2014/main" id="{89A7FDDB-5FB8-4A67-91FF-7736756591D9}"/>
              </a:ext>
            </a:extLst>
          </p:cNvPr>
          <p:cNvCxnSpPr>
            <a:cxnSpLocks/>
          </p:cNvCxnSpPr>
          <p:nvPr/>
        </p:nvCxnSpPr>
        <p:spPr>
          <a:xfrm>
            <a:off x="1507509" y="4831498"/>
            <a:ext cx="2458994" cy="0"/>
          </a:xfrm>
          <a:prstGeom prst="line">
            <a:avLst/>
          </a:prstGeom>
          <a:ln w="38100">
            <a:solidFill>
              <a:srgbClr val="C00000"/>
            </a:solidFill>
            <a:prstDash val="lgDash"/>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595A02DA-63C3-4E18-9274-79EC2BA33CF4}"/>
              </a:ext>
            </a:extLst>
          </p:cNvPr>
          <p:cNvSpPr>
            <a:spLocks noGrp="1"/>
          </p:cNvSpPr>
          <p:nvPr>
            <p:ph type="sldNum" sz="quarter" idx="12"/>
          </p:nvPr>
        </p:nvSpPr>
        <p:spPr/>
        <p:txBody>
          <a:bodyPr/>
          <a:lstStyle/>
          <a:p>
            <a:fld id="{BD1546C1-0878-49AB-B346-EAE44F6422F4}" type="slidenum">
              <a:rPr lang="en-AU" smtClean="0"/>
              <a:t>6</a:t>
            </a:fld>
            <a:endParaRPr lang="en-AU"/>
          </a:p>
        </p:txBody>
      </p:sp>
    </p:spTree>
    <p:extLst>
      <p:ext uri="{BB962C8B-B14F-4D97-AF65-F5344CB8AC3E}">
        <p14:creationId xmlns:p14="http://schemas.microsoft.com/office/powerpoint/2010/main" val="248072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2365423" y="91923"/>
            <a:ext cx="6765702" cy="5316392"/>
          </a:xfrm>
          <a:prstGeom prst="rect">
            <a:avLst/>
          </a:prstGeom>
          <a:noFill/>
        </p:spPr>
        <p:txBody>
          <a:bodyPr wrap="square" rtlCol="0">
            <a:spAutoFit/>
          </a:bodyPr>
          <a:lstStyle/>
          <a:p>
            <a:pPr algn="l"/>
            <a:endParaRPr lang="en-AU" altLang="zh-TW" sz="3200"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6</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24</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 和 華 又 吩 咐 我 們 </a:t>
            </a:r>
            <a:r>
              <a:rPr lang="zh-TW" altLang="en-US" sz="3200" b="1" dirty="0">
                <a:solidFill>
                  <a:srgbClr val="C00000"/>
                </a:solidFill>
                <a:latin typeface="Yu Gothic" panose="020B0400000000000000" pitchFamily="34" charset="-128"/>
                <a:ea typeface="Yu Gothic" panose="020B0400000000000000" pitchFamily="34" charset="-128"/>
              </a:rPr>
              <a:t>遵 行 這 一 切 律 例 ， </a:t>
            </a:r>
            <a:r>
              <a:rPr lang="zh-TW" altLang="en-US" sz="3200" b="1" dirty="0">
                <a:solidFill>
                  <a:srgbClr val="C00000"/>
                </a:solidFill>
                <a:highlight>
                  <a:srgbClr val="FFFF00"/>
                </a:highlight>
                <a:latin typeface="Yu Gothic" panose="020B0400000000000000" pitchFamily="34" charset="-128"/>
                <a:ea typeface="Yu Gothic" panose="020B0400000000000000" pitchFamily="34" charset="-128"/>
              </a:rPr>
              <a:t>要 敬 畏 耶 和 華 我 們 的 神</a:t>
            </a:r>
            <a:r>
              <a:rPr lang="zh-TW" altLang="en-US" sz="3200" dirty="0">
                <a:solidFill>
                  <a:srgbClr val="C00000"/>
                </a:solidFill>
                <a:highlight>
                  <a:srgbClr val="FFFF00"/>
                </a:highligh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使 我 們 常 得 好 處 ， 蒙 他 保 全 我 們 的 生 命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像 今 日 一 樣 。</a:t>
            </a:r>
          </a:p>
          <a:p>
            <a:endParaRPr lang="zh-TW" altLang="en-US" sz="14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25</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 們 若 照 耶 和 華 我 們 神 所 吩 咐 的 一 切 誡 命 </a:t>
            </a:r>
            <a:r>
              <a:rPr lang="zh-TW" altLang="en-US" sz="3200" b="1" dirty="0">
                <a:solidFill>
                  <a:srgbClr val="C00000"/>
                </a:solidFill>
                <a:latin typeface="Yu Gothic" panose="020B0400000000000000" pitchFamily="34" charset="-128"/>
                <a:ea typeface="Yu Gothic" panose="020B0400000000000000" pitchFamily="34" charset="-128"/>
              </a:rPr>
              <a:t>謹 守 遵 行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這 就 是 </a:t>
            </a:r>
            <a:r>
              <a:rPr lang="zh-TW" altLang="en-US" sz="3200" b="1" dirty="0">
                <a:solidFill>
                  <a:schemeClr val="accent2">
                    <a:lumMod val="75000"/>
                  </a:schemeClr>
                </a:solidFill>
                <a:latin typeface="Yu Gothic" panose="020B0400000000000000" pitchFamily="34" charset="-128"/>
                <a:ea typeface="Yu Gothic" panose="020B0400000000000000" pitchFamily="34" charset="-128"/>
              </a:rPr>
              <a:t>我 們 的 義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了 。</a:t>
            </a:r>
            <a:endParaRPr lang="zh-TW" altLang="en-US" sz="3200" b="0" i="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80042FFB-6FA4-4A44-9E8C-BACA0FC3A642}"/>
              </a:ext>
            </a:extLst>
          </p:cNvPr>
          <p:cNvSpPr>
            <a:spLocks noGrp="1"/>
          </p:cNvSpPr>
          <p:nvPr>
            <p:ph type="sldNum" sz="quarter" idx="12"/>
          </p:nvPr>
        </p:nvSpPr>
        <p:spPr/>
        <p:txBody>
          <a:bodyPr/>
          <a:lstStyle/>
          <a:p>
            <a:fld id="{BD1546C1-0878-49AB-B346-EAE44F6422F4}" type="slidenum">
              <a:rPr lang="en-AU" smtClean="0"/>
              <a:t>7</a:t>
            </a:fld>
            <a:endParaRPr lang="en-AU"/>
          </a:p>
        </p:txBody>
      </p:sp>
    </p:spTree>
    <p:extLst>
      <p:ext uri="{BB962C8B-B14F-4D97-AF65-F5344CB8AC3E}">
        <p14:creationId xmlns:p14="http://schemas.microsoft.com/office/powerpoint/2010/main" val="162507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2365423" y="91923"/>
            <a:ext cx="6765702" cy="5316392"/>
          </a:xfrm>
          <a:prstGeom prst="rect">
            <a:avLst/>
          </a:prstGeom>
          <a:noFill/>
        </p:spPr>
        <p:txBody>
          <a:bodyPr wrap="square" rtlCol="0">
            <a:spAutoFit/>
          </a:bodyPr>
          <a:lstStyle/>
          <a:p>
            <a:pPr algn="l"/>
            <a:endParaRPr lang="en-AU" altLang="zh-TW" sz="3200"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6</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24</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耶 和 華 又 吩 咐 我 們 </a:t>
            </a:r>
            <a:r>
              <a:rPr lang="zh-TW" altLang="en-US" sz="3200" b="1" dirty="0">
                <a:solidFill>
                  <a:srgbClr val="C00000"/>
                </a:solidFill>
                <a:latin typeface="Yu Gothic" panose="020B0400000000000000" pitchFamily="34" charset="-128"/>
                <a:ea typeface="Yu Gothic" panose="020B0400000000000000" pitchFamily="34" charset="-128"/>
              </a:rPr>
              <a:t>遵 行 這 一 切 律 例 ， </a:t>
            </a:r>
            <a:r>
              <a:rPr lang="zh-TW" altLang="en-US" sz="3200" b="1" dirty="0">
                <a:solidFill>
                  <a:srgbClr val="C00000"/>
                </a:solidFill>
                <a:highlight>
                  <a:srgbClr val="FFFF00"/>
                </a:highlight>
                <a:latin typeface="Yu Gothic" panose="020B0400000000000000" pitchFamily="34" charset="-128"/>
                <a:ea typeface="Yu Gothic" panose="020B0400000000000000" pitchFamily="34" charset="-128"/>
              </a:rPr>
              <a:t>要 敬 畏 耶 和 華 我 們 的 神</a:t>
            </a:r>
            <a:r>
              <a:rPr lang="zh-TW" altLang="en-US" sz="3200" dirty="0">
                <a:solidFill>
                  <a:srgbClr val="C00000"/>
                </a:solidFill>
                <a:highlight>
                  <a:srgbClr val="FFFF00"/>
                </a:highligh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b="1" dirty="0">
                <a:solidFill>
                  <a:srgbClr val="7030A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使 我 們 常 得 好 處 ， 蒙 他 保 全 我 們 的 生 命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像 今 日 一 樣 。</a:t>
            </a:r>
          </a:p>
          <a:p>
            <a:endParaRPr lang="zh-TW" altLang="en-US" sz="14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pPr>
              <a:lnSpc>
                <a:spcPts val="4500"/>
              </a:lnSpc>
            </a:pP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25</a:t>
            </a:r>
            <a:r>
              <a:rPr lang="en-US" altLang="zh-TW"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 們 若 照 耶 和 華 我 們 神 所 吩 咐 的 一 切 誡 命 </a:t>
            </a:r>
            <a:r>
              <a:rPr lang="zh-TW" altLang="en-US" sz="3200" b="1" dirty="0">
                <a:solidFill>
                  <a:srgbClr val="C00000"/>
                </a:solidFill>
                <a:latin typeface="Yu Gothic" panose="020B0400000000000000" pitchFamily="34" charset="-128"/>
                <a:ea typeface="Yu Gothic" panose="020B0400000000000000" pitchFamily="34" charset="-128"/>
              </a:rPr>
              <a:t>謹 守 遵 行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這 就 是 </a:t>
            </a:r>
            <a:r>
              <a:rPr lang="zh-TW" altLang="en-US" sz="3200" b="1" dirty="0">
                <a:solidFill>
                  <a:schemeClr val="accent2">
                    <a:lumMod val="75000"/>
                  </a:schemeClr>
                </a:solidFill>
                <a:latin typeface="Yu Gothic" panose="020B0400000000000000" pitchFamily="34" charset="-128"/>
                <a:ea typeface="Yu Gothic" panose="020B0400000000000000" pitchFamily="34" charset="-128"/>
              </a:rPr>
              <a:t>我 們 的 義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了 。</a:t>
            </a:r>
            <a:endParaRPr lang="zh-TW" altLang="en-US" sz="3200" b="0" i="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565EA313-2061-43ED-9EAF-BB4CDA86CA01}"/>
              </a:ext>
            </a:extLst>
          </p:cNvPr>
          <p:cNvSpPr>
            <a:spLocks noGrp="1"/>
          </p:cNvSpPr>
          <p:nvPr>
            <p:ph type="sldNum" sz="quarter" idx="12"/>
          </p:nvPr>
        </p:nvSpPr>
        <p:spPr/>
        <p:txBody>
          <a:bodyPr/>
          <a:lstStyle/>
          <a:p>
            <a:fld id="{BD1546C1-0878-49AB-B346-EAE44F6422F4}" type="slidenum">
              <a:rPr lang="en-AU" smtClean="0"/>
              <a:t>8</a:t>
            </a:fld>
            <a:endParaRPr lang="en-AU"/>
          </a:p>
        </p:txBody>
      </p:sp>
    </p:spTree>
    <p:extLst>
      <p:ext uri="{BB962C8B-B14F-4D97-AF65-F5344CB8AC3E}">
        <p14:creationId xmlns:p14="http://schemas.microsoft.com/office/powerpoint/2010/main" val="4226139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2F7AE-AB1E-4F3B-960A-2450272DF213}"/>
              </a:ext>
            </a:extLst>
          </p:cNvPr>
          <p:cNvSpPr txBox="1"/>
          <p:nvPr/>
        </p:nvSpPr>
        <p:spPr>
          <a:xfrm>
            <a:off x="622464" y="176011"/>
            <a:ext cx="11183170" cy="5574796"/>
          </a:xfrm>
          <a:prstGeom prst="rect">
            <a:avLst/>
          </a:prstGeom>
          <a:noFill/>
        </p:spPr>
        <p:txBody>
          <a:bodyPr wrap="square" rtlCol="0">
            <a:spAutoFit/>
          </a:bodyPr>
          <a:lstStyle/>
          <a:p>
            <a:pPr>
              <a:lnSpc>
                <a:spcPts val="5400"/>
              </a:lnSpc>
            </a:pPr>
            <a:r>
              <a:rPr lang="ja-JP" altLang="en-US"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申</a:t>
            </a:r>
            <a:r>
              <a:rPr lang="en-AU" altLang="ja-JP" sz="3200" b="1"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8</a:t>
            </a:r>
            <a:r>
              <a:rPr lang="en-AU" altLang="zh-TW" sz="3200" b="1" i="0" dirty="0">
                <a:solidFill>
                  <a:srgbClr val="C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1 </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我今日所吩咐的一切誡命，你們要</a:t>
            </a:r>
            <a:r>
              <a:rPr lang="zh-TW" altLang="en-US" sz="3200" b="1" dirty="0">
                <a:solidFill>
                  <a:srgbClr val="C00000"/>
                </a:solidFill>
                <a:latin typeface="Yu Gothic" panose="020B0400000000000000" pitchFamily="34" charset="-128"/>
                <a:ea typeface="Yu Gothic" panose="020B0400000000000000" pitchFamily="34" charset="-128"/>
              </a:rPr>
              <a:t>謹守遵行</a:t>
            </a:r>
            <a:r>
              <a:rPr lang="zh-TW" altLang="en-US" sz="3200" dirty="0">
                <a:solidFill>
                  <a:srgbClr val="000000"/>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好叫你們存活，人數增多，且進去得耶和華向你們列祖起誓應許的那地。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2</a:t>
            </a:r>
            <a:r>
              <a:rPr lang="en-US" altLang="zh-TW"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你也要記念耶和華你的神在曠野引導你這四十年，是要苦煉你、試驗你，要知道你心內如何，肯守他的誡命不肯。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3</a:t>
            </a:r>
            <a:r>
              <a:rPr lang="en-US" altLang="zh-TW"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他苦煉你，任你飢餓，將你和你列祖所不認識的嗎哪賜給你吃，使你知道人活著不是單靠食物，乃是靠耶和華口裡所出的一切話。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4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這四十年，你的衣服沒有穿破，你的腳也沒有腫。</a:t>
            </a:r>
            <a:r>
              <a:rPr lang="zh-TW" altLang="en-US"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altLang="zh-TW" sz="3200" b="1" baseline="300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5</a:t>
            </a:r>
            <a:r>
              <a:rPr lang="en-US" altLang="zh-TW" sz="3200" b="1"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zh-TW" altLang="en-US" sz="320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你當心裡思想，耶和華你神管教你，好像人管教兒子一樣。</a:t>
            </a:r>
            <a:endParaRPr lang="zh-TW" altLang="en-US" sz="3200" b="0" i="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
        <p:nvSpPr>
          <p:cNvPr id="2" name="Slide Number Placeholder 1">
            <a:extLst>
              <a:ext uri="{FF2B5EF4-FFF2-40B4-BE49-F238E27FC236}">
                <a16:creationId xmlns:a16="http://schemas.microsoft.com/office/drawing/2014/main" id="{678F4C71-4F81-42FC-B768-EF06CE535948}"/>
              </a:ext>
            </a:extLst>
          </p:cNvPr>
          <p:cNvSpPr>
            <a:spLocks noGrp="1"/>
          </p:cNvSpPr>
          <p:nvPr>
            <p:ph type="sldNum" sz="quarter" idx="12"/>
          </p:nvPr>
        </p:nvSpPr>
        <p:spPr/>
        <p:txBody>
          <a:bodyPr/>
          <a:lstStyle/>
          <a:p>
            <a:fld id="{BD1546C1-0878-49AB-B346-EAE44F6422F4}" type="slidenum">
              <a:rPr lang="en-AU" smtClean="0"/>
              <a:t>9</a:t>
            </a:fld>
            <a:endParaRPr lang="en-AU"/>
          </a:p>
        </p:txBody>
      </p:sp>
    </p:spTree>
    <p:extLst>
      <p:ext uri="{BB962C8B-B14F-4D97-AF65-F5344CB8AC3E}">
        <p14:creationId xmlns:p14="http://schemas.microsoft.com/office/powerpoint/2010/main" val="2056855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55420</TotalTime>
  <Words>4696</Words>
  <Application>Microsoft Office PowerPoint</Application>
  <PresentationFormat>Widescreen</PresentationFormat>
  <Paragraphs>242</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system-ui</vt:lpstr>
      <vt:lpstr>Yu Gothic</vt:lpstr>
      <vt:lpstr>Arial</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Chan</dc:creator>
  <cp:lastModifiedBy>Maggie Chu</cp:lastModifiedBy>
  <cp:revision>222</cp:revision>
  <dcterms:created xsi:type="dcterms:W3CDTF">2021-06-05T07:37:48Z</dcterms:created>
  <dcterms:modified xsi:type="dcterms:W3CDTF">2022-03-20T07:50:45Z</dcterms:modified>
</cp:coreProperties>
</file>