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60" r:id="rId2"/>
    <p:sldId id="261" r:id="rId3"/>
    <p:sldId id="263" r:id="rId4"/>
    <p:sldId id="264" r:id="rId5"/>
    <p:sldId id="265" r:id="rId6"/>
    <p:sldId id="266" r:id="rId7"/>
    <p:sldId id="274" r:id="rId8"/>
    <p:sldId id="267" r:id="rId9"/>
    <p:sldId id="268" r:id="rId10"/>
    <p:sldId id="269" r:id="rId11"/>
    <p:sldId id="270" r:id="rId12"/>
    <p:sldId id="271" r:id="rId13"/>
    <p:sldId id="272" r:id="rId14"/>
    <p:sldId id="273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88683C0-7D0B-4567-9E6E-0F0B70DAE8BE}" v="281" dt="2022-04-07T03:56:36.15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78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gMag 珠瑪璣 주민연" userId="a25f3cb8dde9e579" providerId="LiveId" clId="{A88683C0-7D0B-4567-9E6E-0F0B70DAE8BE}"/>
    <pc:docChg chg="undo redo custSel addSld delSld modSld sldOrd">
      <pc:chgData name="MagMag 珠瑪璣 주민연" userId="a25f3cb8dde9e579" providerId="LiveId" clId="{A88683C0-7D0B-4567-9E6E-0F0B70DAE8BE}" dt="2022-04-07T03:57:12.722" v="883" actId="20577"/>
      <pc:docMkLst>
        <pc:docMk/>
      </pc:docMkLst>
      <pc:sldChg chg="addSp delSp modSp mod">
        <pc:chgData name="MagMag 珠瑪璣 주민연" userId="a25f3cb8dde9e579" providerId="LiveId" clId="{A88683C0-7D0B-4567-9E6E-0F0B70DAE8BE}" dt="2022-04-07T03:52:23.804" v="856" actId="255"/>
        <pc:sldMkLst>
          <pc:docMk/>
          <pc:sldMk cId="364335339" sldId="260"/>
        </pc:sldMkLst>
        <pc:spChg chg="mod">
          <ac:chgData name="MagMag 珠瑪璣 주민연" userId="a25f3cb8dde9e579" providerId="LiveId" clId="{A88683C0-7D0B-4567-9E6E-0F0B70DAE8BE}" dt="2022-04-07T03:52:23.804" v="856" actId="255"/>
          <ac:spMkLst>
            <pc:docMk/>
            <pc:sldMk cId="364335339" sldId="260"/>
            <ac:spMk id="2" creationId="{CE9030A1-48C6-466B-B5B3-27D6B914C461}"/>
          </ac:spMkLst>
        </pc:spChg>
        <pc:spChg chg="mod">
          <ac:chgData name="MagMag 珠瑪璣 주민연" userId="a25f3cb8dde9e579" providerId="LiveId" clId="{A88683C0-7D0B-4567-9E6E-0F0B70DAE8BE}" dt="2022-04-07T03:44:27.774" v="566" actId="1076"/>
          <ac:spMkLst>
            <pc:docMk/>
            <pc:sldMk cId="364335339" sldId="260"/>
            <ac:spMk id="4" creationId="{B16D0D5D-78B7-4A5D-9F3F-45887A342CBF}"/>
          </ac:spMkLst>
        </pc:spChg>
        <pc:picChg chg="del mod ord">
          <ac:chgData name="MagMag 珠瑪璣 주민연" userId="a25f3cb8dde9e579" providerId="LiveId" clId="{A88683C0-7D0B-4567-9E6E-0F0B70DAE8BE}" dt="2022-04-07T03:47:11.118" v="589" actId="478"/>
          <ac:picMkLst>
            <pc:docMk/>
            <pc:sldMk cId="364335339" sldId="260"/>
            <ac:picMk id="5" creationId="{4395B369-FF01-4EC1-B455-916B13B48956}"/>
          </ac:picMkLst>
        </pc:picChg>
        <pc:picChg chg="add mod">
          <ac:chgData name="MagMag 珠瑪璣 주민연" userId="a25f3cb8dde9e579" providerId="LiveId" clId="{A88683C0-7D0B-4567-9E6E-0F0B70DAE8BE}" dt="2022-04-07T03:47:11.592" v="590"/>
          <ac:picMkLst>
            <pc:docMk/>
            <pc:sldMk cId="364335339" sldId="260"/>
            <ac:picMk id="14" creationId="{B63B7F4E-4F7E-462E-81A4-C51ED9CC1195}"/>
          </ac:picMkLst>
        </pc:picChg>
      </pc:sldChg>
      <pc:sldChg chg="addSp delSp modSp mod">
        <pc:chgData name="MagMag 珠瑪璣 주민연" userId="a25f3cb8dde9e579" providerId="LiveId" clId="{A88683C0-7D0B-4567-9E6E-0F0B70DAE8BE}" dt="2022-04-07T03:47:18.760" v="592"/>
        <pc:sldMkLst>
          <pc:docMk/>
          <pc:sldMk cId="2823829808" sldId="261"/>
        </pc:sldMkLst>
        <pc:spChg chg="mod">
          <ac:chgData name="MagMag 珠瑪璣 주민연" userId="a25f3cb8dde9e579" providerId="LiveId" clId="{A88683C0-7D0B-4567-9E6E-0F0B70DAE8BE}" dt="2022-04-07T03:46:22.061" v="580" actId="1076"/>
          <ac:spMkLst>
            <pc:docMk/>
            <pc:sldMk cId="2823829808" sldId="261"/>
            <ac:spMk id="8" creationId="{85A4E047-7ED1-4943-852B-EC1327983C97}"/>
          </ac:spMkLst>
        </pc:spChg>
        <pc:spChg chg="ord">
          <ac:chgData name="MagMag 珠瑪璣 주민연" userId="a25f3cb8dde9e579" providerId="LiveId" clId="{A88683C0-7D0B-4567-9E6E-0F0B70DAE8BE}" dt="2022-04-07T03:46:39.559" v="584" actId="166"/>
          <ac:spMkLst>
            <pc:docMk/>
            <pc:sldMk cId="2823829808" sldId="261"/>
            <ac:spMk id="11" creationId="{AEDA949C-BFE7-4782-B17C-ED0A86FE4C25}"/>
          </ac:spMkLst>
        </pc:spChg>
        <pc:picChg chg="del ord">
          <ac:chgData name="MagMag 珠瑪璣 주민연" userId="a25f3cb8dde9e579" providerId="LiveId" clId="{A88683C0-7D0B-4567-9E6E-0F0B70DAE8BE}" dt="2022-04-07T03:47:18.294" v="591" actId="478"/>
          <ac:picMkLst>
            <pc:docMk/>
            <pc:sldMk cId="2823829808" sldId="261"/>
            <ac:picMk id="5" creationId="{4395B369-FF01-4EC1-B455-916B13B48956}"/>
          </ac:picMkLst>
        </pc:picChg>
        <pc:picChg chg="add mod">
          <ac:chgData name="MagMag 珠瑪璣 주민연" userId="a25f3cb8dde9e579" providerId="LiveId" clId="{A88683C0-7D0B-4567-9E6E-0F0B70DAE8BE}" dt="2022-04-07T03:47:18.760" v="592"/>
          <ac:picMkLst>
            <pc:docMk/>
            <pc:sldMk cId="2823829808" sldId="261"/>
            <ac:picMk id="13" creationId="{F8B5E95C-1494-4AC0-9416-896C37936E32}"/>
          </ac:picMkLst>
        </pc:picChg>
      </pc:sldChg>
      <pc:sldChg chg="del">
        <pc:chgData name="MagMag 珠瑪璣 주민연" userId="a25f3cb8dde9e579" providerId="LiveId" clId="{A88683C0-7D0B-4567-9E6E-0F0B70DAE8BE}" dt="2022-04-07T03:42:02.197" v="564" actId="47"/>
        <pc:sldMkLst>
          <pc:docMk/>
          <pc:sldMk cId="3861876828" sldId="262"/>
        </pc:sldMkLst>
      </pc:sldChg>
      <pc:sldChg chg="modSp add mod modAnim">
        <pc:chgData name="MagMag 珠瑪璣 주민연" userId="a25f3cb8dde9e579" providerId="LiveId" clId="{A88683C0-7D0B-4567-9E6E-0F0B70DAE8BE}" dt="2022-04-07T03:46:59.545" v="588" actId="14100"/>
        <pc:sldMkLst>
          <pc:docMk/>
          <pc:sldMk cId="1256576792" sldId="263"/>
        </pc:sldMkLst>
        <pc:spChg chg="mod">
          <ac:chgData name="MagMag 珠瑪璣 주민연" userId="a25f3cb8dde9e579" providerId="LiveId" clId="{A88683C0-7D0B-4567-9E6E-0F0B70DAE8BE}" dt="2022-04-07T03:46:49.286" v="586" actId="1076"/>
          <ac:spMkLst>
            <pc:docMk/>
            <pc:sldMk cId="1256576792" sldId="263"/>
            <ac:spMk id="2" creationId="{C624CA91-0EFA-4D6A-A067-F41935B35B24}"/>
          </ac:spMkLst>
        </pc:spChg>
        <pc:spChg chg="mod">
          <ac:chgData name="MagMag 珠瑪璣 주민연" userId="a25f3cb8dde9e579" providerId="LiveId" clId="{A88683C0-7D0B-4567-9E6E-0F0B70DAE8BE}" dt="2022-04-07T03:02:55.025" v="7" actId="120"/>
          <ac:spMkLst>
            <pc:docMk/>
            <pc:sldMk cId="1256576792" sldId="263"/>
            <ac:spMk id="10" creationId="{F3828B3C-C6A4-427B-8C85-292EA6C07E40}"/>
          </ac:spMkLst>
        </pc:spChg>
        <pc:spChg chg="mod">
          <ac:chgData name="MagMag 珠瑪璣 주민연" userId="a25f3cb8dde9e579" providerId="LiveId" clId="{A88683C0-7D0B-4567-9E6E-0F0B70DAE8BE}" dt="2022-04-07T03:03:56.477" v="21"/>
          <ac:spMkLst>
            <pc:docMk/>
            <pc:sldMk cId="1256576792" sldId="263"/>
            <ac:spMk id="11" creationId="{AEDA949C-BFE7-4782-B17C-ED0A86FE4C25}"/>
          </ac:spMkLst>
        </pc:spChg>
        <pc:picChg chg="mod">
          <ac:chgData name="MagMag 珠瑪璣 주민연" userId="a25f3cb8dde9e579" providerId="LiveId" clId="{A88683C0-7D0B-4567-9E6E-0F0B70DAE8BE}" dt="2022-04-07T03:46:59.545" v="588" actId="14100"/>
          <ac:picMkLst>
            <pc:docMk/>
            <pc:sldMk cId="1256576792" sldId="263"/>
            <ac:picMk id="5" creationId="{4395B369-FF01-4EC1-B455-916B13B48956}"/>
          </ac:picMkLst>
        </pc:picChg>
      </pc:sldChg>
      <pc:sldChg chg="addSp delSp modSp add mod modAnim">
        <pc:chgData name="MagMag 珠瑪璣 주민연" userId="a25f3cb8dde9e579" providerId="LiveId" clId="{A88683C0-7D0B-4567-9E6E-0F0B70DAE8BE}" dt="2022-04-07T03:47:43.674" v="598" actId="166"/>
        <pc:sldMkLst>
          <pc:docMk/>
          <pc:sldMk cId="810857035" sldId="264"/>
        </pc:sldMkLst>
        <pc:spChg chg="mod">
          <ac:chgData name="MagMag 珠瑪璣 주민연" userId="a25f3cb8dde9e579" providerId="LiveId" clId="{A88683C0-7D0B-4567-9E6E-0F0B70DAE8BE}" dt="2022-04-07T03:47:29.255" v="594" actId="1076"/>
          <ac:spMkLst>
            <pc:docMk/>
            <pc:sldMk cId="810857035" sldId="264"/>
            <ac:spMk id="2" creationId="{47C2EA5C-D2ED-4855-8538-E86CEDCCC7C3}"/>
          </ac:spMkLst>
        </pc:spChg>
        <pc:spChg chg="mod">
          <ac:chgData name="MagMag 珠瑪璣 주민연" userId="a25f3cb8dde9e579" providerId="LiveId" clId="{A88683C0-7D0B-4567-9E6E-0F0B70DAE8BE}" dt="2022-04-07T03:08:52.972" v="39" actId="2711"/>
          <ac:spMkLst>
            <pc:docMk/>
            <pc:sldMk cId="810857035" sldId="264"/>
            <ac:spMk id="10" creationId="{F3828B3C-C6A4-427B-8C85-292EA6C07E40}"/>
          </ac:spMkLst>
        </pc:spChg>
        <pc:spChg chg="mod ord">
          <ac:chgData name="MagMag 珠瑪璣 주민연" userId="a25f3cb8dde9e579" providerId="LiveId" clId="{A88683C0-7D0B-4567-9E6E-0F0B70DAE8BE}" dt="2022-04-07T03:47:43.674" v="598" actId="166"/>
          <ac:spMkLst>
            <pc:docMk/>
            <pc:sldMk cId="810857035" sldId="264"/>
            <ac:spMk id="11" creationId="{AEDA949C-BFE7-4782-B17C-ED0A86FE4C25}"/>
          </ac:spMkLst>
        </pc:spChg>
        <pc:picChg chg="del">
          <ac:chgData name="MagMag 珠瑪璣 주민연" userId="a25f3cb8dde9e579" providerId="LiveId" clId="{A88683C0-7D0B-4567-9E6E-0F0B70DAE8BE}" dt="2022-04-07T03:47:25.069" v="593" actId="478"/>
          <ac:picMkLst>
            <pc:docMk/>
            <pc:sldMk cId="810857035" sldId="264"/>
            <ac:picMk id="5" creationId="{4395B369-FF01-4EC1-B455-916B13B48956}"/>
          </ac:picMkLst>
        </pc:picChg>
        <pc:picChg chg="add mod ord">
          <ac:chgData name="MagMag 珠瑪璣 주민연" userId="a25f3cb8dde9e579" providerId="LiveId" clId="{A88683C0-7D0B-4567-9E6E-0F0B70DAE8BE}" dt="2022-04-07T03:47:37.450" v="597" actId="167"/>
          <ac:picMkLst>
            <pc:docMk/>
            <pc:sldMk cId="810857035" sldId="264"/>
            <ac:picMk id="7" creationId="{DA63753D-BD72-41EC-BA5B-937E62C0B898}"/>
          </ac:picMkLst>
        </pc:picChg>
      </pc:sldChg>
      <pc:sldChg chg="modSp add mod addAnim delAnim modAnim">
        <pc:chgData name="MagMag 珠瑪璣 주민연" userId="a25f3cb8dde9e579" providerId="LiveId" clId="{A88683C0-7D0B-4567-9E6E-0F0B70DAE8BE}" dt="2022-04-07T03:48:09.340" v="602" actId="14100"/>
        <pc:sldMkLst>
          <pc:docMk/>
          <pc:sldMk cId="3998001732" sldId="265"/>
        </pc:sldMkLst>
        <pc:spChg chg="mod">
          <ac:chgData name="MagMag 珠瑪璣 주민연" userId="a25f3cb8dde9e579" providerId="LiveId" clId="{A88683C0-7D0B-4567-9E6E-0F0B70DAE8BE}" dt="2022-04-07T03:47:56.768" v="600" actId="1076"/>
          <ac:spMkLst>
            <pc:docMk/>
            <pc:sldMk cId="3998001732" sldId="265"/>
            <ac:spMk id="2" creationId="{553D472A-7DC1-4F86-891A-F8E779A4A558}"/>
          </ac:spMkLst>
        </pc:spChg>
        <pc:spChg chg="mod">
          <ac:chgData name="MagMag 珠瑪璣 주민연" userId="a25f3cb8dde9e579" providerId="LiveId" clId="{A88683C0-7D0B-4567-9E6E-0F0B70DAE8BE}" dt="2022-04-07T03:13:04.673" v="125" actId="20577"/>
          <ac:spMkLst>
            <pc:docMk/>
            <pc:sldMk cId="3998001732" sldId="265"/>
            <ac:spMk id="11" creationId="{AEDA949C-BFE7-4782-B17C-ED0A86FE4C25}"/>
          </ac:spMkLst>
        </pc:spChg>
        <pc:picChg chg="mod">
          <ac:chgData name="MagMag 珠瑪璣 주민연" userId="a25f3cb8dde9e579" providerId="LiveId" clId="{A88683C0-7D0B-4567-9E6E-0F0B70DAE8BE}" dt="2022-04-07T03:48:09.340" v="602" actId="14100"/>
          <ac:picMkLst>
            <pc:docMk/>
            <pc:sldMk cId="3998001732" sldId="265"/>
            <ac:picMk id="5" creationId="{4395B369-FF01-4EC1-B455-916B13B48956}"/>
          </ac:picMkLst>
        </pc:picChg>
      </pc:sldChg>
      <pc:sldChg chg="add del">
        <pc:chgData name="MagMag 珠瑪璣 주민연" userId="a25f3cb8dde9e579" providerId="LiveId" clId="{A88683C0-7D0B-4567-9E6E-0F0B70DAE8BE}" dt="2022-04-07T03:14:15.928" v="127" actId="47"/>
        <pc:sldMkLst>
          <pc:docMk/>
          <pc:sldMk cId="95223111" sldId="266"/>
        </pc:sldMkLst>
      </pc:sldChg>
      <pc:sldChg chg="new del">
        <pc:chgData name="MagMag 珠瑪璣 주민연" userId="a25f3cb8dde9e579" providerId="LiveId" clId="{A88683C0-7D0B-4567-9E6E-0F0B70DAE8BE}" dt="2022-04-07T03:12:25.269" v="90" actId="47"/>
        <pc:sldMkLst>
          <pc:docMk/>
          <pc:sldMk cId="861548236" sldId="266"/>
        </pc:sldMkLst>
      </pc:sldChg>
      <pc:sldChg chg="modSp add mod modAnim">
        <pc:chgData name="MagMag 珠瑪璣 주민연" userId="a25f3cb8dde9e579" providerId="LiveId" clId="{A88683C0-7D0B-4567-9E6E-0F0B70DAE8BE}" dt="2022-04-07T03:55:14.247" v="874" actId="20577"/>
        <pc:sldMkLst>
          <pc:docMk/>
          <pc:sldMk cId="3841462291" sldId="266"/>
        </pc:sldMkLst>
        <pc:spChg chg="mod">
          <ac:chgData name="MagMag 珠瑪璣 주민연" userId="a25f3cb8dde9e579" providerId="LiveId" clId="{A88683C0-7D0B-4567-9E6E-0F0B70DAE8BE}" dt="2022-04-07T03:48:31.803" v="743" actId="1037"/>
          <ac:spMkLst>
            <pc:docMk/>
            <pc:sldMk cId="3841462291" sldId="266"/>
            <ac:spMk id="2" creationId="{BDE49E11-6398-4F07-80D7-32B9E7F8A06A}"/>
          </ac:spMkLst>
        </pc:spChg>
        <pc:spChg chg="mod">
          <ac:chgData name="MagMag 珠瑪璣 주민연" userId="a25f3cb8dde9e579" providerId="LiveId" clId="{A88683C0-7D0B-4567-9E6E-0F0B70DAE8BE}" dt="2022-04-07T03:55:14.247" v="874" actId="20577"/>
          <ac:spMkLst>
            <pc:docMk/>
            <pc:sldMk cId="3841462291" sldId="266"/>
            <ac:spMk id="11" creationId="{AEDA949C-BFE7-4782-B17C-ED0A86FE4C25}"/>
          </ac:spMkLst>
        </pc:spChg>
        <pc:picChg chg="mod">
          <ac:chgData name="MagMag 珠瑪璣 주민연" userId="a25f3cb8dde9e579" providerId="LiveId" clId="{A88683C0-7D0B-4567-9E6E-0F0B70DAE8BE}" dt="2022-04-07T03:48:36.572" v="744" actId="1076"/>
          <ac:picMkLst>
            <pc:docMk/>
            <pc:sldMk cId="3841462291" sldId="266"/>
            <ac:picMk id="5" creationId="{4395B369-FF01-4EC1-B455-916B13B48956}"/>
          </ac:picMkLst>
        </pc:picChg>
      </pc:sldChg>
      <pc:sldChg chg="addSp delSp modSp add mod modAnim">
        <pc:chgData name="MagMag 珠瑪璣 주민연" userId="a25f3cb8dde9e579" providerId="LiveId" clId="{A88683C0-7D0B-4567-9E6E-0F0B70DAE8BE}" dt="2022-04-07T03:48:58.540" v="750" actId="1076"/>
        <pc:sldMkLst>
          <pc:docMk/>
          <pc:sldMk cId="2249030650" sldId="267"/>
        </pc:sldMkLst>
        <pc:spChg chg="del">
          <ac:chgData name="MagMag 珠瑪璣 주민연" userId="a25f3cb8dde9e579" providerId="LiveId" clId="{A88683C0-7D0B-4567-9E6E-0F0B70DAE8BE}" dt="2022-04-07T03:48:46.657" v="747" actId="21"/>
          <ac:spMkLst>
            <pc:docMk/>
            <pc:sldMk cId="2249030650" sldId="267"/>
            <ac:spMk id="2" creationId="{42D369B6-37F0-4528-A7A7-44019F2102A9}"/>
          </ac:spMkLst>
        </pc:spChg>
        <pc:spChg chg="add mod">
          <ac:chgData name="MagMag 珠瑪璣 주민연" userId="a25f3cb8dde9e579" providerId="LiveId" clId="{A88683C0-7D0B-4567-9E6E-0F0B70DAE8BE}" dt="2022-04-07T03:48:50.504" v="749" actId="1076"/>
          <ac:spMkLst>
            <pc:docMk/>
            <pc:sldMk cId="2249030650" sldId="267"/>
            <ac:spMk id="7" creationId="{054F3BD2-8BBC-4453-B00D-0A11EA93ADF6}"/>
          </ac:spMkLst>
        </pc:spChg>
        <pc:spChg chg="mod">
          <ac:chgData name="MagMag 珠瑪璣 주민연" userId="a25f3cb8dde9e579" providerId="LiveId" clId="{A88683C0-7D0B-4567-9E6E-0F0B70DAE8BE}" dt="2022-04-07T03:21:52.749" v="250" actId="14100"/>
          <ac:spMkLst>
            <pc:docMk/>
            <pc:sldMk cId="2249030650" sldId="267"/>
            <ac:spMk id="11" creationId="{AEDA949C-BFE7-4782-B17C-ED0A86FE4C25}"/>
          </ac:spMkLst>
        </pc:spChg>
        <pc:picChg chg="mod">
          <ac:chgData name="MagMag 珠瑪璣 주민연" userId="a25f3cb8dde9e579" providerId="LiveId" clId="{A88683C0-7D0B-4567-9E6E-0F0B70DAE8BE}" dt="2022-04-07T03:48:58.540" v="750" actId="1076"/>
          <ac:picMkLst>
            <pc:docMk/>
            <pc:sldMk cId="2249030650" sldId="267"/>
            <ac:picMk id="5" creationId="{4395B369-FF01-4EC1-B455-916B13B48956}"/>
          </ac:picMkLst>
        </pc:picChg>
      </pc:sldChg>
      <pc:sldChg chg="modSp add mod ord modAnim">
        <pc:chgData name="MagMag 珠瑪璣 주민연" userId="a25f3cb8dde9e579" providerId="LiveId" clId="{A88683C0-7D0B-4567-9E6E-0F0B70DAE8BE}" dt="2022-04-07T03:56:00.194" v="876" actId="6549"/>
        <pc:sldMkLst>
          <pc:docMk/>
          <pc:sldMk cId="2290752803" sldId="268"/>
        </pc:sldMkLst>
        <pc:spChg chg="mod">
          <ac:chgData name="MagMag 珠瑪璣 주민연" userId="a25f3cb8dde9e579" providerId="LiveId" clId="{A88683C0-7D0B-4567-9E6E-0F0B70DAE8BE}" dt="2022-04-07T03:49:09.121" v="753" actId="1076"/>
          <ac:spMkLst>
            <pc:docMk/>
            <pc:sldMk cId="2290752803" sldId="268"/>
            <ac:spMk id="2" creationId="{ABB885FD-3563-4227-964C-A9162B33A0ED}"/>
          </ac:spMkLst>
        </pc:spChg>
        <pc:spChg chg="mod">
          <ac:chgData name="MagMag 珠瑪璣 주민연" userId="a25f3cb8dde9e579" providerId="LiveId" clId="{A88683C0-7D0B-4567-9E6E-0F0B70DAE8BE}" dt="2022-04-07T03:22:43.533" v="259" actId="20577"/>
          <ac:spMkLst>
            <pc:docMk/>
            <pc:sldMk cId="2290752803" sldId="268"/>
            <ac:spMk id="10" creationId="{F3828B3C-C6A4-427B-8C85-292EA6C07E40}"/>
          </ac:spMkLst>
        </pc:spChg>
        <pc:spChg chg="mod">
          <ac:chgData name="MagMag 珠瑪璣 주민연" userId="a25f3cb8dde9e579" providerId="LiveId" clId="{A88683C0-7D0B-4567-9E6E-0F0B70DAE8BE}" dt="2022-04-07T03:56:00.194" v="876" actId="6549"/>
          <ac:spMkLst>
            <pc:docMk/>
            <pc:sldMk cId="2290752803" sldId="268"/>
            <ac:spMk id="11" creationId="{AEDA949C-BFE7-4782-B17C-ED0A86FE4C25}"/>
          </ac:spMkLst>
        </pc:spChg>
        <pc:picChg chg="mod">
          <ac:chgData name="MagMag 珠瑪璣 주민연" userId="a25f3cb8dde9e579" providerId="LiveId" clId="{A88683C0-7D0B-4567-9E6E-0F0B70DAE8BE}" dt="2022-04-07T03:49:11.920" v="754" actId="1076"/>
          <ac:picMkLst>
            <pc:docMk/>
            <pc:sldMk cId="2290752803" sldId="268"/>
            <ac:picMk id="5" creationId="{4395B369-FF01-4EC1-B455-916B13B48956}"/>
          </ac:picMkLst>
        </pc:picChg>
      </pc:sldChg>
      <pc:sldChg chg="modSp add mod modAnim">
        <pc:chgData name="MagMag 珠瑪璣 주민연" userId="a25f3cb8dde9e579" providerId="LiveId" clId="{A88683C0-7D0B-4567-9E6E-0F0B70DAE8BE}" dt="2022-04-07T03:49:27.630" v="759" actId="1076"/>
        <pc:sldMkLst>
          <pc:docMk/>
          <pc:sldMk cId="4275049200" sldId="269"/>
        </pc:sldMkLst>
        <pc:spChg chg="mod">
          <ac:chgData name="MagMag 珠瑪璣 주민연" userId="a25f3cb8dde9e579" providerId="LiveId" clId="{A88683C0-7D0B-4567-9E6E-0F0B70DAE8BE}" dt="2022-04-07T03:49:25.694" v="758" actId="1076"/>
          <ac:spMkLst>
            <pc:docMk/>
            <pc:sldMk cId="4275049200" sldId="269"/>
            <ac:spMk id="2" creationId="{2A2AE606-FD3B-4D1D-A10A-D8B5C3F8780E}"/>
          </ac:spMkLst>
        </pc:spChg>
        <pc:spChg chg="mod">
          <ac:chgData name="MagMag 珠瑪璣 주민연" userId="a25f3cb8dde9e579" providerId="LiveId" clId="{A88683C0-7D0B-4567-9E6E-0F0B70DAE8BE}" dt="2022-04-07T03:25:08.126" v="296" actId="6549"/>
          <ac:spMkLst>
            <pc:docMk/>
            <pc:sldMk cId="4275049200" sldId="269"/>
            <ac:spMk id="11" creationId="{AEDA949C-BFE7-4782-B17C-ED0A86FE4C25}"/>
          </ac:spMkLst>
        </pc:spChg>
        <pc:picChg chg="mod">
          <ac:chgData name="MagMag 珠瑪璣 주민연" userId="a25f3cb8dde9e579" providerId="LiveId" clId="{A88683C0-7D0B-4567-9E6E-0F0B70DAE8BE}" dt="2022-04-07T03:49:27.630" v="759" actId="1076"/>
          <ac:picMkLst>
            <pc:docMk/>
            <pc:sldMk cId="4275049200" sldId="269"/>
            <ac:picMk id="5" creationId="{4395B369-FF01-4EC1-B455-916B13B48956}"/>
          </ac:picMkLst>
        </pc:picChg>
      </pc:sldChg>
      <pc:sldChg chg="modSp add mod ord modAnim">
        <pc:chgData name="MagMag 珠瑪璣 주민연" userId="a25f3cb8dde9e579" providerId="LiveId" clId="{A88683C0-7D0B-4567-9E6E-0F0B70DAE8BE}" dt="2022-04-07T03:56:36.157" v="877"/>
        <pc:sldMkLst>
          <pc:docMk/>
          <pc:sldMk cId="2403303186" sldId="270"/>
        </pc:sldMkLst>
        <pc:spChg chg="mod">
          <ac:chgData name="MagMag 珠瑪璣 주민연" userId="a25f3cb8dde9e579" providerId="LiveId" clId="{A88683C0-7D0B-4567-9E6E-0F0B70DAE8BE}" dt="2022-04-07T03:49:40.253" v="762" actId="1076"/>
          <ac:spMkLst>
            <pc:docMk/>
            <pc:sldMk cId="2403303186" sldId="270"/>
            <ac:spMk id="2" creationId="{6336C2EC-5186-49A2-9A26-A5333FBDAA85}"/>
          </ac:spMkLst>
        </pc:spChg>
        <pc:spChg chg="mod">
          <ac:chgData name="MagMag 珠瑪璣 주민연" userId="a25f3cb8dde9e579" providerId="LiveId" clId="{A88683C0-7D0B-4567-9E6E-0F0B70DAE8BE}" dt="2022-04-07T03:30:19.401" v="427" actId="1036"/>
          <ac:spMkLst>
            <pc:docMk/>
            <pc:sldMk cId="2403303186" sldId="270"/>
            <ac:spMk id="10" creationId="{F3828B3C-C6A4-427B-8C85-292EA6C07E40}"/>
          </ac:spMkLst>
        </pc:spChg>
        <pc:spChg chg="mod">
          <ac:chgData name="MagMag 珠瑪璣 주민연" userId="a25f3cb8dde9e579" providerId="LiveId" clId="{A88683C0-7D0B-4567-9E6E-0F0B70DAE8BE}" dt="2022-04-07T03:31:16.355" v="441" actId="20577"/>
          <ac:spMkLst>
            <pc:docMk/>
            <pc:sldMk cId="2403303186" sldId="270"/>
            <ac:spMk id="11" creationId="{AEDA949C-BFE7-4782-B17C-ED0A86FE4C25}"/>
          </ac:spMkLst>
        </pc:spChg>
        <pc:picChg chg="mod">
          <ac:chgData name="MagMag 珠瑪璣 주민연" userId="a25f3cb8dde9e579" providerId="LiveId" clId="{A88683C0-7D0B-4567-9E6E-0F0B70DAE8BE}" dt="2022-04-07T03:49:42.655" v="763" actId="1076"/>
          <ac:picMkLst>
            <pc:docMk/>
            <pc:sldMk cId="2403303186" sldId="270"/>
            <ac:picMk id="5" creationId="{4395B369-FF01-4EC1-B455-916B13B48956}"/>
          </ac:picMkLst>
        </pc:picChg>
      </pc:sldChg>
      <pc:sldChg chg="addSp delSp modSp add mod ord">
        <pc:chgData name="MagMag 珠瑪璣 주민연" userId="a25f3cb8dde9e579" providerId="LiveId" clId="{A88683C0-7D0B-4567-9E6E-0F0B70DAE8BE}" dt="2022-04-07T03:57:12.722" v="883" actId="20577"/>
        <pc:sldMkLst>
          <pc:docMk/>
          <pc:sldMk cId="936711015" sldId="271"/>
        </pc:sldMkLst>
        <pc:spChg chg="mod">
          <ac:chgData name="MagMag 珠瑪璣 주민연" userId="a25f3cb8dde9e579" providerId="LiveId" clId="{A88683C0-7D0B-4567-9E6E-0F0B70DAE8BE}" dt="2022-04-07T03:49:55.320" v="766" actId="1076"/>
          <ac:spMkLst>
            <pc:docMk/>
            <pc:sldMk cId="936711015" sldId="271"/>
            <ac:spMk id="2" creationId="{4DC7E2A7-2F36-4C74-BE45-0E180D6D59A3}"/>
          </ac:spMkLst>
        </pc:spChg>
        <pc:spChg chg="add mod">
          <ac:chgData name="MagMag 珠瑪璣 주민연" userId="a25f3cb8dde9e579" providerId="LiveId" clId="{A88683C0-7D0B-4567-9E6E-0F0B70DAE8BE}" dt="2022-04-07T03:35:22.498" v="446"/>
          <ac:spMkLst>
            <pc:docMk/>
            <pc:sldMk cId="936711015" sldId="271"/>
            <ac:spMk id="6" creationId="{9E656137-8F43-4D7E-AF71-E7F3132E27AC}"/>
          </ac:spMkLst>
        </pc:spChg>
        <pc:spChg chg="del">
          <ac:chgData name="MagMag 珠瑪璣 주민연" userId="a25f3cb8dde9e579" providerId="LiveId" clId="{A88683C0-7D0B-4567-9E6E-0F0B70DAE8BE}" dt="2022-04-07T03:35:22.083" v="445" actId="478"/>
          <ac:spMkLst>
            <pc:docMk/>
            <pc:sldMk cId="936711015" sldId="271"/>
            <ac:spMk id="10" creationId="{F3828B3C-C6A4-427B-8C85-292EA6C07E40}"/>
          </ac:spMkLst>
        </pc:spChg>
        <pc:spChg chg="mod">
          <ac:chgData name="MagMag 珠瑪璣 주민연" userId="a25f3cb8dde9e579" providerId="LiveId" clId="{A88683C0-7D0B-4567-9E6E-0F0B70DAE8BE}" dt="2022-04-07T03:57:12.722" v="883" actId="20577"/>
          <ac:spMkLst>
            <pc:docMk/>
            <pc:sldMk cId="936711015" sldId="271"/>
            <ac:spMk id="11" creationId="{AEDA949C-BFE7-4782-B17C-ED0A86FE4C25}"/>
          </ac:spMkLst>
        </pc:spChg>
        <pc:picChg chg="mod">
          <ac:chgData name="MagMag 珠瑪璣 주민연" userId="a25f3cb8dde9e579" providerId="LiveId" clId="{A88683C0-7D0B-4567-9E6E-0F0B70DAE8BE}" dt="2022-04-07T03:49:58.224" v="767" actId="1076"/>
          <ac:picMkLst>
            <pc:docMk/>
            <pc:sldMk cId="936711015" sldId="271"/>
            <ac:picMk id="5" creationId="{4395B369-FF01-4EC1-B455-916B13B48956}"/>
          </ac:picMkLst>
        </pc:picChg>
      </pc:sldChg>
      <pc:sldChg chg="modSp add mod">
        <pc:chgData name="MagMag 珠瑪璣 주민연" userId="a25f3cb8dde9e579" providerId="LiveId" clId="{A88683C0-7D0B-4567-9E6E-0F0B70DAE8BE}" dt="2022-04-07T03:50:20.821" v="817" actId="1038"/>
        <pc:sldMkLst>
          <pc:docMk/>
          <pc:sldMk cId="1437121055" sldId="272"/>
        </pc:sldMkLst>
        <pc:spChg chg="mod">
          <ac:chgData name="MagMag 珠瑪璣 주민연" userId="a25f3cb8dde9e579" providerId="LiveId" clId="{A88683C0-7D0B-4567-9E6E-0F0B70DAE8BE}" dt="2022-04-07T03:50:11.650" v="770" actId="1076"/>
          <ac:spMkLst>
            <pc:docMk/>
            <pc:sldMk cId="1437121055" sldId="272"/>
            <ac:spMk id="2" creationId="{3B6B996A-E65A-4BA2-8CA6-313E314CF89B}"/>
          </ac:spMkLst>
        </pc:spChg>
        <pc:spChg chg="mod">
          <ac:chgData name="MagMag 珠瑪璣 주민연" userId="a25f3cb8dde9e579" providerId="LiveId" clId="{A88683C0-7D0B-4567-9E6E-0F0B70DAE8BE}" dt="2022-04-07T03:39:11.879" v="522" actId="6549"/>
          <ac:spMkLst>
            <pc:docMk/>
            <pc:sldMk cId="1437121055" sldId="272"/>
            <ac:spMk id="11" creationId="{AEDA949C-BFE7-4782-B17C-ED0A86FE4C25}"/>
          </ac:spMkLst>
        </pc:spChg>
        <pc:picChg chg="mod">
          <ac:chgData name="MagMag 珠瑪璣 주민연" userId="a25f3cb8dde9e579" providerId="LiveId" clId="{A88683C0-7D0B-4567-9E6E-0F0B70DAE8BE}" dt="2022-04-07T03:50:20.821" v="817" actId="1038"/>
          <ac:picMkLst>
            <pc:docMk/>
            <pc:sldMk cId="1437121055" sldId="272"/>
            <ac:picMk id="5" creationId="{4395B369-FF01-4EC1-B455-916B13B48956}"/>
          </ac:picMkLst>
        </pc:picChg>
      </pc:sldChg>
      <pc:sldChg chg="modSp add mod ord modAnim">
        <pc:chgData name="MagMag 珠瑪璣 주민연" userId="a25f3cb8dde9e579" providerId="LiveId" clId="{A88683C0-7D0B-4567-9E6E-0F0B70DAE8BE}" dt="2022-04-07T03:50:35.480" v="821" actId="1076"/>
        <pc:sldMkLst>
          <pc:docMk/>
          <pc:sldMk cId="34869037" sldId="273"/>
        </pc:sldMkLst>
        <pc:spChg chg="mod">
          <ac:chgData name="MagMag 珠瑪璣 주민연" userId="a25f3cb8dde9e579" providerId="LiveId" clId="{A88683C0-7D0B-4567-9E6E-0F0B70DAE8BE}" dt="2022-04-07T03:50:32.517" v="820" actId="1076"/>
          <ac:spMkLst>
            <pc:docMk/>
            <pc:sldMk cId="34869037" sldId="273"/>
            <ac:spMk id="2" creationId="{686BD34D-EF5A-491E-BBCB-8F6040C5365D}"/>
          </ac:spMkLst>
        </pc:spChg>
        <pc:spChg chg="mod">
          <ac:chgData name="MagMag 珠瑪璣 주민연" userId="a25f3cb8dde9e579" providerId="LiveId" clId="{A88683C0-7D0B-4567-9E6E-0F0B70DAE8BE}" dt="2022-04-07T03:39:50.344" v="530" actId="20577"/>
          <ac:spMkLst>
            <pc:docMk/>
            <pc:sldMk cId="34869037" sldId="273"/>
            <ac:spMk id="10" creationId="{F3828B3C-C6A4-427B-8C85-292EA6C07E40}"/>
          </ac:spMkLst>
        </pc:spChg>
        <pc:spChg chg="mod">
          <ac:chgData name="MagMag 珠瑪璣 주민연" userId="a25f3cb8dde9e579" providerId="LiveId" clId="{A88683C0-7D0B-4567-9E6E-0F0B70DAE8BE}" dt="2022-04-07T03:41:32.717" v="563" actId="27636"/>
          <ac:spMkLst>
            <pc:docMk/>
            <pc:sldMk cId="34869037" sldId="273"/>
            <ac:spMk id="11" creationId="{AEDA949C-BFE7-4782-B17C-ED0A86FE4C25}"/>
          </ac:spMkLst>
        </pc:spChg>
        <pc:picChg chg="mod">
          <ac:chgData name="MagMag 珠瑪璣 주민연" userId="a25f3cb8dde9e579" providerId="LiveId" clId="{A88683C0-7D0B-4567-9E6E-0F0B70DAE8BE}" dt="2022-04-07T03:50:35.480" v="821" actId="1076"/>
          <ac:picMkLst>
            <pc:docMk/>
            <pc:sldMk cId="34869037" sldId="273"/>
            <ac:picMk id="5" creationId="{4395B369-FF01-4EC1-B455-916B13B48956}"/>
          </ac:picMkLst>
        </pc:picChg>
      </pc:sldChg>
      <pc:sldChg chg="modSp add mod">
        <pc:chgData name="MagMag 珠瑪璣 주민연" userId="a25f3cb8dde9e579" providerId="LiveId" clId="{A88683C0-7D0B-4567-9E6E-0F0B70DAE8BE}" dt="2022-04-07T03:55:09.697" v="873" actId="6549"/>
        <pc:sldMkLst>
          <pc:docMk/>
          <pc:sldMk cId="1960961857" sldId="274"/>
        </pc:sldMkLst>
        <pc:spChg chg="mod">
          <ac:chgData name="MagMag 珠瑪璣 주민연" userId="a25f3cb8dde9e579" providerId="LiveId" clId="{A88683C0-7D0B-4567-9E6E-0F0B70DAE8BE}" dt="2022-04-07T03:55:09.697" v="873" actId="6549"/>
          <ac:spMkLst>
            <pc:docMk/>
            <pc:sldMk cId="1960961857" sldId="274"/>
            <ac:spMk id="11" creationId="{AEDA949C-BFE7-4782-B17C-ED0A86FE4C25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FC99E9-FD66-46D4-9F44-C3BA2868BF9F}" type="datetimeFigureOut">
              <a:rPr lang="en-AU" smtClean="0"/>
              <a:t>7/04/2022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D9B80D-A30F-44DC-AEF7-859097DFE3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564959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5564C3-E3E4-4EA6-AA67-FBA63218E90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85213B3-54AC-4D33-AFF7-31AFAE07A5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2EAA2F-6790-4112-83E5-F402A0E508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8E1F9-77C7-4C33-9705-61283BB646BA}" type="datetime1">
              <a:rPr lang="en-AU" smtClean="0"/>
              <a:t>7/04/2022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F2B603-9C28-448E-A518-C0CE33D8B3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5BA58B-5139-4C24-A57E-7CE6664FB3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D73B1-92AA-488F-98D2-B5F685EE077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039477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DA2850-2187-4F2D-A061-019D3A835C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AEC3B2E-57EB-4B79-98F3-CCB928647C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E00D68-925C-4DF1-93C1-C78D5345E6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8B2B2-F2D1-4711-ABE5-2E3293920889}" type="datetime1">
              <a:rPr lang="en-AU" smtClean="0"/>
              <a:t>7/04/2022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7A8AF1-8544-4CC7-8657-EB42271326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EE0A9A-3DB5-4A2B-A6B8-7BC1D4A6F5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D73B1-92AA-488F-98D2-B5F685EE077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49684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6A2EFB1-0265-48C0-8A7D-F81B4310A64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D5C1D11-F391-4625-B005-5D6309442B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CC3E03-2663-406B-8917-22719B678B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BB5C6-25C4-4436-A919-8891101EE898}" type="datetime1">
              <a:rPr lang="en-AU" smtClean="0"/>
              <a:t>7/04/2022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942BAF-62F7-4426-B9D6-F88360EBAD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D72A0E-4FFE-45FE-B3E7-5540F0C2FE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D73B1-92AA-488F-98D2-B5F685EE077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627171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F76B9D-1F31-4075-8CC0-B72DEB4071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D689FF-E041-42E4-B36A-953686C4F0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EE6FDB-C2C0-43A3-9657-C95192A024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1AC7-2C2E-42A3-81F3-131916664FDA}" type="datetime1">
              <a:rPr lang="en-AU" smtClean="0"/>
              <a:t>7/04/2022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90677B-6962-498E-BCDD-A73F9C02A3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B39FBA-3AEB-4514-B0C8-5EC231FFD9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D73B1-92AA-488F-98D2-B5F685EE077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4948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C0F826-27A7-4990-90F8-3739E66632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6CC059-8106-49D7-999E-978BD20610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1F8569-5116-4E0C-9219-12429D8A86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0ED56-4A4E-481F-9832-0863DEA138E4}" type="datetime1">
              <a:rPr lang="en-AU" smtClean="0"/>
              <a:t>7/04/2022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990A78-B16D-4B78-BF78-A27FEC19FB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09BA57-D679-4A2F-A9AF-45BF8CE8EA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D73B1-92AA-488F-98D2-B5F685EE077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705518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85B144-2C5D-46DA-B23E-2AF15C1B36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A42F3C-CBB1-4AEE-B694-13C407BF7F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2C299E6-A67C-47A6-BE43-EA5FA7E884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5A2F3A0-E504-4384-BA2E-E2FDBBB48A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CE79D-E743-4174-AD65-4A15C1F8CB21}" type="datetime1">
              <a:rPr lang="en-AU" smtClean="0"/>
              <a:t>7/04/2022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7B26604-AAF8-4A67-B0FF-82CBE8AABC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A5466F-E7D4-4539-88D3-B3B1CFFF3D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D73B1-92AA-488F-98D2-B5F685EE077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830827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516C4A-775F-4631-8C8A-8E9FA9CF90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6DC772-D4C3-4E66-8A56-152FA099BD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6EBED39-66B6-4922-BCA5-84A17FEB45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B4B9886-2C18-44DB-AB60-05E64838C96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563B0F1-9837-487E-8E64-7937FEA1A78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44A4DD7-765C-44CD-A6D1-680713EBCD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6EC9C-1F62-4D38-93F0-03DCBB6C9130}" type="datetime1">
              <a:rPr lang="en-AU" smtClean="0"/>
              <a:t>7/04/2022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1B2B916-0D7D-4E3C-906B-8D426C1FAE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99D8FA8-D466-4773-ABD3-FE709E1AB0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D73B1-92AA-488F-98D2-B5F685EE077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546026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9BB21F-9BCB-4B67-A903-B96B66F2A3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2E772BC-5527-4B6F-B63A-1252ACF3FC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9D99C-972A-40E6-AAFB-8802EDEBF704}" type="datetime1">
              <a:rPr lang="en-AU" smtClean="0"/>
              <a:t>7/04/2022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8418019-0758-4629-A7C6-4F344914C6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E0433A6-2DEE-48BA-8DD2-9E518C06D9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D73B1-92AA-488F-98D2-B5F685EE077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476418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1041DAC-C1ED-494A-8BCE-13AAC5DD1A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185D5-A38B-4830-922D-56C19ECB3E32}" type="datetime1">
              <a:rPr lang="en-AU" smtClean="0"/>
              <a:t>7/04/2022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9CB519D-7D73-4A79-9C3D-6E90AF9804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A7AF711-A5B3-4E85-8C41-A07CD88CBD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D73B1-92AA-488F-98D2-B5F685EE077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511099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659CC1-1C77-4317-B83F-61C5EA65AA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7DBD2B-EC14-4296-A6D5-DA6EAF915A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CA9CB18-DDB0-441E-B81F-87FE9C6817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61388B7-E2C4-482F-8F95-8CDB592E4C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E0F17-0F9D-46B3-8A2E-1F6013D4567E}" type="datetime1">
              <a:rPr lang="en-AU" smtClean="0"/>
              <a:t>7/04/2022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3F99249-0B9C-48BA-B529-47A7E044DC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EDFFF9-C1A7-4BC8-BFF6-E1A3FF4A93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D73B1-92AA-488F-98D2-B5F685EE077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836776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4BDC96-C3F8-4D74-8DFC-3A24C40D6A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C07B756-AA4A-40D4-A7EF-465A13EC83B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4FB6DA-F5C8-4FAF-BF6C-358F9E83DF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0A065A5-8599-40AE-82A0-F4AEAF03E2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BC363-8BBB-4DEF-86D5-D348A0D4F4BC}" type="datetime1">
              <a:rPr lang="en-AU" smtClean="0"/>
              <a:t>7/04/2022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B39A46D-D9D9-48F5-AA46-30B2B25B1C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34DD9E4-EA0C-4716-A7FB-ECD5DAE57B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D73B1-92AA-488F-98D2-B5F685EE077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88865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17AFC63-28B3-413C-8942-0B2883E0A9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389816-D2D2-4F48-98AD-B6297C9610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090822-ECFB-4B80-B88E-D87C327CB05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B4CA11-A78D-4FD7-A5AF-D63FCAEEA09B}" type="datetime1">
              <a:rPr lang="en-AU" smtClean="0"/>
              <a:t>7/04/2022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0BDEF0-013C-4B4E-9892-73925DA343F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06DA8D-12C4-49F5-BE9F-B58AB0D2928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9D73B1-92AA-488F-98D2-B5F685EE077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08395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9" name="Rectangle 28">
            <a:extLst>
              <a:ext uri="{FF2B5EF4-FFF2-40B4-BE49-F238E27FC236}">
                <a16:creationId xmlns:a16="http://schemas.microsoft.com/office/drawing/2014/main" id="{06DA9DF9-31F7-4056-B42E-878CC92417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E9030A1-48C6-466B-B5B3-27D6B914C4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7218" y="233892"/>
            <a:ext cx="8632612" cy="4919133"/>
          </a:xfrm>
        </p:spPr>
        <p:txBody>
          <a:bodyPr>
            <a:normAutofit/>
          </a:bodyPr>
          <a:lstStyle/>
          <a:p>
            <a:pPr algn="l"/>
            <a:r>
              <a:rPr lang="zh-TW" sz="8800" b="1" dirty="0">
                <a:solidFill>
                  <a:srgbClr val="000000"/>
                </a:solidFill>
                <a:effectLst/>
                <a:latin typeface="+mj-ea"/>
                <a:cs typeface="Arial Unicode MS"/>
              </a:rPr>
              <a:t>信而順服的重要</a:t>
            </a:r>
            <a:r>
              <a:rPr lang="en-US" sz="8000" b="1" dirty="0">
                <a:solidFill>
                  <a:srgbClr val="000000"/>
                </a:solidFill>
                <a:effectLst/>
                <a:latin typeface="+mj-ea"/>
                <a:cs typeface="Arial Unicode MS"/>
              </a:rPr>
              <a:t> </a:t>
            </a:r>
            <a:br>
              <a:rPr lang="en-US" sz="4400" b="1" dirty="0">
                <a:solidFill>
                  <a:srgbClr val="000000"/>
                </a:solidFill>
                <a:effectLst/>
                <a:latin typeface="+mj-ea"/>
                <a:cs typeface="Arial Unicode MS"/>
              </a:rPr>
            </a:br>
            <a:r>
              <a:rPr lang="en-US" sz="3600" dirty="0">
                <a:solidFill>
                  <a:srgbClr val="000000"/>
                </a:solidFill>
                <a:effectLst/>
                <a:latin typeface="+mj-ea"/>
                <a:cs typeface="Arial Unicode MS"/>
              </a:rPr>
              <a:t> </a:t>
            </a:r>
            <a:br>
              <a:rPr lang="en-AU" sz="3600" dirty="0">
                <a:solidFill>
                  <a:srgbClr val="000000"/>
                </a:solidFill>
                <a:effectLst/>
                <a:latin typeface="+mj-ea"/>
                <a:cs typeface="Arial Unicode MS"/>
              </a:rPr>
            </a:br>
            <a:r>
              <a:rPr lang="en-US" sz="4800" dirty="0" err="1">
                <a:effectLst/>
                <a:latin typeface="+mj-ea"/>
                <a:cs typeface="Arial Unicode MS"/>
              </a:rPr>
              <a:t>約翰福音</a:t>
            </a:r>
            <a:r>
              <a:rPr lang="en-US" sz="4800" dirty="0">
                <a:effectLst/>
                <a:latin typeface="+mj-ea"/>
                <a:cs typeface="Times New Roman" panose="02020603050405020304" pitchFamily="18" charset="0"/>
              </a:rPr>
              <a:t> 15:1-17 (John) </a:t>
            </a:r>
            <a:br>
              <a:rPr lang="en-US" sz="4400" dirty="0">
                <a:effectLst/>
                <a:latin typeface="+mj-ea"/>
                <a:cs typeface="Times New Roman" panose="02020603050405020304" pitchFamily="18" charset="0"/>
              </a:rPr>
            </a:br>
            <a:br>
              <a:rPr lang="en-US" sz="4400" dirty="0">
                <a:effectLst/>
                <a:latin typeface="+mj-ea"/>
                <a:cs typeface="Times New Roman" panose="02020603050405020304" pitchFamily="18" charset="0"/>
              </a:rPr>
            </a:br>
            <a:r>
              <a:rPr lang="zh-TW" altLang="en-US" sz="4400" dirty="0">
                <a:effectLst/>
                <a:latin typeface="+mj-ea"/>
                <a:cs typeface="Times New Roman" panose="02020603050405020304" pitchFamily="18" charset="0"/>
              </a:rPr>
              <a:t>張明俊牧師</a:t>
            </a:r>
            <a:br>
              <a:rPr lang="en-AU" altLang="zh-TW" sz="4400" dirty="0">
                <a:effectLst/>
                <a:latin typeface="+mj-ea"/>
                <a:cs typeface="Times New Roman" panose="02020603050405020304" pitchFamily="18" charset="0"/>
              </a:rPr>
            </a:br>
            <a:br>
              <a:rPr lang="en-US" sz="4400" dirty="0">
                <a:effectLst/>
                <a:latin typeface="+mj-ea"/>
                <a:cs typeface="Times New Roman" panose="02020603050405020304" pitchFamily="18" charset="0"/>
              </a:rPr>
            </a:br>
            <a:r>
              <a:rPr lang="en-US" sz="36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2022</a:t>
            </a:r>
            <a:r>
              <a:rPr lang="zh-TW" altLang="en-US" sz="36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年</a:t>
            </a:r>
            <a:r>
              <a:rPr lang="en-AU" altLang="zh-TW" sz="36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zh-TW" altLang="en-US" sz="36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月</a:t>
            </a:r>
            <a:r>
              <a:rPr lang="en-AU" altLang="zh-TW" sz="36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zh-TW" altLang="en-US" sz="36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日</a:t>
            </a:r>
            <a:endParaRPr lang="en-A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16D0D5D-78B7-4A5D-9F3F-45887A342C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-2190750" y="6441545"/>
            <a:ext cx="2743200" cy="365125"/>
          </a:xfrm>
        </p:spPr>
        <p:txBody>
          <a:bodyPr/>
          <a:lstStyle/>
          <a:p>
            <a:fld id="{E89D73B1-92AA-488F-98D2-B5F685EE0776}" type="slidenum">
              <a:rPr lang="en-AU" smtClean="0"/>
              <a:t>1</a:t>
            </a:fld>
            <a:endParaRPr lang="en-AU" dirty="0"/>
          </a:p>
        </p:txBody>
      </p:sp>
      <p:pic>
        <p:nvPicPr>
          <p:cNvPr id="14" name="Picture 13" descr="A close up of a plant&#10;&#10;Description automatically generated with low confidence">
            <a:extLst>
              <a:ext uri="{FF2B5EF4-FFF2-40B4-BE49-F238E27FC236}">
                <a16:creationId xmlns:a16="http://schemas.microsoft.com/office/drawing/2014/main" id="{B63B7F4E-4F7E-462E-81A4-C51ED9CC119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600" r="12362" b="-1"/>
          <a:stretch/>
        </p:blipFill>
        <p:spPr>
          <a:xfrm>
            <a:off x="7574022" y="73035"/>
            <a:ext cx="4614930" cy="6857990"/>
          </a:xfrm>
          <a:custGeom>
            <a:avLst/>
            <a:gdLst/>
            <a:ahLst/>
            <a:cxnLst/>
            <a:rect l="l" t="t" r="r" b="b"/>
            <a:pathLst>
              <a:path w="5962785" h="6858000">
                <a:moveTo>
                  <a:pt x="1044839" y="0"/>
                </a:moveTo>
                <a:lnTo>
                  <a:pt x="5962785" y="0"/>
                </a:lnTo>
                <a:lnTo>
                  <a:pt x="5962785" y="6858000"/>
                </a:lnTo>
                <a:lnTo>
                  <a:pt x="1469886" y="6858000"/>
                </a:lnTo>
                <a:lnTo>
                  <a:pt x="1416006" y="6823984"/>
                </a:lnTo>
                <a:cubicBezTo>
                  <a:pt x="1356767" y="6787940"/>
                  <a:pt x="1296437" y="6755500"/>
                  <a:pt x="1232473" y="6733873"/>
                </a:cubicBezTo>
                <a:cubicBezTo>
                  <a:pt x="1145250" y="6705037"/>
                  <a:pt x="1060933" y="6654575"/>
                  <a:pt x="1075471" y="6503186"/>
                </a:cubicBezTo>
                <a:cubicBezTo>
                  <a:pt x="1078378" y="6459932"/>
                  <a:pt x="1055118" y="6427493"/>
                  <a:pt x="1020229" y="6438306"/>
                </a:cubicBezTo>
                <a:cubicBezTo>
                  <a:pt x="953358" y="6459932"/>
                  <a:pt x="921375" y="6398656"/>
                  <a:pt x="883579" y="6351798"/>
                </a:cubicBezTo>
                <a:cubicBezTo>
                  <a:pt x="816707" y="6268895"/>
                  <a:pt x="752743" y="6182387"/>
                  <a:pt x="645167" y="6167969"/>
                </a:cubicBezTo>
                <a:cubicBezTo>
                  <a:pt x="665519" y="6103088"/>
                  <a:pt x="700408" y="6110298"/>
                  <a:pt x="732391" y="6124716"/>
                </a:cubicBezTo>
                <a:cubicBezTo>
                  <a:pt x="816707" y="6160761"/>
                  <a:pt x="901023" y="6200410"/>
                  <a:pt x="985339" y="6236455"/>
                </a:cubicBezTo>
                <a:cubicBezTo>
                  <a:pt x="1040581" y="6258081"/>
                  <a:pt x="1095822" y="6290522"/>
                  <a:pt x="1168509" y="6265291"/>
                </a:cubicBezTo>
                <a:cubicBezTo>
                  <a:pt x="1104545" y="6135530"/>
                  <a:pt x="996969" y="6110298"/>
                  <a:pt x="909746" y="6070649"/>
                </a:cubicBezTo>
                <a:cubicBezTo>
                  <a:pt x="802169" y="6020185"/>
                  <a:pt x="738206" y="5926470"/>
                  <a:pt x="659704" y="5818335"/>
                </a:cubicBezTo>
                <a:cubicBezTo>
                  <a:pt x="738206" y="5789500"/>
                  <a:pt x="787632" y="5868798"/>
                  <a:pt x="851597" y="5865193"/>
                </a:cubicBezTo>
                <a:cubicBezTo>
                  <a:pt x="854504" y="5854380"/>
                  <a:pt x="860319" y="5832753"/>
                  <a:pt x="860319" y="5832753"/>
                </a:cubicBezTo>
                <a:cubicBezTo>
                  <a:pt x="755650" y="5775081"/>
                  <a:pt x="709132" y="5666947"/>
                  <a:pt x="691686" y="5533581"/>
                </a:cubicBezTo>
                <a:cubicBezTo>
                  <a:pt x="685872" y="5465095"/>
                  <a:pt x="648075" y="5443468"/>
                  <a:pt x="610278" y="5411029"/>
                </a:cubicBezTo>
                <a:cubicBezTo>
                  <a:pt x="482350" y="5299289"/>
                  <a:pt x="345700" y="5198364"/>
                  <a:pt x="238123" y="5046976"/>
                </a:cubicBezTo>
                <a:cubicBezTo>
                  <a:pt x="363144" y="5064998"/>
                  <a:pt x="461997" y="5165924"/>
                  <a:pt x="592833" y="5209177"/>
                </a:cubicBezTo>
                <a:cubicBezTo>
                  <a:pt x="488165" y="5043371"/>
                  <a:pt x="351514" y="4956864"/>
                  <a:pt x="226494" y="4855939"/>
                </a:cubicBezTo>
                <a:cubicBezTo>
                  <a:pt x="168344" y="4809081"/>
                  <a:pt x="116011" y="4751408"/>
                  <a:pt x="49139" y="4726177"/>
                </a:cubicBezTo>
                <a:cubicBezTo>
                  <a:pt x="25879" y="4718968"/>
                  <a:pt x="-14825" y="4700947"/>
                  <a:pt x="5527" y="4650483"/>
                </a:cubicBezTo>
                <a:cubicBezTo>
                  <a:pt x="22972" y="4607230"/>
                  <a:pt x="54954" y="4621648"/>
                  <a:pt x="84029" y="4632460"/>
                </a:cubicBezTo>
                <a:cubicBezTo>
                  <a:pt x="153807" y="4661296"/>
                  <a:pt x="229401" y="4661296"/>
                  <a:pt x="325347" y="4661296"/>
                </a:cubicBezTo>
                <a:cubicBezTo>
                  <a:pt x="243939" y="4524326"/>
                  <a:pt x="95658" y="4567580"/>
                  <a:pt x="25879" y="4423401"/>
                </a:cubicBezTo>
                <a:cubicBezTo>
                  <a:pt x="113103" y="4398170"/>
                  <a:pt x="179975" y="4448632"/>
                  <a:pt x="249753" y="4459446"/>
                </a:cubicBezTo>
                <a:cubicBezTo>
                  <a:pt x="313718" y="4470259"/>
                  <a:pt x="328254" y="4445028"/>
                  <a:pt x="313718" y="4365729"/>
                </a:cubicBezTo>
                <a:cubicBezTo>
                  <a:pt x="290458" y="4243177"/>
                  <a:pt x="325347" y="4181900"/>
                  <a:pt x="418386" y="4214341"/>
                </a:cubicBezTo>
                <a:cubicBezTo>
                  <a:pt x="505609" y="4246781"/>
                  <a:pt x="514332" y="4199922"/>
                  <a:pt x="491072" y="4131438"/>
                </a:cubicBezTo>
                <a:cubicBezTo>
                  <a:pt x="456183" y="4030512"/>
                  <a:pt x="493979" y="3951214"/>
                  <a:pt x="520147" y="3864706"/>
                </a:cubicBezTo>
                <a:cubicBezTo>
                  <a:pt x="560851" y="3734945"/>
                  <a:pt x="543407" y="3670064"/>
                  <a:pt x="459090" y="3572743"/>
                </a:cubicBezTo>
                <a:cubicBezTo>
                  <a:pt x="409664" y="3518676"/>
                  <a:pt x="360236" y="3471818"/>
                  <a:pt x="290458" y="3424959"/>
                </a:cubicBezTo>
                <a:cubicBezTo>
                  <a:pt x="450368" y="3399728"/>
                  <a:pt x="284643" y="3313221"/>
                  <a:pt x="339884" y="3259153"/>
                </a:cubicBezTo>
                <a:cubicBezTo>
                  <a:pt x="453275" y="3237527"/>
                  <a:pt x="543407" y="3410542"/>
                  <a:pt x="697501" y="3360078"/>
                </a:cubicBezTo>
                <a:cubicBezTo>
                  <a:pt x="511425" y="3212294"/>
                  <a:pt x="302087" y="3165436"/>
                  <a:pt x="165437" y="2967190"/>
                </a:cubicBezTo>
                <a:cubicBezTo>
                  <a:pt x="197419" y="2923937"/>
                  <a:pt x="229401" y="2967190"/>
                  <a:pt x="255568" y="2949167"/>
                </a:cubicBezTo>
                <a:cubicBezTo>
                  <a:pt x="255568" y="2938354"/>
                  <a:pt x="560851" y="3006840"/>
                  <a:pt x="578296" y="2725691"/>
                </a:cubicBezTo>
                <a:cubicBezTo>
                  <a:pt x="584111" y="2725691"/>
                  <a:pt x="589926" y="2725691"/>
                  <a:pt x="595740" y="2714876"/>
                </a:cubicBezTo>
                <a:cubicBezTo>
                  <a:pt x="627722" y="2675228"/>
                  <a:pt x="598648" y="2581510"/>
                  <a:pt x="650982" y="2574301"/>
                </a:cubicBezTo>
                <a:cubicBezTo>
                  <a:pt x="709132" y="2567092"/>
                  <a:pt x="764373" y="2534653"/>
                  <a:pt x="825429" y="2552674"/>
                </a:cubicBezTo>
                <a:cubicBezTo>
                  <a:pt x="871949" y="2567092"/>
                  <a:pt x="921375" y="2585115"/>
                  <a:pt x="970802" y="2585115"/>
                </a:cubicBezTo>
                <a:cubicBezTo>
                  <a:pt x="1023136" y="2585115"/>
                  <a:pt x="1095822" y="2707668"/>
                  <a:pt x="1127805" y="2545465"/>
                </a:cubicBezTo>
                <a:cubicBezTo>
                  <a:pt x="1127805" y="2538257"/>
                  <a:pt x="1217936" y="2556280"/>
                  <a:pt x="1267362" y="2563488"/>
                </a:cubicBezTo>
                <a:cubicBezTo>
                  <a:pt x="1308067" y="2570698"/>
                  <a:pt x="1357494" y="2603137"/>
                  <a:pt x="1386568" y="2538257"/>
                </a:cubicBezTo>
                <a:cubicBezTo>
                  <a:pt x="1401105" y="2498607"/>
                  <a:pt x="1331326" y="2426518"/>
                  <a:pt x="1270270" y="2419309"/>
                </a:cubicBezTo>
                <a:cubicBezTo>
                  <a:pt x="1215029" y="2412101"/>
                  <a:pt x="1159787" y="2404892"/>
                  <a:pt x="1107453" y="2419309"/>
                </a:cubicBezTo>
                <a:cubicBezTo>
                  <a:pt x="1043489" y="2437331"/>
                  <a:pt x="1008599" y="2408495"/>
                  <a:pt x="991154" y="2343615"/>
                </a:cubicBezTo>
                <a:cubicBezTo>
                  <a:pt x="970802" y="2275131"/>
                  <a:pt x="933005" y="2239085"/>
                  <a:pt x="880671" y="2206645"/>
                </a:cubicBezTo>
                <a:cubicBezTo>
                  <a:pt x="752743" y="2127346"/>
                  <a:pt x="630630" y="2033629"/>
                  <a:pt x="491072" y="1986771"/>
                </a:cubicBezTo>
                <a:cubicBezTo>
                  <a:pt x="464905" y="1979562"/>
                  <a:pt x="432923" y="1965145"/>
                  <a:pt x="421293" y="1903868"/>
                </a:cubicBezTo>
                <a:cubicBezTo>
                  <a:pt x="799262" y="1997584"/>
                  <a:pt x="1142342" y="2239085"/>
                  <a:pt x="1531941" y="2224667"/>
                </a:cubicBezTo>
                <a:cubicBezTo>
                  <a:pt x="1427272" y="2148974"/>
                  <a:pt x="1302252" y="2145369"/>
                  <a:pt x="1188861" y="2091301"/>
                </a:cubicBezTo>
                <a:cubicBezTo>
                  <a:pt x="1270270" y="2051652"/>
                  <a:pt x="1345864" y="2094906"/>
                  <a:pt x="1421458" y="2116532"/>
                </a:cubicBezTo>
                <a:cubicBezTo>
                  <a:pt x="1485422" y="2134554"/>
                  <a:pt x="1543571" y="2138160"/>
                  <a:pt x="1549386" y="2026420"/>
                </a:cubicBezTo>
                <a:cubicBezTo>
                  <a:pt x="1549386" y="2015607"/>
                  <a:pt x="1549386" y="2008398"/>
                  <a:pt x="1549386" y="1997584"/>
                </a:cubicBezTo>
                <a:cubicBezTo>
                  <a:pt x="1526126" y="1950727"/>
                  <a:pt x="1494144" y="1929099"/>
                  <a:pt x="1453440" y="1914682"/>
                </a:cubicBezTo>
                <a:cubicBezTo>
                  <a:pt x="1430180" y="1907473"/>
                  <a:pt x="1398198" y="1893056"/>
                  <a:pt x="1398198" y="1860614"/>
                </a:cubicBezTo>
                <a:cubicBezTo>
                  <a:pt x="1401105" y="1738063"/>
                  <a:pt x="1322604" y="1702018"/>
                  <a:pt x="1247011" y="1665972"/>
                </a:cubicBezTo>
                <a:cubicBezTo>
                  <a:pt x="1287715" y="1604696"/>
                  <a:pt x="1322604" y="1647950"/>
                  <a:pt x="1354586" y="1644345"/>
                </a:cubicBezTo>
                <a:cubicBezTo>
                  <a:pt x="1374939" y="1640741"/>
                  <a:pt x="1395290" y="1637138"/>
                  <a:pt x="1395290" y="1604696"/>
                </a:cubicBezTo>
                <a:cubicBezTo>
                  <a:pt x="1395290" y="1579465"/>
                  <a:pt x="1386568" y="1547025"/>
                  <a:pt x="1366216" y="1547025"/>
                </a:cubicBezTo>
                <a:cubicBezTo>
                  <a:pt x="1238288" y="1543420"/>
                  <a:pt x="1165601" y="1370405"/>
                  <a:pt x="1031858" y="1370405"/>
                </a:cubicBezTo>
                <a:cubicBezTo>
                  <a:pt x="950450" y="1370405"/>
                  <a:pt x="1072563" y="1273083"/>
                  <a:pt x="1005692" y="1233435"/>
                </a:cubicBezTo>
                <a:cubicBezTo>
                  <a:pt x="991154" y="1222621"/>
                  <a:pt x="1046396" y="1208203"/>
                  <a:pt x="1069655" y="1211808"/>
                </a:cubicBezTo>
                <a:cubicBezTo>
                  <a:pt x="1092915" y="1215412"/>
                  <a:pt x="1113268" y="1240644"/>
                  <a:pt x="1142342" y="1222621"/>
                </a:cubicBezTo>
                <a:cubicBezTo>
                  <a:pt x="1156879" y="1157741"/>
                  <a:pt x="1119082" y="1132510"/>
                  <a:pt x="1084193" y="1114487"/>
                </a:cubicBezTo>
                <a:cubicBezTo>
                  <a:pt x="1008599" y="1071234"/>
                  <a:pt x="933005" y="1020771"/>
                  <a:pt x="848689" y="1006353"/>
                </a:cubicBezTo>
                <a:cubicBezTo>
                  <a:pt x="819615" y="1002748"/>
                  <a:pt x="802169" y="984726"/>
                  <a:pt x="805077" y="948681"/>
                </a:cubicBezTo>
                <a:cubicBezTo>
                  <a:pt x="810892" y="901822"/>
                  <a:pt x="839967" y="916240"/>
                  <a:pt x="863226" y="919844"/>
                </a:cubicBezTo>
                <a:cubicBezTo>
                  <a:pt x="877764" y="923450"/>
                  <a:pt x="892301" y="934263"/>
                  <a:pt x="906838" y="909031"/>
                </a:cubicBezTo>
                <a:cubicBezTo>
                  <a:pt x="566666" y="653113"/>
                  <a:pt x="386404" y="667532"/>
                  <a:pt x="5527" y="458471"/>
                </a:cubicBezTo>
                <a:cubicBezTo>
                  <a:pt x="89843" y="418822"/>
                  <a:pt x="150900" y="447658"/>
                  <a:pt x="209049" y="454867"/>
                </a:cubicBezTo>
                <a:cubicBezTo>
                  <a:pt x="354422" y="472890"/>
                  <a:pt x="264290" y="505329"/>
                  <a:pt x="409664" y="526956"/>
                </a:cubicBezTo>
                <a:cubicBezTo>
                  <a:pt x="479443" y="537770"/>
                  <a:pt x="543407" y="573815"/>
                  <a:pt x="621908" y="516143"/>
                </a:cubicBezTo>
                <a:cubicBezTo>
                  <a:pt x="674242" y="476494"/>
                  <a:pt x="758558" y="519747"/>
                  <a:pt x="822522" y="552188"/>
                </a:cubicBezTo>
                <a:cubicBezTo>
                  <a:pt x="874856" y="581024"/>
                  <a:pt x="927190" y="588232"/>
                  <a:pt x="996969" y="552188"/>
                </a:cubicBezTo>
                <a:cubicBezTo>
                  <a:pt x="933005" y="530562"/>
                  <a:pt x="883579" y="512539"/>
                  <a:pt x="834151" y="498120"/>
                </a:cubicBezTo>
                <a:cubicBezTo>
                  <a:pt x="793447" y="487307"/>
                  <a:pt x="770187" y="462076"/>
                  <a:pt x="773095" y="408008"/>
                </a:cubicBezTo>
                <a:cubicBezTo>
                  <a:pt x="773095" y="379172"/>
                  <a:pt x="764373" y="339523"/>
                  <a:pt x="793447" y="325106"/>
                </a:cubicBezTo>
                <a:cubicBezTo>
                  <a:pt x="816707" y="310688"/>
                  <a:pt x="848689" y="325106"/>
                  <a:pt x="860319" y="350336"/>
                </a:cubicBezTo>
                <a:cubicBezTo>
                  <a:pt x="874856" y="397195"/>
                  <a:pt x="889393" y="440449"/>
                  <a:pt x="938820" y="444054"/>
                </a:cubicBezTo>
                <a:cubicBezTo>
                  <a:pt x="1005692" y="451262"/>
                  <a:pt x="967894" y="422426"/>
                  <a:pt x="956265" y="386381"/>
                </a:cubicBezTo>
                <a:cubicBezTo>
                  <a:pt x="944635" y="346733"/>
                  <a:pt x="979525" y="335919"/>
                  <a:pt x="1002784" y="343127"/>
                </a:cubicBezTo>
                <a:cubicBezTo>
                  <a:pt x="1090008" y="375569"/>
                  <a:pt x="1180139" y="317897"/>
                  <a:pt x="1270270" y="364755"/>
                </a:cubicBezTo>
                <a:cubicBezTo>
                  <a:pt x="1247011" y="249411"/>
                  <a:pt x="1197583" y="198949"/>
                  <a:pt x="1092915" y="180926"/>
                </a:cubicBezTo>
                <a:cubicBezTo>
                  <a:pt x="1055118" y="177322"/>
                  <a:pt x="1014414" y="184530"/>
                  <a:pt x="979525" y="152090"/>
                </a:cubicBezTo>
                <a:cubicBezTo>
                  <a:pt x="959172" y="134068"/>
                  <a:pt x="938820" y="112441"/>
                  <a:pt x="953358" y="76396"/>
                </a:cubicBezTo>
                <a:cubicBezTo>
                  <a:pt x="962080" y="51165"/>
                  <a:pt x="985339" y="51165"/>
                  <a:pt x="1005692" y="58373"/>
                </a:cubicBezTo>
                <a:cubicBezTo>
                  <a:pt x="1090008" y="98023"/>
                  <a:pt x="1180139" y="108837"/>
                  <a:pt x="1267362" y="123254"/>
                </a:cubicBezTo>
                <a:cubicBezTo>
                  <a:pt x="1281900" y="126859"/>
                  <a:pt x="1296437" y="134068"/>
                  <a:pt x="1310975" y="98023"/>
                </a:cubicBezTo>
                <a:cubicBezTo>
                  <a:pt x="1260095" y="81803"/>
                  <a:pt x="1209941" y="62879"/>
                  <a:pt x="1159787" y="43505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3643353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9" name="Rectangle 28">
            <a:extLst>
              <a:ext uri="{FF2B5EF4-FFF2-40B4-BE49-F238E27FC236}">
                <a16:creationId xmlns:a16="http://schemas.microsoft.com/office/drawing/2014/main" id="{06DA9DF9-31F7-4056-B42E-878CC92417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close up of a plant&#10;&#10;Description automatically generated with low confidence">
            <a:extLst>
              <a:ext uri="{FF2B5EF4-FFF2-40B4-BE49-F238E27FC236}">
                <a16:creationId xmlns:a16="http://schemas.microsoft.com/office/drawing/2014/main" id="{4395B369-FF01-4EC1-B455-916B13B4895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600" r="12362" b="-1"/>
          <a:stretch/>
        </p:blipFill>
        <p:spPr>
          <a:xfrm>
            <a:off x="8942451" y="10"/>
            <a:ext cx="3178302" cy="6857990"/>
          </a:xfrm>
          <a:custGeom>
            <a:avLst/>
            <a:gdLst/>
            <a:ahLst/>
            <a:cxnLst/>
            <a:rect l="l" t="t" r="r" b="b"/>
            <a:pathLst>
              <a:path w="5962785" h="6858000">
                <a:moveTo>
                  <a:pt x="1044839" y="0"/>
                </a:moveTo>
                <a:lnTo>
                  <a:pt x="5962785" y="0"/>
                </a:lnTo>
                <a:lnTo>
                  <a:pt x="5962785" y="6858000"/>
                </a:lnTo>
                <a:lnTo>
                  <a:pt x="1469886" y="6858000"/>
                </a:lnTo>
                <a:lnTo>
                  <a:pt x="1416006" y="6823984"/>
                </a:lnTo>
                <a:cubicBezTo>
                  <a:pt x="1356767" y="6787940"/>
                  <a:pt x="1296437" y="6755500"/>
                  <a:pt x="1232473" y="6733873"/>
                </a:cubicBezTo>
                <a:cubicBezTo>
                  <a:pt x="1145250" y="6705037"/>
                  <a:pt x="1060933" y="6654575"/>
                  <a:pt x="1075471" y="6503186"/>
                </a:cubicBezTo>
                <a:cubicBezTo>
                  <a:pt x="1078378" y="6459932"/>
                  <a:pt x="1055118" y="6427493"/>
                  <a:pt x="1020229" y="6438306"/>
                </a:cubicBezTo>
                <a:cubicBezTo>
                  <a:pt x="953358" y="6459932"/>
                  <a:pt x="921375" y="6398656"/>
                  <a:pt x="883579" y="6351798"/>
                </a:cubicBezTo>
                <a:cubicBezTo>
                  <a:pt x="816707" y="6268895"/>
                  <a:pt x="752743" y="6182387"/>
                  <a:pt x="645167" y="6167969"/>
                </a:cubicBezTo>
                <a:cubicBezTo>
                  <a:pt x="665519" y="6103088"/>
                  <a:pt x="700408" y="6110298"/>
                  <a:pt x="732391" y="6124716"/>
                </a:cubicBezTo>
                <a:cubicBezTo>
                  <a:pt x="816707" y="6160761"/>
                  <a:pt x="901023" y="6200410"/>
                  <a:pt x="985339" y="6236455"/>
                </a:cubicBezTo>
                <a:cubicBezTo>
                  <a:pt x="1040581" y="6258081"/>
                  <a:pt x="1095822" y="6290522"/>
                  <a:pt x="1168509" y="6265291"/>
                </a:cubicBezTo>
                <a:cubicBezTo>
                  <a:pt x="1104545" y="6135530"/>
                  <a:pt x="996969" y="6110298"/>
                  <a:pt x="909746" y="6070649"/>
                </a:cubicBezTo>
                <a:cubicBezTo>
                  <a:pt x="802169" y="6020185"/>
                  <a:pt x="738206" y="5926470"/>
                  <a:pt x="659704" y="5818335"/>
                </a:cubicBezTo>
                <a:cubicBezTo>
                  <a:pt x="738206" y="5789500"/>
                  <a:pt x="787632" y="5868798"/>
                  <a:pt x="851597" y="5865193"/>
                </a:cubicBezTo>
                <a:cubicBezTo>
                  <a:pt x="854504" y="5854380"/>
                  <a:pt x="860319" y="5832753"/>
                  <a:pt x="860319" y="5832753"/>
                </a:cubicBezTo>
                <a:cubicBezTo>
                  <a:pt x="755650" y="5775081"/>
                  <a:pt x="709132" y="5666947"/>
                  <a:pt x="691686" y="5533581"/>
                </a:cubicBezTo>
                <a:cubicBezTo>
                  <a:pt x="685872" y="5465095"/>
                  <a:pt x="648075" y="5443468"/>
                  <a:pt x="610278" y="5411029"/>
                </a:cubicBezTo>
                <a:cubicBezTo>
                  <a:pt x="482350" y="5299289"/>
                  <a:pt x="345700" y="5198364"/>
                  <a:pt x="238123" y="5046976"/>
                </a:cubicBezTo>
                <a:cubicBezTo>
                  <a:pt x="363144" y="5064998"/>
                  <a:pt x="461997" y="5165924"/>
                  <a:pt x="592833" y="5209177"/>
                </a:cubicBezTo>
                <a:cubicBezTo>
                  <a:pt x="488165" y="5043371"/>
                  <a:pt x="351514" y="4956864"/>
                  <a:pt x="226494" y="4855939"/>
                </a:cubicBezTo>
                <a:cubicBezTo>
                  <a:pt x="168344" y="4809081"/>
                  <a:pt x="116011" y="4751408"/>
                  <a:pt x="49139" y="4726177"/>
                </a:cubicBezTo>
                <a:cubicBezTo>
                  <a:pt x="25879" y="4718968"/>
                  <a:pt x="-14825" y="4700947"/>
                  <a:pt x="5527" y="4650483"/>
                </a:cubicBezTo>
                <a:cubicBezTo>
                  <a:pt x="22972" y="4607230"/>
                  <a:pt x="54954" y="4621648"/>
                  <a:pt x="84029" y="4632460"/>
                </a:cubicBezTo>
                <a:cubicBezTo>
                  <a:pt x="153807" y="4661296"/>
                  <a:pt x="229401" y="4661296"/>
                  <a:pt x="325347" y="4661296"/>
                </a:cubicBezTo>
                <a:cubicBezTo>
                  <a:pt x="243939" y="4524326"/>
                  <a:pt x="95658" y="4567580"/>
                  <a:pt x="25879" y="4423401"/>
                </a:cubicBezTo>
                <a:cubicBezTo>
                  <a:pt x="113103" y="4398170"/>
                  <a:pt x="179975" y="4448632"/>
                  <a:pt x="249753" y="4459446"/>
                </a:cubicBezTo>
                <a:cubicBezTo>
                  <a:pt x="313718" y="4470259"/>
                  <a:pt x="328254" y="4445028"/>
                  <a:pt x="313718" y="4365729"/>
                </a:cubicBezTo>
                <a:cubicBezTo>
                  <a:pt x="290458" y="4243177"/>
                  <a:pt x="325347" y="4181900"/>
                  <a:pt x="418386" y="4214341"/>
                </a:cubicBezTo>
                <a:cubicBezTo>
                  <a:pt x="505609" y="4246781"/>
                  <a:pt x="514332" y="4199922"/>
                  <a:pt x="491072" y="4131438"/>
                </a:cubicBezTo>
                <a:cubicBezTo>
                  <a:pt x="456183" y="4030512"/>
                  <a:pt x="493979" y="3951214"/>
                  <a:pt x="520147" y="3864706"/>
                </a:cubicBezTo>
                <a:cubicBezTo>
                  <a:pt x="560851" y="3734945"/>
                  <a:pt x="543407" y="3670064"/>
                  <a:pt x="459090" y="3572743"/>
                </a:cubicBezTo>
                <a:cubicBezTo>
                  <a:pt x="409664" y="3518676"/>
                  <a:pt x="360236" y="3471818"/>
                  <a:pt x="290458" y="3424959"/>
                </a:cubicBezTo>
                <a:cubicBezTo>
                  <a:pt x="450368" y="3399728"/>
                  <a:pt x="284643" y="3313221"/>
                  <a:pt x="339884" y="3259153"/>
                </a:cubicBezTo>
                <a:cubicBezTo>
                  <a:pt x="453275" y="3237527"/>
                  <a:pt x="543407" y="3410542"/>
                  <a:pt x="697501" y="3360078"/>
                </a:cubicBezTo>
                <a:cubicBezTo>
                  <a:pt x="511425" y="3212294"/>
                  <a:pt x="302087" y="3165436"/>
                  <a:pt x="165437" y="2967190"/>
                </a:cubicBezTo>
                <a:cubicBezTo>
                  <a:pt x="197419" y="2923937"/>
                  <a:pt x="229401" y="2967190"/>
                  <a:pt x="255568" y="2949167"/>
                </a:cubicBezTo>
                <a:cubicBezTo>
                  <a:pt x="255568" y="2938354"/>
                  <a:pt x="560851" y="3006840"/>
                  <a:pt x="578296" y="2725691"/>
                </a:cubicBezTo>
                <a:cubicBezTo>
                  <a:pt x="584111" y="2725691"/>
                  <a:pt x="589926" y="2725691"/>
                  <a:pt x="595740" y="2714876"/>
                </a:cubicBezTo>
                <a:cubicBezTo>
                  <a:pt x="627722" y="2675228"/>
                  <a:pt x="598648" y="2581510"/>
                  <a:pt x="650982" y="2574301"/>
                </a:cubicBezTo>
                <a:cubicBezTo>
                  <a:pt x="709132" y="2567092"/>
                  <a:pt x="764373" y="2534653"/>
                  <a:pt x="825429" y="2552674"/>
                </a:cubicBezTo>
                <a:cubicBezTo>
                  <a:pt x="871949" y="2567092"/>
                  <a:pt x="921375" y="2585115"/>
                  <a:pt x="970802" y="2585115"/>
                </a:cubicBezTo>
                <a:cubicBezTo>
                  <a:pt x="1023136" y="2585115"/>
                  <a:pt x="1095822" y="2707668"/>
                  <a:pt x="1127805" y="2545465"/>
                </a:cubicBezTo>
                <a:cubicBezTo>
                  <a:pt x="1127805" y="2538257"/>
                  <a:pt x="1217936" y="2556280"/>
                  <a:pt x="1267362" y="2563488"/>
                </a:cubicBezTo>
                <a:cubicBezTo>
                  <a:pt x="1308067" y="2570698"/>
                  <a:pt x="1357494" y="2603137"/>
                  <a:pt x="1386568" y="2538257"/>
                </a:cubicBezTo>
                <a:cubicBezTo>
                  <a:pt x="1401105" y="2498607"/>
                  <a:pt x="1331326" y="2426518"/>
                  <a:pt x="1270270" y="2419309"/>
                </a:cubicBezTo>
                <a:cubicBezTo>
                  <a:pt x="1215029" y="2412101"/>
                  <a:pt x="1159787" y="2404892"/>
                  <a:pt x="1107453" y="2419309"/>
                </a:cubicBezTo>
                <a:cubicBezTo>
                  <a:pt x="1043489" y="2437331"/>
                  <a:pt x="1008599" y="2408495"/>
                  <a:pt x="991154" y="2343615"/>
                </a:cubicBezTo>
                <a:cubicBezTo>
                  <a:pt x="970802" y="2275131"/>
                  <a:pt x="933005" y="2239085"/>
                  <a:pt x="880671" y="2206645"/>
                </a:cubicBezTo>
                <a:cubicBezTo>
                  <a:pt x="752743" y="2127346"/>
                  <a:pt x="630630" y="2033629"/>
                  <a:pt x="491072" y="1986771"/>
                </a:cubicBezTo>
                <a:cubicBezTo>
                  <a:pt x="464905" y="1979562"/>
                  <a:pt x="432923" y="1965145"/>
                  <a:pt x="421293" y="1903868"/>
                </a:cubicBezTo>
                <a:cubicBezTo>
                  <a:pt x="799262" y="1997584"/>
                  <a:pt x="1142342" y="2239085"/>
                  <a:pt x="1531941" y="2224667"/>
                </a:cubicBezTo>
                <a:cubicBezTo>
                  <a:pt x="1427272" y="2148974"/>
                  <a:pt x="1302252" y="2145369"/>
                  <a:pt x="1188861" y="2091301"/>
                </a:cubicBezTo>
                <a:cubicBezTo>
                  <a:pt x="1270270" y="2051652"/>
                  <a:pt x="1345864" y="2094906"/>
                  <a:pt x="1421458" y="2116532"/>
                </a:cubicBezTo>
                <a:cubicBezTo>
                  <a:pt x="1485422" y="2134554"/>
                  <a:pt x="1543571" y="2138160"/>
                  <a:pt x="1549386" y="2026420"/>
                </a:cubicBezTo>
                <a:cubicBezTo>
                  <a:pt x="1549386" y="2015607"/>
                  <a:pt x="1549386" y="2008398"/>
                  <a:pt x="1549386" y="1997584"/>
                </a:cubicBezTo>
                <a:cubicBezTo>
                  <a:pt x="1526126" y="1950727"/>
                  <a:pt x="1494144" y="1929099"/>
                  <a:pt x="1453440" y="1914682"/>
                </a:cubicBezTo>
                <a:cubicBezTo>
                  <a:pt x="1430180" y="1907473"/>
                  <a:pt x="1398198" y="1893056"/>
                  <a:pt x="1398198" y="1860614"/>
                </a:cubicBezTo>
                <a:cubicBezTo>
                  <a:pt x="1401105" y="1738063"/>
                  <a:pt x="1322604" y="1702018"/>
                  <a:pt x="1247011" y="1665972"/>
                </a:cubicBezTo>
                <a:cubicBezTo>
                  <a:pt x="1287715" y="1604696"/>
                  <a:pt x="1322604" y="1647950"/>
                  <a:pt x="1354586" y="1644345"/>
                </a:cubicBezTo>
                <a:cubicBezTo>
                  <a:pt x="1374939" y="1640741"/>
                  <a:pt x="1395290" y="1637138"/>
                  <a:pt x="1395290" y="1604696"/>
                </a:cubicBezTo>
                <a:cubicBezTo>
                  <a:pt x="1395290" y="1579465"/>
                  <a:pt x="1386568" y="1547025"/>
                  <a:pt x="1366216" y="1547025"/>
                </a:cubicBezTo>
                <a:cubicBezTo>
                  <a:pt x="1238288" y="1543420"/>
                  <a:pt x="1165601" y="1370405"/>
                  <a:pt x="1031858" y="1370405"/>
                </a:cubicBezTo>
                <a:cubicBezTo>
                  <a:pt x="950450" y="1370405"/>
                  <a:pt x="1072563" y="1273083"/>
                  <a:pt x="1005692" y="1233435"/>
                </a:cubicBezTo>
                <a:cubicBezTo>
                  <a:pt x="991154" y="1222621"/>
                  <a:pt x="1046396" y="1208203"/>
                  <a:pt x="1069655" y="1211808"/>
                </a:cubicBezTo>
                <a:cubicBezTo>
                  <a:pt x="1092915" y="1215412"/>
                  <a:pt x="1113268" y="1240644"/>
                  <a:pt x="1142342" y="1222621"/>
                </a:cubicBezTo>
                <a:cubicBezTo>
                  <a:pt x="1156879" y="1157741"/>
                  <a:pt x="1119082" y="1132510"/>
                  <a:pt x="1084193" y="1114487"/>
                </a:cubicBezTo>
                <a:cubicBezTo>
                  <a:pt x="1008599" y="1071234"/>
                  <a:pt x="933005" y="1020771"/>
                  <a:pt x="848689" y="1006353"/>
                </a:cubicBezTo>
                <a:cubicBezTo>
                  <a:pt x="819615" y="1002748"/>
                  <a:pt x="802169" y="984726"/>
                  <a:pt x="805077" y="948681"/>
                </a:cubicBezTo>
                <a:cubicBezTo>
                  <a:pt x="810892" y="901822"/>
                  <a:pt x="839967" y="916240"/>
                  <a:pt x="863226" y="919844"/>
                </a:cubicBezTo>
                <a:cubicBezTo>
                  <a:pt x="877764" y="923450"/>
                  <a:pt x="892301" y="934263"/>
                  <a:pt x="906838" y="909031"/>
                </a:cubicBezTo>
                <a:cubicBezTo>
                  <a:pt x="566666" y="653113"/>
                  <a:pt x="386404" y="667532"/>
                  <a:pt x="5527" y="458471"/>
                </a:cubicBezTo>
                <a:cubicBezTo>
                  <a:pt x="89843" y="418822"/>
                  <a:pt x="150900" y="447658"/>
                  <a:pt x="209049" y="454867"/>
                </a:cubicBezTo>
                <a:cubicBezTo>
                  <a:pt x="354422" y="472890"/>
                  <a:pt x="264290" y="505329"/>
                  <a:pt x="409664" y="526956"/>
                </a:cubicBezTo>
                <a:cubicBezTo>
                  <a:pt x="479443" y="537770"/>
                  <a:pt x="543407" y="573815"/>
                  <a:pt x="621908" y="516143"/>
                </a:cubicBezTo>
                <a:cubicBezTo>
                  <a:pt x="674242" y="476494"/>
                  <a:pt x="758558" y="519747"/>
                  <a:pt x="822522" y="552188"/>
                </a:cubicBezTo>
                <a:cubicBezTo>
                  <a:pt x="874856" y="581024"/>
                  <a:pt x="927190" y="588232"/>
                  <a:pt x="996969" y="552188"/>
                </a:cubicBezTo>
                <a:cubicBezTo>
                  <a:pt x="933005" y="530562"/>
                  <a:pt x="883579" y="512539"/>
                  <a:pt x="834151" y="498120"/>
                </a:cubicBezTo>
                <a:cubicBezTo>
                  <a:pt x="793447" y="487307"/>
                  <a:pt x="770187" y="462076"/>
                  <a:pt x="773095" y="408008"/>
                </a:cubicBezTo>
                <a:cubicBezTo>
                  <a:pt x="773095" y="379172"/>
                  <a:pt x="764373" y="339523"/>
                  <a:pt x="793447" y="325106"/>
                </a:cubicBezTo>
                <a:cubicBezTo>
                  <a:pt x="816707" y="310688"/>
                  <a:pt x="848689" y="325106"/>
                  <a:pt x="860319" y="350336"/>
                </a:cubicBezTo>
                <a:cubicBezTo>
                  <a:pt x="874856" y="397195"/>
                  <a:pt x="889393" y="440449"/>
                  <a:pt x="938820" y="444054"/>
                </a:cubicBezTo>
                <a:cubicBezTo>
                  <a:pt x="1005692" y="451262"/>
                  <a:pt x="967894" y="422426"/>
                  <a:pt x="956265" y="386381"/>
                </a:cubicBezTo>
                <a:cubicBezTo>
                  <a:pt x="944635" y="346733"/>
                  <a:pt x="979525" y="335919"/>
                  <a:pt x="1002784" y="343127"/>
                </a:cubicBezTo>
                <a:cubicBezTo>
                  <a:pt x="1090008" y="375569"/>
                  <a:pt x="1180139" y="317897"/>
                  <a:pt x="1270270" y="364755"/>
                </a:cubicBezTo>
                <a:cubicBezTo>
                  <a:pt x="1247011" y="249411"/>
                  <a:pt x="1197583" y="198949"/>
                  <a:pt x="1092915" y="180926"/>
                </a:cubicBezTo>
                <a:cubicBezTo>
                  <a:pt x="1055118" y="177322"/>
                  <a:pt x="1014414" y="184530"/>
                  <a:pt x="979525" y="152090"/>
                </a:cubicBezTo>
                <a:cubicBezTo>
                  <a:pt x="959172" y="134068"/>
                  <a:pt x="938820" y="112441"/>
                  <a:pt x="953358" y="76396"/>
                </a:cubicBezTo>
                <a:cubicBezTo>
                  <a:pt x="962080" y="51165"/>
                  <a:pt x="985339" y="51165"/>
                  <a:pt x="1005692" y="58373"/>
                </a:cubicBezTo>
                <a:cubicBezTo>
                  <a:pt x="1090008" y="98023"/>
                  <a:pt x="1180139" y="108837"/>
                  <a:pt x="1267362" y="123254"/>
                </a:cubicBezTo>
                <a:cubicBezTo>
                  <a:pt x="1281900" y="126859"/>
                  <a:pt x="1296437" y="134068"/>
                  <a:pt x="1310975" y="98023"/>
                </a:cubicBezTo>
                <a:cubicBezTo>
                  <a:pt x="1260095" y="81803"/>
                  <a:pt x="1209941" y="62879"/>
                  <a:pt x="1159787" y="43505"/>
                </a:cubicBezTo>
                <a:close/>
              </a:path>
            </a:pathLst>
          </a:custGeom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id="{F3828B3C-C6A4-427B-8C85-292EA6C07E40}"/>
              </a:ext>
            </a:extLst>
          </p:cNvPr>
          <p:cNvSpPr txBox="1">
            <a:spLocks/>
          </p:cNvSpPr>
          <p:nvPr/>
        </p:nvSpPr>
        <p:spPr>
          <a:xfrm>
            <a:off x="385694" y="247253"/>
            <a:ext cx="9177406" cy="75882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AU" altLang="zh-TW" sz="5400" u="none" strike="noStrike" kern="0" spc="0" dirty="0">
                <a:solidFill>
                  <a:srgbClr val="000000"/>
                </a:solidFill>
                <a:effectLst/>
                <a:latin typeface="+mj-ea"/>
                <a:cs typeface="Arial Unicode MS"/>
              </a:rPr>
              <a:t>(</a:t>
            </a:r>
            <a:r>
              <a:rPr lang="zh-TW" altLang="en-US" sz="5400" u="none" strike="noStrike" kern="0" spc="0" dirty="0">
                <a:solidFill>
                  <a:srgbClr val="000000"/>
                </a:solidFill>
                <a:effectLst/>
                <a:latin typeface="+mj-ea"/>
                <a:cs typeface="Arial Unicode MS"/>
              </a:rPr>
              <a:t>二</a:t>
            </a:r>
            <a:r>
              <a:rPr lang="en-AU" altLang="zh-TW" sz="5400" u="none" strike="noStrike" kern="0" spc="0" dirty="0">
                <a:solidFill>
                  <a:srgbClr val="000000"/>
                </a:solidFill>
                <a:effectLst/>
                <a:latin typeface="+mj-ea"/>
                <a:cs typeface="Arial Unicode MS"/>
              </a:rPr>
              <a:t>) </a:t>
            </a:r>
            <a:r>
              <a:rPr lang="zh-TW" altLang="en-US" sz="5400" u="none" strike="noStrike" kern="0" spc="0" dirty="0">
                <a:solidFill>
                  <a:srgbClr val="000000"/>
                </a:solidFill>
                <a:effectLst/>
                <a:latin typeface="+mj-ea"/>
                <a:cs typeface="Arial Unicode MS"/>
              </a:rPr>
              <a:t>順服帶來與神密切的關係</a:t>
            </a:r>
            <a:endParaRPr lang="en-AU" sz="5400" dirty="0">
              <a:latin typeface="+mj-ea"/>
            </a:endParaRP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AEDA949C-BFE7-4782-B17C-ED0A86FE4C25}"/>
              </a:ext>
            </a:extLst>
          </p:cNvPr>
          <p:cNvSpPr txBox="1">
            <a:spLocks/>
          </p:cNvSpPr>
          <p:nvPr/>
        </p:nvSpPr>
        <p:spPr>
          <a:xfrm>
            <a:off x="285750" y="1253331"/>
            <a:ext cx="8991600" cy="51950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14400" indent="-914400" algn="l">
              <a:buFont typeface="Arial" panose="020B0604020202020204" pitchFamily="34" charset="0"/>
              <a:buChar char="•"/>
            </a:pPr>
            <a:r>
              <a:rPr lang="zh-TW" altLang="en-US" sz="4800" dirty="0">
                <a:latin typeface="+mn-ea"/>
              </a:rPr>
              <a:t>被主稱為朋友 </a:t>
            </a:r>
            <a:r>
              <a:rPr lang="en-US" altLang="zh-TW" sz="4800" dirty="0">
                <a:latin typeface="+mn-ea"/>
              </a:rPr>
              <a:t>(</a:t>
            </a:r>
            <a:r>
              <a:rPr lang="zh-TW" altLang="en-US" sz="4800" dirty="0">
                <a:latin typeface="+mn-ea"/>
              </a:rPr>
              <a:t>約 </a:t>
            </a:r>
            <a:r>
              <a:rPr lang="en-US" altLang="zh-TW" sz="4800" dirty="0">
                <a:latin typeface="+mn-ea"/>
              </a:rPr>
              <a:t>15:12-15) </a:t>
            </a:r>
            <a:endParaRPr lang="en-AU" altLang="zh-TW" sz="4800" dirty="0">
              <a:latin typeface="+mn-ea"/>
            </a:endParaRPr>
          </a:p>
          <a:p>
            <a:pPr algn="l"/>
            <a:r>
              <a:rPr lang="en-US" sz="2800" dirty="0">
                <a:latin typeface="+mn-ea"/>
              </a:rPr>
              <a:t>13 </a:t>
            </a:r>
            <a:r>
              <a:rPr lang="zh-TW" altLang="en-US" sz="2800" dirty="0">
                <a:latin typeface="+mn-ea"/>
              </a:rPr>
              <a:t>人為朋友捨命，人的愛心沒有比這個更大的了。 </a:t>
            </a:r>
            <a:endParaRPr lang="en-AU" sz="2800" dirty="0">
              <a:latin typeface="+mn-ea"/>
            </a:endParaRPr>
          </a:p>
          <a:p>
            <a:pPr algn="l"/>
            <a:r>
              <a:rPr lang="en-US" sz="2800" dirty="0">
                <a:latin typeface="+mn-ea"/>
              </a:rPr>
              <a:t>14 </a:t>
            </a:r>
            <a:r>
              <a:rPr lang="zh-TW" altLang="en-US" sz="2800" dirty="0">
                <a:latin typeface="+mn-ea"/>
              </a:rPr>
              <a:t>你們若遵行我所命令的，就是我的朋友。 </a:t>
            </a:r>
            <a:endParaRPr lang="en-AU" sz="2800" dirty="0">
              <a:latin typeface="+mn-ea"/>
            </a:endParaRPr>
          </a:p>
          <a:p>
            <a:pPr algn="l"/>
            <a:r>
              <a:rPr lang="en-US" sz="2800" dirty="0">
                <a:latin typeface="+mn-ea"/>
              </a:rPr>
              <a:t>15 </a:t>
            </a:r>
            <a:r>
              <a:rPr lang="zh-TW" altLang="en-US" sz="2800" dirty="0">
                <a:latin typeface="+mn-ea"/>
              </a:rPr>
              <a:t>以後我不再稱你們為僕人，因為僕人不知道主人所做的事；但我稱你們為朋友，因為我從我父所聽見的一切都已經讓你們知道了</a:t>
            </a:r>
          </a:p>
          <a:p>
            <a:pPr lvl="1" algn="l"/>
            <a:endParaRPr lang="en-AU" altLang="zh-TW" sz="4400" dirty="0">
              <a:latin typeface="+mn-ea"/>
            </a:endParaRPr>
          </a:p>
          <a:p>
            <a:pPr marL="914400" indent="-914400" algn="l">
              <a:buFont typeface="+mj-lt"/>
              <a:buAutoNum type="arabicPeriod"/>
            </a:pPr>
            <a:endParaRPr lang="en-US" sz="4800" dirty="0">
              <a:latin typeface="+mn-ea"/>
            </a:endParaRPr>
          </a:p>
          <a:p>
            <a:pPr algn="l"/>
            <a:endParaRPr lang="en-AU" sz="4800" dirty="0">
              <a:latin typeface="+mn-ea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AU" sz="4800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A2AE606-FD3B-4D1D-A10A-D8B5C3F878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-1895475" y="6369050"/>
            <a:ext cx="2743200" cy="365125"/>
          </a:xfrm>
        </p:spPr>
        <p:txBody>
          <a:bodyPr/>
          <a:lstStyle/>
          <a:p>
            <a:fld id="{E89D73B1-92AA-488F-98D2-B5F685EE0776}" type="slidenum">
              <a:rPr lang="en-AU" smtClean="0"/>
              <a:t>10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2750492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9" name="Rectangle 28">
            <a:extLst>
              <a:ext uri="{FF2B5EF4-FFF2-40B4-BE49-F238E27FC236}">
                <a16:creationId xmlns:a16="http://schemas.microsoft.com/office/drawing/2014/main" id="{06DA9DF9-31F7-4056-B42E-878CC92417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close up of a plant&#10;&#10;Description automatically generated with low confidence">
            <a:extLst>
              <a:ext uri="{FF2B5EF4-FFF2-40B4-BE49-F238E27FC236}">
                <a16:creationId xmlns:a16="http://schemas.microsoft.com/office/drawing/2014/main" id="{4395B369-FF01-4EC1-B455-916B13B4895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600" r="12362" b="-1"/>
          <a:stretch/>
        </p:blipFill>
        <p:spPr>
          <a:xfrm>
            <a:off x="8910707" y="-19447"/>
            <a:ext cx="3238500" cy="6857990"/>
          </a:xfrm>
          <a:custGeom>
            <a:avLst/>
            <a:gdLst/>
            <a:ahLst/>
            <a:cxnLst/>
            <a:rect l="l" t="t" r="r" b="b"/>
            <a:pathLst>
              <a:path w="5962785" h="6858000">
                <a:moveTo>
                  <a:pt x="1044839" y="0"/>
                </a:moveTo>
                <a:lnTo>
                  <a:pt x="5962785" y="0"/>
                </a:lnTo>
                <a:lnTo>
                  <a:pt x="5962785" y="6858000"/>
                </a:lnTo>
                <a:lnTo>
                  <a:pt x="1469886" y="6858000"/>
                </a:lnTo>
                <a:lnTo>
                  <a:pt x="1416006" y="6823984"/>
                </a:lnTo>
                <a:cubicBezTo>
                  <a:pt x="1356767" y="6787940"/>
                  <a:pt x="1296437" y="6755500"/>
                  <a:pt x="1232473" y="6733873"/>
                </a:cubicBezTo>
                <a:cubicBezTo>
                  <a:pt x="1145250" y="6705037"/>
                  <a:pt x="1060933" y="6654575"/>
                  <a:pt x="1075471" y="6503186"/>
                </a:cubicBezTo>
                <a:cubicBezTo>
                  <a:pt x="1078378" y="6459932"/>
                  <a:pt x="1055118" y="6427493"/>
                  <a:pt x="1020229" y="6438306"/>
                </a:cubicBezTo>
                <a:cubicBezTo>
                  <a:pt x="953358" y="6459932"/>
                  <a:pt x="921375" y="6398656"/>
                  <a:pt x="883579" y="6351798"/>
                </a:cubicBezTo>
                <a:cubicBezTo>
                  <a:pt x="816707" y="6268895"/>
                  <a:pt x="752743" y="6182387"/>
                  <a:pt x="645167" y="6167969"/>
                </a:cubicBezTo>
                <a:cubicBezTo>
                  <a:pt x="665519" y="6103088"/>
                  <a:pt x="700408" y="6110298"/>
                  <a:pt x="732391" y="6124716"/>
                </a:cubicBezTo>
                <a:cubicBezTo>
                  <a:pt x="816707" y="6160761"/>
                  <a:pt x="901023" y="6200410"/>
                  <a:pt x="985339" y="6236455"/>
                </a:cubicBezTo>
                <a:cubicBezTo>
                  <a:pt x="1040581" y="6258081"/>
                  <a:pt x="1095822" y="6290522"/>
                  <a:pt x="1168509" y="6265291"/>
                </a:cubicBezTo>
                <a:cubicBezTo>
                  <a:pt x="1104545" y="6135530"/>
                  <a:pt x="996969" y="6110298"/>
                  <a:pt x="909746" y="6070649"/>
                </a:cubicBezTo>
                <a:cubicBezTo>
                  <a:pt x="802169" y="6020185"/>
                  <a:pt x="738206" y="5926470"/>
                  <a:pt x="659704" y="5818335"/>
                </a:cubicBezTo>
                <a:cubicBezTo>
                  <a:pt x="738206" y="5789500"/>
                  <a:pt x="787632" y="5868798"/>
                  <a:pt x="851597" y="5865193"/>
                </a:cubicBezTo>
                <a:cubicBezTo>
                  <a:pt x="854504" y="5854380"/>
                  <a:pt x="860319" y="5832753"/>
                  <a:pt x="860319" y="5832753"/>
                </a:cubicBezTo>
                <a:cubicBezTo>
                  <a:pt x="755650" y="5775081"/>
                  <a:pt x="709132" y="5666947"/>
                  <a:pt x="691686" y="5533581"/>
                </a:cubicBezTo>
                <a:cubicBezTo>
                  <a:pt x="685872" y="5465095"/>
                  <a:pt x="648075" y="5443468"/>
                  <a:pt x="610278" y="5411029"/>
                </a:cubicBezTo>
                <a:cubicBezTo>
                  <a:pt x="482350" y="5299289"/>
                  <a:pt x="345700" y="5198364"/>
                  <a:pt x="238123" y="5046976"/>
                </a:cubicBezTo>
                <a:cubicBezTo>
                  <a:pt x="363144" y="5064998"/>
                  <a:pt x="461997" y="5165924"/>
                  <a:pt x="592833" y="5209177"/>
                </a:cubicBezTo>
                <a:cubicBezTo>
                  <a:pt x="488165" y="5043371"/>
                  <a:pt x="351514" y="4956864"/>
                  <a:pt x="226494" y="4855939"/>
                </a:cubicBezTo>
                <a:cubicBezTo>
                  <a:pt x="168344" y="4809081"/>
                  <a:pt x="116011" y="4751408"/>
                  <a:pt x="49139" y="4726177"/>
                </a:cubicBezTo>
                <a:cubicBezTo>
                  <a:pt x="25879" y="4718968"/>
                  <a:pt x="-14825" y="4700947"/>
                  <a:pt x="5527" y="4650483"/>
                </a:cubicBezTo>
                <a:cubicBezTo>
                  <a:pt x="22972" y="4607230"/>
                  <a:pt x="54954" y="4621648"/>
                  <a:pt x="84029" y="4632460"/>
                </a:cubicBezTo>
                <a:cubicBezTo>
                  <a:pt x="153807" y="4661296"/>
                  <a:pt x="229401" y="4661296"/>
                  <a:pt x="325347" y="4661296"/>
                </a:cubicBezTo>
                <a:cubicBezTo>
                  <a:pt x="243939" y="4524326"/>
                  <a:pt x="95658" y="4567580"/>
                  <a:pt x="25879" y="4423401"/>
                </a:cubicBezTo>
                <a:cubicBezTo>
                  <a:pt x="113103" y="4398170"/>
                  <a:pt x="179975" y="4448632"/>
                  <a:pt x="249753" y="4459446"/>
                </a:cubicBezTo>
                <a:cubicBezTo>
                  <a:pt x="313718" y="4470259"/>
                  <a:pt x="328254" y="4445028"/>
                  <a:pt x="313718" y="4365729"/>
                </a:cubicBezTo>
                <a:cubicBezTo>
                  <a:pt x="290458" y="4243177"/>
                  <a:pt x="325347" y="4181900"/>
                  <a:pt x="418386" y="4214341"/>
                </a:cubicBezTo>
                <a:cubicBezTo>
                  <a:pt x="505609" y="4246781"/>
                  <a:pt x="514332" y="4199922"/>
                  <a:pt x="491072" y="4131438"/>
                </a:cubicBezTo>
                <a:cubicBezTo>
                  <a:pt x="456183" y="4030512"/>
                  <a:pt x="493979" y="3951214"/>
                  <a:pt x="520147" y="3864706"/>
                </a:cubicBezTo>
                <a:cubicBezTo>
                  <a:pt x="560851" y="3734945"/>
                  <a:pt x="543407" y="3670064"/>
                  <a:pt x="459090" y="3572743"/>
                </a:cubicBezTo>
                <a:cubicBezTo>
                  <a:pt x="409664" y="3518676"/>
                  <a:pt x="360236" y="3471818"/>
                  <a:pt x="290458" y="3424959"/>
                </a:cubicBezTo>
                <a:cubicBezTo>
                  <a:pt x="450368" y="3399728"/>
                  <a:pt x="284643" y="3313221"/>
                  <a:pt x="339884" y="3259153"/>
                </a:cubicBezTo>
                <a:cubicBezTo>
                  <a:pt x="453275" y="3237527"/>
                  <a:pt x="543407" y="3410542"/>
                  <a:pt x="697501" y="3360078"/>
                </a:cubicBezTo>
                <a:cubicBezTo>
                  <a:pt x="511425" y="3212294"/>
                  <a:pt x="302087" y="3165436"/>
                  <a:pt x="165437" y="2967190"/>
                </a:cubicBezTo>
                <a:cubicBezTo>
                  <a:pt x="197419" y="2923937"/>
                  <a:pt x="229401" y="2967190"/>
                  <a:pt x="255568" y="2949167"/>
                </a:cubicBezTo>
                <a:cubicBezTo>
                  <a:pt x="255568" y="2938354"/>
                  <a:pt x="560851" y="3006840"/>
                  <a:pt x="578296" y="2725691"/>
                </a:cubicBezTo>
                <a:cubicBezTo>
                  <a:pt x="584111" y="2725691"/>
                  <a:pt x="589926" y="2725691"/>
                  <a:pt x="595740" y="2714876"/>
                </a:cubicBezTo>
                <a:cubicBezTo>
                  <a:pt x="627722" y="2675228"/>
                  <a:pt x="598648" y="2581510"/>
                  <a:pt x="650982" y="2574301"/>
                </a:cubicBezTo>
                <a:cubicBezTo>
                  <a:pt x="709132" y="2567092"/>
                  <a:pt x="764373" y="2534653"/>
                  <a:pt x="825429" y="2552674"/>
                </a:cubicBezTo>
                <a:cubicBezTo>
                  <a:pt x="871949" y="2567092"/>
                  <a:pt x="921375" y="2585115"/>
                  <a:pt x="970802" y="2585115"/>
                </a:cubicBezTo>
                <a:cubicBezTo>
                  <a:pt x="1023136" y="2585115"/>
                  <a:pt x="1095822" y="2707668"/>
                  <a:pt x="1127805" y="2545465"/>
                </a:cubicBezTo>
                <a:cubicBezTo>
                  <a:pt x="1127805" y="2538257"/>
                  <a:pt x="1217936" y="2556280"/>
                  <a:pt x="1267362" y="2563488"/>
                </a:cubicBezTo>
                <a:cubicBezTo>
                  <a:pt x="1308067" y="2570698"/>
                  <a:pt x="1357494" y="2603137"/>
                  <a:pt x="1386568" y="2538257"/>
                </a:cubicBezTo>
                <a:cubicBezTo>
                  <a:pt x="1401105" y="2498607"/>
                  <a:pt x="1331326" y="2426518"/>
                  <a:pt x="1270270" y="2419309"/>
                </a:cubicBezTo>
                <a:cubicBezTo>
                  <a:pt x="1215029" y="2412101"/>
                  <a:pt x="1159787" y="2404892"/>
                  <a:pt x="1107453" y="2419309"/>
                </a:cubicBezTo>
                <a:cubicBezTo>
                  <a:pt x="1043489" y="2437331"/>
                  <a:pt x="1008599" y="2408495"/>
                  <a:pt x="991154" y="2343615"/>
                </a:cubicBezTo>
                <a:cubicBezTo>
                  <a:pt x="970802" y="2275131"/>
                  <a:pt x="933005" y="2239085"/>
                  <a:pt x="880671" y="2206645"/>
                </a:cubicBezTo>
                <a:cubicBezTo>
                  <a:pt x="752743" y="2127346"/>
                  <a:pt x="630630" y="2033629"/>
                  <a:pt x="491072" y="1986771"/>
                </a:cubicBezTo>
                <a:cubicBezTo>
                  <a:pt x="464905" y="1979562"/>
                  <a:pt x="432923" y="1965145"/>
                  <a:pt x="421293" y="1903868"/>
                </a:cubicBezTo>
                <a:cubicBezTo>
                  <a:pt x="799262" y="1997584"/>
                  <a:pt x="1142342" y="2239085"/>
                  <a:pt x="1531941" y="2224667"/>
                </a:cubicBezTo>
                <a:cubicBezTo>
                  <a:pt x="1427272" y="2148974"/>
                  <a:pt x="1302252" y="2145369"/>
                  <a:pt x="1188861" y="2091301"/>
                </a:cubicBezTo>
                <a:cubicBezTo>
                  <a:pt x="1270270" y="2051652"/>
                  <a:pt x="1345864" y="2094906"/>
                  <a:pt x="1421458" y="2116532"/>
                </a:cubicBezTo>
                <a:cubicBezTo>
                  <a:pt x="1485422" y="2134554"/>
                  <a:pt x="1543571" y="2138160"/>
                  <a:pt x="1549386" y="2026420"/>
                </a:cubicBezTo>
                <a:cubicBezTo>
                  <a:pt x="1549386" y="2015607"/>
                  <a:pt x="1549386" y="2008398"/>
                  <a:pt x="1549386" y="1997584"/>
                </a:cubicBezTo>
                <a:cubicBezTo>
                  <a:pt x="1526126" y="1950727"/>
                  <a:pt x="1494144" y="1929099"/>
                  <a:pt x="1453440" y="1914682"/>
                </a:cubicBezTo>
                <a:cubicBezTo>
                  <a:pt x="1430180" y="1907473"/>
                  <a:pt x="1398198" y="1893056"/>
                  <a:pt x="1398198" y="1860614"/>
                </a:cubicBezTo>
                <a:cubicBezTo>
                  <a:pt x="1401105" y="1738063"/>
                  <a:pt x="1322604" y="1702018"/>
                  <a:pt x="1247011" y="1665972"/>
                </a:cubicBezTo>
                <a:cubicBezTo>
                  <a:pt x="1287715" y="1604696"/>
                  <a:pt x="1322604" y="1647950"/>
                  <a:pt x="1354586" y="1644345"/>
                </a:cubicBezTo>
                <a:cubicBezTo>
                  <a:pt x="1374939" y="1640741"/>
                  <a:pt x="1395290" y="1637138"/>
                  <a:pt x="1395290" y="1604696"/>
                </a:cubicBezTo>
                <a:cubicBezTo>
                  <a:pt x="1395290" y="1579465"/>
                  <a:pt x="1386568" y="1547025"/>
                  <a:pt x="1366216" y="1547025"/>
                </a:cubicBezTo>
                <a:cubicBezTo>
                  <a:pt x="1238288" y="1543420"/>
                  <a:pt x="1165601" y="1370405"/>
                  <a:pt x="1031858" y="1370405"/>
                </a:cubicBezTo>
                <a:cubicBezTo>
                  <a:pt x="950450" y="1370405"/>
                  <a:pt x="1072563" y="1273083"/>
                  <a:pt x="1005692" y="1233435"/>
                </a:cubicBezTo>
                <a:cubicBezTo>
                  <a:pt x="991154" y="1222621"/>
                  <a:pt x="1046396" y="1208203"/>
                  <a:pt x="1069655" y="1211808"/>
                </a:cubicBezTo>
                <a:cubicBezTo>
                  <a:pt x="1092915" y="1215412"/>
                  <a:pt x="1113268" y="1240644"/>
                  <a:pt x="1142342" y="1222621"/>
                </a:cubicBezTo>
                <a:cubicBezTo>
                  <a:pt x="1156879" y="1157741"/>
                  <a:pt x="1119082" y="1132510"/>
                  <a:pt x="1084193" y="1114487"/>
                </a:cubicBezTo>
                <a:cubicBezTo>
                  <a:pt x="1008599" y="1071234"/>
                  <a:pt x="933005" y="1020771"/>
                  <a:pt x="848689" y="1006353"/>
                </a:cubicBezTo>
                <a:cubicBezTo>
                  <a:pt x="819615" y="1002748"/>
                  <a:pt x="802169" y="984726"/>
                  <a:pt x="805077" y="948681"/>
                </a:cubicBezTo>
                <a:cubicBezTo>
                  <a:pt x="810892" y="901822"/>
                  <a:pt x="839967" y="916240"/>
                  <a:pt x="863226" y="919844"/>
                </a:cubicBezTo>
                <a:cubicBezTo>
                  <a:pt x="877764" y="923450"/>
                  <a:pt x="892301" y="934263"/>
                  <a:pt x="906838" y="909031"/>
                </a:cubicBezTo>
                <a:cubicBezTo>
                  <a:pt x="566666" y="653113"/>
                  <a:pt x="386404" y="667532"/>
                  <a:pt x="5527" y="458471"/>
                </a:cubicBezTo>
                <a:cubicBezTo>
                  <a:pt x="89843" y="418822"/>
                  <a:pt x="150900" y="447658"/>
                  <a:pt x="209049" y="454867"/>
                </a:cubicBezTo>
                <a:cubicBezTo>
                  <a:pt x="354422" y="472890"/>
                  <a:pt x="264290" y="505329"/>
                  <a:pt x="409664" y="526956"/>
                </a:cubicBezTo>
                <a:cubicBezTo>
                  <a:pt x="479443" y="537770"/>
                  <a:pt x="543407" y="573815"/>
                  <a:pt x="621908" y="516143"/>
                </a:cubicBezTo>
                <a:cubicBezTo>
                  <a:pt x="674242" y="476494"/>
                  <a:pt x="758558" y="519747"/>
                  <a:pt x="822522" y="552188"/>
                </a:cubicBezTo>
                <a:cubicBezTo>
                  <a:pt x="874856" y="581024"/>
                  <a:pt x="927190" y="588232"/>
                  <a:pt x="996969" y="552188"/>
                </a:cubicBezTo>
                <a:cubicBezTo>
                  <a:pt x="933005" y="530562"/>
                  <a:pt x="883579" y="512539"/>
                  <a:pt x="834151" y="498120"/>
                </a:cubicBezTo>
                <a:cubicBezTo>
                  <a:pt x="793447" y="487307"/>
                  <a:pt x="770187" y="462076"/>
                  <a:pt x="773095" y="408008"/>
                </a:cubicBezTo>
                <a:cubicBezTo>
                  <a:pt x="773095" y="379172"/>
                  <a:pt x="764373" y="339523"/>
                  <a:pt x="793447" y="325106"/>
                </a:cubicBezTo>
                <a:cubicBezTo>
                  <a:pt x="816707" y="310688"/>
                  <a:pt x="848689" y="325106"/>
                  <a:pt x="860319" y="350336"/>
                </a:cubicBezTo>
                <a:cubicBezTo>
                  <a:pt x="874856" y="397195"/>
                  <a:pt x="889393" y="440449"/>
                  <a:pt x="938820" y="444054"/>
                </a:cubicBezTo>
                <a:cubicBezTo>
                  <a:pt x="1005692" y="451262"/>
                  <a:pt x="967894" y="422426"/>
                  <a:pt x="956265" y="386381"/>
                </a:cubicBezTo>
                <a:cubicBezTo>
                  <a:pt x="944635" y="346733"/>
                  <a:pt x="979525" y="335919"/>
                  <a:pt x="1002784" y="343127"/>
                </a:cubicBezTo>
                <a:cubicBezTo>
                  <a:pt x="1090008" y="375569"/>
                  <a:pt x="1180139" y="317897"/>
                  <a:pt x="1270270" y="364755"/>
                </a:cubicBezTo>
                <a:cubicBezTo>
                  <a:pt x="1247011" y="249411"/>
                  <a:pt x="1197583" y="198949"/>
                  <a:pt x="1092915" y="180926"/>
                </a:cubicBezTo>
                <a:cubicBezTo>
                  <a:pt x="1055118" y="177322"/>
                  <a:pt x="1014414" y="184530"/>
                  <a:pt x="979525" y="152090"/>
                </a:cubicBezTo>
                <a:cubicBezTo>
                  <a:pt x="959172" y="134068"/>
                  <a:pt x="938820" y="112441"/>
                  <a:pt x="953358" y="76396"/>
                </a:cubicBezTo>
                <a:cubicBezTo>
                  <a:pt x="962080" y="51165"/>
                  <a:pt x="985339" y="51165"/>
                  <a:pt x="1005692" y="58373"/>
                </a:cubicBezTo>
                <a:cubicBezTo>
                  <a:pt x="1090008" y="98023"/>
                  <a:pt x="1180139" y="108837"/>
                  <a:pt x="1267362" y="123254"/>
                </a:cubicBezTo>
                <a:cubicBezTo>
                  <a:pt x="1281900" y="126859"/>
                  <a:pt x="1296437" y="134068"/>
                  <a:pt x="1310975" y="98023"/>
                </a:cubicBezTo>
                <a:cubicBezTo>
                  <a:pt x="1260095" y="81803"/>
                  <a:pt x="1209941" y="62879"/>
                  <a:pt x="1159787" y="43505"/>
                </a:cubicBezTo>
                <a:close/>
              </a:path>
            </a:pathLst>
          </a:custGeom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id="{F3828B3C-C6A4-427B-8C85-292EA6C07E40}"/>
              </a:ext>
            </a:extLst>
          </p:cNvPr>
          <p:cNvSpPr txBox="1">
            <a:spLocks/>
          </p:cNvSpPr>
          <p:nvPr/>
        </p:nvSpPr>
        <p:spPr>
          <a:xfrm>
            <a:off x="42793" y="-19447"/>
            <a:ext cx="11110982" cy="133389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AU" altLang="zh-TW" sz="5400" u="none" strike="noStrike" kern="0" spc="0" dirty="0">
                <a:solidFill>
                  <a:srgbClr val="000000"/>
                </a:solidFill>
                <a:effectLst/>
                <a:latin typeface="+mj-ea"/>
                <a:cs typeface="Arial Unicode MS"/>
              </a:rPr>
              <a:t>(</a:t>
            </a:r>
            <a:r>
              <a:rPr lang="zh-TW" altLang="en-US" sz="5400" u="none" strike="noStrike" kern="0" spc="0" dirty="0">
                <a:solidFill>
                  <a:srgbClr val="000000"/>
                </a:solidFill>
                <a:effectLst/>
                <a:latin typeface="+mj-ea"/>
                <a:cs typeface="Arial Unicode MS"/>
              </a:rPr>
              <a:t>三</a:t>
            </a:r>
            <a:r>
              <a:rPr lang="en-AU" altLang="zh-TW" sz="5400" u="none" strike="noStrike" kern="0" spc="0" dirty="0">
                <a:solidFill>
                  <a:srgbClr val="000000"/>
                </a:solidFill>
                <a:effectLst/>
                <a:latin typeface="+mj-ea"/>
                <a:cs typeface="Arial Unicode MS"/>
              </a:rPr>
              <a:t>) </a:t>
            </a:r>
            <a:r>
              <a:rPr lang="zh-TW" altLang="en-US" sz="5400" u="none" strike="noStrike" kern="0" spc="0" dirty="0">
                <a:solidFill>
                  <a:srgbClr val="000000"/>
                </a:solidFill>
                <a:effectLst/>
                <a:latin typeface="+mj-ea"/>
                <a:cs typeface="Arial Unicode MS"/>
              </a:rPr>
              <a:t>順服幫助幫助我們明白神的心意</a:t>
            </a:r>
            <a:endParaRPr lang="en-AU" sz="5400" dirty="0">
              <a:latin typeface="+mj-ea"/>
            </a:endParaRP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AEDA949C-BFE7-4782-B17C-ED0A86FE4C25}"/>
              </a:ext>
            </a:extLst>
          </p:cNvPr>
          <p:cNvSpPr txBox="1">
            <a:spLocks/>
          </p:cNvSpPr>
          <p:nvPr/>
        </p:nvSpPr>
        <p:spPr>
          <a:xfrm>
            <a:off x="285750" y="1815306"/>
            <a:ext cx="8991600" cy="51950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371600" lvl="1" indent="-914400" algn="l">
              <a:buFont typeface="Wingdings" panose="05000000000000000000" pitchFamily="2" charset="2"/>
              <a:buChar char="v"/>
            </a:pPr>
            <a:r>
              <a:rPr lang="zh-TW" altLang="en-US" sz="4400" dirty="0">
                <a:latin typeface="+mn-ea"/>
              </a:rPr>
              <a:t>揀選 </a:t>
            </a:r>
            <a:r>
              <a:rPr lang="en-US" altLang="zh-TW" sz="4400" dirty="0">
                <a:latin typeface="+mn-ea"/>
              </a:rPr>
              <a:t>(</a:t>
            </a:r>
            <a:r>
              <a:rPr lang="zh-TW" altLang="en-US" sz="4400" dirty="0">
                <a:latin typeface="+mn-ea"/>
              </a:rPr>
              <a:t>約 </a:t>
            </a:r>
            <a:r>
              <a:rPr lang="en-US" altLang="zh-TW" sz="4400" dirty="0">
                <a:latin typeface="+mn-ea"/>
              </a:rPr>
              <a:t>15:16</a:t>
            </a:r>
            <a:r>
              <a:rPr lang="en-AU" altLang="zh-TW" sz="4400" dirty="0">
                <a:latin typeface="+mn-ea"/>
              </a:rPr>
              <a:t>a)</a:t>
            </a:r>
            <a:r>
              <a:rPr lang="en-US" altLang="zh-TW" sz="4400" dirty="0">
                <a:latin typeface="+mn-ea"/>
              </a:rPr>
              <a:t> </a:t>
            </a:r>
            <a:br>
              <a:rPr lang="en-US" altLang="zh-TW" sz="4400" dirty="0">
                <a:latin typeface="+mn-ea"/>
              </a:rPr>
            </a:br>
            <a:endParaRPr lang="en-US" altLang="zh-TW" sz="4400" dirty="0">
              <a:latin typeface="+mn-ea"/>
            </a:endParaRPr>
          </a:p>
          <a:p>
            <a:pPr algn="l"/>
            <a:r>
              <a:rPr lang="zh-TW" altLang="en-US" sz="4000" dirty="0">
                <a:latin typeface="+mn-ea"/>
              </a:rPr>
              <a:t>“不是你們揀選了我，而是我揀選了你們” </a:t>
            </a:r>
          </a:p>
          <a:p>
            <a:pPr marL="1371600" lvl="1" indent="-914400" algn="l">
              <a:buFont typeface="Wingdings" panose="05000000000000000000" pitchFamily="2" charset="2"/>
              <a:buChar char="v"/>
            </a:pPr>
            <a:endParaRPr lang="en-AU" altLang="zh-TW" sz="4400" dirty="0">
              <a:latin typeface="+mn-ea"/>
            </a:endParaRPr>
          </a:p>
          <a:p>
            <a:pPr marL="914400" indent="-914400" algn="l">
              <a:buFont typeface="+mj-lt"/>
              <a:buAutoNum type="arabicPeriod"/>
            </a:pPr>
            <a:endParaRPr lang="en-US" sz="4800" dirty="0">
              <a:latin typeface="+mn-ea"/>
            </a:endParaRPr>
          </a:p>
          <a:p>
            <a:pPr algn="l"/>
            <a:endParaRPr lang="en-AU" sz="4800" dirty="0">
              <a:latin typeface="+mn-ea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AU" sz="4800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336C2EC-5186-49A2-9A26-A5333FBDAA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-1743075" y="6408738"/>
            <a:ext cx="2743200" cy="365125"/>
          </a:xfrm>
        </p:spPr>
        <p:txBody>
          <a:bodyPr/>
          <a:lstStyle/>
          <a:p>
            <a:fld id="{E89D73B1-92AA-488F-98D2-B5F685EE0776}" type="slidenum">
              <a:rPr lang="en-AU" smtClean="0"/>
              <a:t>11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403303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9" name="Rectangle 28">
            <a:extLst>
              <a:ext uri="{FF2B5EF4-FFF2-40B4-BE49-F238E27FC236}">
                <a16:creationId xmlns:a16="http://schemas.microsoft.com/office/drawing/2014/main" id="{06DA9DF9-31F7-4056-B42E-878CC92417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close up of a plant&#10;&#10;Description automatically generated with low confidence">
            <a:extLst>
              <a:ext uri="{FF2B5EF4-FFF2-40B4-BE49-F238E27FC236}">
                <a16:creationId xmlns:a16="http://schemas.microsoft.com/office/drawing/2014/main" id="{4395B369-FF01-4EC1-B455-916B13B4895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600" r="12362" b="-1"/>
          <a:stretch/>
        </p:blipFill>
        <p:spPr>
          <a:xfrm>
            <a:off x="9082157" y="10"/>
            <a:ext cx="3067050" cy="6857990"/>
          </a:xfrm>
          <a:custGeom>
            <a:avLst/>
            <a:gdLst/>
            <a:ahLst/>
            <a:cxnLst/>
            <a:rect l="l" t="t" r="r" b="b"/>
            <a:pathLst>
              <a:path w="5962785" h="6858000">
                <a:moveTo>
                  <a:pt x="1044839" y="0"/>
                </a:moveTo>
                <a:lnTo>
                  <a:pt x="5962785" y="0"/>
                </a:lnTo>
                <a:lnTo>
                  <a:pt x="5962785" y="6858000"/>
                </a:lnTo>
                <a:lnTo>
                  <a:pt x="1469886" y="6858000"/>
                </a:lnTo>
                <a:lnTo>
                  <a:pt x="1416006" y="6823984"/>
                </a:lnTo>
                <a:cubicBezTo>
                  <a:pt x="1356767" y="6787940"/>
                  <a:pt x="1296437" y="6755500"/>
                  <a:pt x="1232473" y="6733873"/>
                </a:cubicBezTo>
                <a:cubicBezTo>
                  <a:pt x="1145250" y="6705037"/>
                  <a:pt x="1060933" y="6654575"/>
                  <a:pt x="1075471" y="6503186"/>
                </a:cubicBezTo>
                <a:cubicBezTo>
                  <a:pt x="1078378" y="6459932"/>
                  <a:pt x="1055118" y="6427493"/>
                  <a:pt x="1020229" y="6438306"/>
                </a:cubicBezTo>
                <a:cubicBezTo>
                  <a:pt x="953358" y="6459932"/>
                  <a:pt x="921375" y="6398656"/>
                  <a:pt x="883579" y="6351798"/>
                </a:cubicBezTo>
                <a:cubicBezTo>
                  <a:pt x="816707" y="6268895"/>
                  <a:pt x="752743" y="6182387"/>
                  <a:pt x="645167" y="6167969"/>
                </a:cubicBezTo>
                <a:cubicBezTo>
                  <a:pt x="665519" y="6103088"/>
                  <a:pt x="700408" y="6110298"/>
                  <a:pt x="732391" y="6124716"/>
                </a:cubicBezTo>
                <a:cubicBezTo>
                  <a:pt x="816707" y="6160761"/>
                  <a:pt x="901023" y="6200410"/>
                  <a:pt x="985339" y="6236455"/>
                </a:cubicBezTo>
                <a:cubicBezTo>
                  <a:pt x="1040581" y="6258081"/>
                  <a:pt x="1095822" y="6290522"/>
                  <a:pt x="1168509" y="6265291"/>
                </a:cubicBezTo>
                <a:cubicBezTo>
                  <a:pt x="1104545" y="6135530"/>
                  <a:pt x="996969" y="6110298"/>
                  <a:pt x="909746" y="6070649"/>
                </a:cubicBezTo>
                <a:cubicBezTo>
                  <a:pt x="802169" y="6020185"/>
                  <a:pt x="738206" y="5926470"/>
                  <a:pt x="659704" y="5818335"/>
                </a:cubicBezTo>
                <a:cubicBezTo>
                  <a:pt x="738206" y="5789500"/>
                  <a:pt x="787632" y="5868798"/>
                  <a:pt x="851597" y="5865193"/>
                </a:cubicBezTo>
                <a:cubicBezTo>
                  <a:pt x="854504" y="5854380"/>
                  <a:pt x="860319" y="5832753"/>
                  <a:pt x="860319" y="5832753"/>
                </a:cubicBezTo>
                <a:cubicBezTo>
                  <a:pt x="755650" y="5775081"/>
                  <a:pt x="709132" y="5666947"/>
                  <a:pt x="691686" y="5533581"/>
                </a:cubicBezTo>
                <a:cubicBezTo>
                  <a:pt x="685872" y="5465095"/>
                  <a:pt x="648075" y="5443468"/>
                  <a:pt x="610278" y="5411029"/>
                </a:cubicBezTo>
                <a:cubicBezTo>
                  <a:pt x="482350" y="5299289"/>
                  <a:pt x="345700" y="5198364"/>
                  <a:pt x="238123" y="5046976"/>
                </a:cubicBezTo>
                <a:cubicBezTo>
                  <a:pt x="363144" y="5064998"/>
                  <a:pt x="461997" y="5165924"/>
                  <a:pt x="592833" y="5209177"/>
                </a:cubicBezTo>
                <a:cubicBezTo>
                  <a:pt x="488165" y="5043371"/>
                  <a:pt x="351514" y="4956864"/>
                  <a:pt x="226494" y="4855939"/>
                </a:cubicBezTo>
                <a:cubicBezTo>
                  <a:pt x="168344" y="4809081"/>
                  <a:pt x="116011" y="4751408"/>
                  <a:pt x="49139" y="4726177"/>
                </a:cubicBezTo>
                <a:cubicBezTo>
                  <a:pt x="25879" y="4718968"/>
                  <a:pt x="-14825" y="4700947"/>
                  <a:pt x="5527" y="4650483"/>
                </a:cubicBezTo>
                <a:cubicBezTo>
                  <a:pt x="22972" y="4607230"/>
                  <a:pt x="54954" y="4621648"/>
                  <a:pt x="84029" y="4632460"/>
                </a:cubicBezTo>
                <a:cubicBezTo>
                  <a:pt x="153807" y="4661296"/>
                  <a:pt x="229401" y="4661296"/>
                  <a:pt x="325347" y="4661296"/>
                </a:cubicBezTo>
                <a:cubicBezTo>
                  <a:pt x="243939" y="4524326"/>
                  <a:pt x="95658" y="4567580"/>
                  <a:pt x="25879" y="4423401"/>
                </a:cubicBezTo>
                <a:cubicBezTo>
                  <a:pt x="113103" y="4398170"/>
                  <a:pt x="179975" y="4448632"/>
                  <a:pt x="249753" y="4459446"/>
                </a:cubicBezTo>
                <a:cubicBezTo>
                  <a:pt x="313718" y="4470259"/>
                  <a:pt x="328254" y="4445028"/>
                  <a:pt x="313718" y="4365729"/>
                </a:cubicBezTo>
                <a:cubicBezTo>
                  <a:pt x="290458" y="4243177"/>
                  <a:pt x="325347" y="4181900"/>
                  <a:pt x="418386" y="4214341"/>
                </a:cubicBezTo>
                <a:cubicBezTo>
                  <a:pt x="505609" y="4246781"/>
                  <a:pt x="514332" y="4199922"/>
                  <a:pt x="491072" y="4131438"/>
                </a:cubicBezTo>
                <a:cubicBezTo>
                  <a:pt x="456183" y="4030512"/>
                  <a:pt x="493979" y="3951214"/>
                  <a:pt x="520147" y="3864706"/>
                </a:cubicBezTo>
                <a:cubicBezTo>
                  <a:pt x="560851" y="3734945"/>
                  <a:pt x="543407" y="3670064"/>
                  <a:pt x="459090" y="3572743"/>
                </a:cubicBezTo>
                <a:cubicBezTo>
                  <a:pt x="409664" y="3518676"/>
                  <a:pt x="360236" y="3471818"/>
                  <a:pt x="290458" y="3424959"/>
                </a:cubicBezTo>
                <a:cubicBezTo>
                  <a:pt x="450368" y="3399728"/>
                  <a:pt x="284643" y="3313221"/>
                  <a:pt x="339884" y="3259153"/>
                </a:cubicBezTo>
                <a:cubicBezTo>
                  <a:pt x="453275" y="3237527"/>
                  <a:pt x="543407" y="3410542"/>
                  <a:pt x="697501" y="3360078"/>
                </a:cubicBezTo>
                <a:cubicBezTo>
                  <a:pt x="511425" y="3212294"/>
                  <a:pt x="302087" y="3165436"/>
                  <a:pt x="165437" y="2967190"/>
                </a:cubicBezTo>
                <a:cubicBezTo>
                  <a:pt x="197419" y="2923937"/>
                  <a:pt x="229401" y="2967190"/>
                  <a:pt x="255568" y="2949167"/>
                </a:cubicBezTo>
                <a:cubicBezTo>
                  <a:pt x="255568" y="2938354"/>
                  <a:pt x="560851" y="3006840"/>
                  <a:pt x="578296" y="2725691"/>
                </a:cubicBezTo>
                <a:cubicBezTo>
                  <a:pt x="584111" y="2725691"/>
                  <a:pt x="589926" y="2725691"/>
                  <a:pt x="595740" y="2714876"/>
                </a:cubicBezTo>
                <a:cubicBezTo>
                  <a:pt x="627722" y="2675228"/>
                  <a:pt x="598648" y="2581510"/>
                  <a:pt x="650982" y="2574301"/>
                </a:cubicBezTo>
                <a:cubicBezTo>
                  <a:pt x="709132" y="2567092"/>
                  <a:pt x="764373" y="2534653"/>
                  <a:pt x="825429" y="2552674"/>
                </a:cubicBezTo>
                <a:cubicBezTo>
                  <a:pt x="871949" y="2567092"/>
                  <a:pt x="921375" y="2585115"/>
                  <a:pt x="970802" y="2585115"/>
                </a:cubicBezTo>
                <a:cubicBezTo>
                  <a:pt x="1023136" y="2585115"/>
                  <a:pt x="1095822" y="2707668"/>
                  <a:pt x="1127805" y="2545465"/>
                </a:cubicBezTo>
                <a:cubicBezTo>
                  <a:pt x="1127805" y="2538257"/>
                  <a:pt x="1217936" y="2556280"/>
                  <a:pt x="1267362" y="2563488"/>
                </a:cubicBezTo>
                <a:cubicBezTo>
                  <a:pt x="1308067" y="2570698"/>
                  <a:pt x="1357494" y="2603137"/>
                  <a:pt x="1386568" y="2538257"/>
                </a:cubicBezTo>
                <a:cubicBezTo>
                  <a:pt x="1401105" y="2498607"/>
                  <a:pt x="1331326" y="2426518"/>
                  <a:pt x="1270270" y="2419309"/>
                </a:cubicBezTo>
                <a:cubicBezTo>
                  <a:pt x="1215029" y="2412101"/>
                  <a:pt x="1159787" y="2404892"/>
                  <a:pt x="1107453" y="2419309"/>
                </a:cubicBezTo>
                <a:cubicBezTo>
                  <a:pt x="1043489" y="2437331"/>
                  <a:pt x="1008599" y="2408495"/>
                  <a:pt x="991154" y="2343615"/>
                </a:cubicBezTo>
                <a:cubicBezTo>
                  <a:pt x="970802" y="2275131"/>
                  <a:pt x="933005" y="2239085"/>
                  <a:pt x="880671" y="2206645"/>
                </a:cubicBezTo>
                <a:cubicBezTo>
                  <a:pt x="752743" y="2127346"/>
                  <a:pt x="630630" y="2033629"/>
                  <a:pt x="491072" y="1986771"/>
                </a:cubicBezTo>
                <a:cubicBezTo>
                  <a:pt x="464905" y="1979562"/>
                  <a:pt x="432923" y="1965145"/>
                  <a:pt x="421293" y="1903868"/>
                </a:cubicBezTo>
                <a:cubicBezTo>
                  <a:pt x="799262" y="1997584"/>
                  <a:pt x="1142342" y="2239085"/>
                  <a:pt x="1531941" y="2224667"/>
                </a:cubicBezTo>
                <a:cubicBezTo>
                  <a:pt x="1427272" y="2148974"/>
                  <a:pt x="1302252" y="2145369"/>
                  <a:pt x="1188861" y="2091301"/>
                </a:cubicBezTo>
                <a:cubicBezTo>
                  <a:pt x="1270270" y="2051652"/>
                  <a:pt x="1345864" y="2094906"/>
                  <a:pt x="1421458" y="2116532"/>
                </a:cubicBezTo>
                <a:cubicBezTo>
                  <a:pt x="1485422" y="2134554"/>
                  <a:pt x="1543571" y="2138160"/>
                  <a:pt x="1549386" y="2026420"/>
                </a:cubicBezTo>
                <a:cubicBezTo>
                  <a:pt x="1549386" y="2015607"/>
                  <a:pt x="1549386" y="2008398"/>
                  <a:pt x="1549386" y="1997584"/>
                </a:cubicBezTo>
                <a:cubicBezTo>
                  <a:pt x="1526126" y="1950727"/>
                  <a:pt x="1494144" y="1929099"/>
                  <a:pt x="1453440" y="1914682"/>
                </a:cubicBezTo>
                <a:cubicBezTo>
                  <a:pt x="1430180" y="1907473"/>
                  <a:pt x="1398198" y="1893056"/>
                  <a:pt x="1398198" y="1860614"/>
                </a:cubicBezTo>
                <a:cubicBezTo>
                  <a:pt x="1401105" y="1738063"/>
                  <a:pt x="1322604" y="1702018"/>
                  <a:pt x="1247011" y="1665972"/>
                </a:cubicBezTo>
                <a:cubicBezTo>
                  <a:pt x="1287715" y="1604696"/>
                  <a:pt x="1322604" y="1647950"/>
                  <a:pt x="1354586" y="1644345"/>
                </a:cubicBezTo>
                <a:cubicBezTo>
                  <a:pt x="1374939" y="1640741"/>
                  <a:pt x="1395290" y="1637138"/>
                  <a:pt x="1395290" y="1604696"/>
                </a:cubicBezTo>
                <a:cubicBezTo>
                  <a:pt x="1395290" y="1579465"/>
                  <a:pt x="1386568" y="1547025"/>
                  <a:pt x="1366216" y="1547025"/>
                </a:cubicBezTo>
                <a:cubicBezTo>
                  <a:pt x="1238288" y="1543420"/>
                  <a:pt x="1165601" y="1370405"/>
                  <a:pt x="1031858" y="1370405"/>
                </a:cubicBezTo>
                <a:cubicBezTo>
                  <a:pt x="950450" y="1370405"/>
                  <a:pt x="1072563" y="1273083"/>
                  <a:pt x="1005692" y="1233435"/>
                </a:cubicBezTo>
                <a:cubicBezTo>
                  <a:pt x="991154" y="1222621"/>
                  <a:pt x="1046396" y="1208203"/>
                  <a:pt x="1069655" y="1211808"/>
                </a:cubicBezTo>
                <a:cubicBezTo>
                  <a:pt x="1092915" y="1215412"/>
                  <a:pt x="1113268" y="1240644"/>
                  <a:pt x="1142342" y="1222621"/>
                </a:cubicBezTo>
                <a:cubicBezTo>
                  <a:pt x="1156879" y="1157741"/>
                  <a:pt x="1119082" y="1132510"/>
                  <a:pt x="1084193" y="1114487"/>
                </a:cubicBezTo>
                <a:cubicBezTo>
                  <a:pt x="1008599" y="1071234"/>
                  <a:pt x="933005" y="1020771"/>
                  <a:pt x="848689" y="1006353"/>
                </a:cubicBezTo>
                <a:cubicBezTo>
                  <a:pt x="819615" y="1002748"/>
                  <a:pt x="802169" y="984726"/>
                  <a:pt x="805077" y="948681"/>
                </a:cubicBezTo>
                <a:cubicBezTo>
                  <a:pt x="810892" y="901822"/>
                  <a:pt x="839967" y="916240"/>
                  <a:pt x="863226" y="919844"/>
                </a:cubicBezTo>
                <a:cubicBezTo>
                  <a:pt x="877764" y="923450"/>
                  <a:pt x="892301" y="934263"/>
                  <a:pt x="906838" y="909031"/>
                </a:cubicBezTo>
                <a:cubicBezTo>
                  <a:pt x="566666" y="653113"/>
                  <a:pt x="386404" y="667532"/>
                  <a:pt x="5527" y="458471"/>
                </a:cubicBezTo>
                <a:cubicBezTo>
                  <a:pt x="89843" y="418822"/>
                  <a:pt x="150900" y="447658"/>
                  <a:pt x="209049" y="454867"/>
                </a:cubicBezTo>
                <a:cubicBezTo>
                  <a:pt x="354422" y="472890"/>
                  <a:pt x="264290" y="505329"/>
                  <a:pt x="409664" y="526956"/>
                </a:cubicBezTo>
                <a:cubicBezTo>
                  <a:pt x="479443" y="537770"/>
                  <a:pt x="543407" y="573815"/>
                  <a:pt x="621908" y="516143"/>
                </a:cubicBezTo>
                <a:cubicBezTo>
                  <a:pt x="674242" y="476494"/>
                  <a:pt x="758558" y="519747"/>
                  <a:pt x="822522" y="552188"/>
                </a:cubicBezTo>
                <a:cubicBezTo>
                  <a:pt x="874856" y="581024"/>
                  <a:pt x="927190" y="588232"/>
                  <a:pt x="996969" y="552188"/>
                </a:cubicBezTo>
                <a:cubicBezTo>
                  <a:pt x="933005" y="530562"/>
                  <a:pt x="883579" y="512539"/>
                  <a:pt x="834151" y="498120"/>
                </a:cubicBezTo>
                <a:cubicBezTo>
                  <a:pt x="793447" y="487307"/>
                  <a:pt x="770187" y="462076"/>
                  <a:pt x="773095" y="408008"/>
                </a:cubicBezTo>
                <a:cubicBezTo>
                  <a:pt x="773095" y="379172"/>
                  <a:pt x="764373" y="339523"/>
                  <a:pt x="793447" y="325106"/>
                </a:cubicBezTo>
                <a:cubicBezTo>
                  <a:pt x="816707" y="310688"/>
                  <a:pt x="848689" y="325106"/>
                  <a:pt x="860319" y="350336"/>
                </a:cubicBezTo>
                <a:cubicBezTo>
                  <a:pt x="874856" y="397195"/>
                  <a:pt x="889393" y="440449"/>
                  <a:pt x="938820" y="444054"/>
                </a:cubicBezTo>
                <a:cubicBezTo>
                  <a:pt x="1005692" y="451262"/>
                  <a:pt x="967894" y="422426"/>
                  <a:pt x="956265" y="386381"/>
                </a:cubicBezTo>
                <a:cubicBezTo>
                  <a:pt x="944635" y="346733"/>
                  <a:pt x="979525" y="335919"/>
                  <a:pt x="1002784" y="343127"/>
                </a:cubicBezTo>
                <a:cubicBezTo>
                  <a:pt x="1090008" y="375569"/>
                  <a:pt x="1180139" y="317897"/>
                  <a:pt x="1270270" y="364755"/>
                </a:cubicBezTo>
                <a:cubicBezTo>
                  <a:pt x="1247011" y="249411"/>
                  <a:pt x="1197583" y="198949"/>
                  <a:pt x="1092915" y="180926"/>
                </a:cubicBezTo>
                <a:cubicBezTo>
                  <a:pt x="1055118" y="177322"/>
                  <a:pt x="1014414" y="184530"/>
                  <a:pt x="979525" y="152090"/>
                </a:cubicBezTo>
                <a:cubicBezTo>
                  <a:pt x="959172" y="134068"/>
                  <a:pt x="938820" y="112441"/>
                  <a:pt x="953358" y="76396"/>
                </a:cubicBezTo>
                <a:cubicBezTo>
                  <a:pt x="962080" y="51165"/>
                  <a:pt x="985339" y="51165"/>
                  <a:pt x="1005692" y="58373"/>
                </a:cubicBezTo>
                <a:cubicBezTo>
                  <a:pt x="1090008" y="98023"/>
                  <a:pt x="1180139" y="108837"/>
                  <a:pt x="1267362" y="123254"/>
                </a:cubicBezTo>
                <a:cubicBezTo>
                  <a:pt x="1281900" y="126859"/>
                  <a:pt x="1296437" y="134068"/>
                  <a:pt x="1310975" y="98023"/>
                </a:cubicBezTo>
                <a:cubicBezTo>
                  <a:pt x="1260095" y="81803"/>
                  <a:pt x="1209941" y="62879"/>
                  <a:pt x="1159787" y="43505"/>
                </a:cubicBezTo>
                <a:close/>
              </a:path>
            </a:pathLst>
          </a:custGeom>
        </p:spPr>
      </p:pic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AEDA949C-BFE7-4782-B17C-ED0A86FE4C25}"/>
              </a:ext>
            </a:extLst>
          </p:cNvPr>
          <p:cNvSpPr txBox="1">
            <a:spLocks/>
          </p:cNvSpPr>
          <p:nvPr/>
        </p:nvSpPr>
        <p:spPr>
          <a:xfrm>
            <a:off x="104774" y="1500981"/>
            <a:ext cx="9915526" cy="519509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14400" indent="-914400" algn="l">
              <a:buFont typeface="Arial" panose="020B0604020202020204" pitchFamily="34" charset="0"/>
              <a:buChar char="•"/>
            </a:pPr>
            <a:r>
              <a:rPr lang="zh-TW" altLang="en-US" sz="4800" dirty="0">
                <a:latin typeface="+mn-ea"/>
              </a:rPr>
              <a:t>結果子 </a:t>
            </a:r>
            <a:r>
              <a:rPr lang="en-US" altLang="zh-TW" sz="4800" dirty="0">
                <a:latin typeface="+mn-ea"/>
              </a:rPr>
              <a:t>- </a:t>
            </a:r>
            <a:r>
              <a:rPr lang="zh-TW" altLang="en-US" sz="4800" dirty="0">
                <a:latin typeface="+mn-ea"/>
              </a:rPr>
              <a:t>事奉的結果</a:t>
            </a:r>
            <a:r>
              <a:rPr lang="en-US" altLang="zh-TW" sz="4800" dirty="0">
                <a:latin typeface="+mn-ea"/>
              </a:rPr>
              <a:t>, </a:t>
            </a:r>
            <a:r>
              <a:rPr lang="zh-TW" altLang="en-US" sz="4800" dirty="0">
                <a:latin typeface="+mn-ea"/>
              </a:rPr>
              <a:t>生命的果子</a:t>
            </a:r>
            <a:r>
              <a:rPr lang="en-US" altLang="zh-TW" sz="4800" dirty="0">
                <a:latin typeface="+mn-ea"/>
              </a:rPr>
              <a:t>, </a:t>
            </a:r>
            <a:r>
              <a:rPr lang="zh-TW" altLang="en-US" sz="4800" dirty="0">
                <a:latin typeface="+mn-ea"/>
              </a:rPr>
              <a:t>彼此相愛的果子 </a:t>
            </a:r>
            <a:r>
              <a:rPr lang="en-US" altLang="zh-TW" sz="4800" dirty="0">
                <a:latin typeface="+mn-ea"/>
              </a:rPr>
              <a:t>(</a:t>
            </a:r>
            <a:r>
              <a:rPr lang="zh-TW" altLang="en-US" sz="4800" dirty="0">
                <a:latin typeface="+mn-ea"/>
              </a:rPr>
              <a:t>約</a:t>
            </a:r>
            <a:r>
              <a:rPr lang="en-US" altLang="zh-TW" sz="4800" dirty="0">
                <a:latin typeface="+mn-ea"/>
              </a:rPr>
              <a:t>15:8; |</a:t>
            </a:r>
            <a:r>
              <a:rPr lang="zh-TW" altLang="en-US" sz="4800" dirty="0">
                <a:latin typeface="+mn-ea"/>
              </a:rPr>
              <a:t>林前 </a:t>
            </a:r>
            <a:r>
              <a:rPr lang="en-US" altLang="zh-TW" sz="4800" dirty="0">
                <a:latin typeface="+mn-ea"/>
              </a:rPr>
              <a:t>13:4-7) </a:t>
            </a:r>
            <a:endParaRPr lang="en-AU" altLang="zh-TW" sz="4800" dirty="0">
              <a:latin typeface="+mn-ea"/>
            </a:endParaRPr>
          </a:p>
          <a:p>
            <a:pPr algn="l"/>
            <a:br>
              <a:rPr lang="en-AU" altLang="zh-TW" sz="2800" dirty="0">
                <a:latin typeface="+mn-ea"/>
              </a:rPr>
            </a:br>
            <a:r>
              <a:rPr lang="zh-TW" altLang="en-US" sz="2800" dirty="0">
                <a:latin typeface="+mn-ea"/>
              </a:rPr>
              <a:t>約 </a:t>
            </a:r>
            <a:r>
              <a:rPr lang="en-US" altLang="zh-TW" sz="2800" dirty="0">
                <a:latin typeface="+mn-ea"/>
              </a:rPr>
              <a:t>15:8 </a:t>
            </a:r>
            <a:r>
              <a:rPr lang="zh-TW" altLang="en-US" sz="2800" dirty="0">
                <a:latin typeface="+mn-ea"/>
              </a:rPr>
              <a:t>你們多結果子，我父就因此得榮耀，你們也就是我的門徒了。</a:t>
            </a:r>
            <a:endParaRPr lang="en-AU" altLang="zh-TW" sz="2800" dirty="0">
              <a:latin typeface="+mn-ea"/>
            </a:endParaRPr>
          </a:p>
          <a:p>
            <a:pPr algn="l"/>
            <a:r>
              <a:rPr lang="zh-TW" altLang="en-US" sz="2800" dirty="0">
                <a:latin typeface="+mn-ea"/>
              </a:rPr>
              <a:t>林前 </a:t>
            </a:r>
            <a:r>
              <a:rPr lang="en-US" altLang="zh-TW" sz="2800" dirty="0">
                <a:latin typeface="+mn-ea"/>
              </a:rPr>
              <a:t>13:4-7</a:t>
            </a:r>
          </a:p>
          <a:p>
            <a:pPr algn="l"/>
            <a:r>
              <a:rPr lang="en-US" altLang="zh-TW" sz="2800" dirty="0">
                <a:latin typeface="+mn-ea"/>
              </a:rPr>
              <a:t>4   </a:t>
            </a:r>
            <a:r>
              <a:rPr lang="zh-TW" altLang="en-US" sz="2800" dirty="0">
                <a:latin typeface="+mn-ea"/>
              </a:rPr>
              <a:t>愛是恆久忍耐；又有恩慈；愛是不嫉妒；愛是不自誇，不張狂， </a:t>
            </a:r>
          </a:p>
          <a:p>
            <a:pPr algn="l"/>
            <a:r>
              <a:rPr lang="en-US" altLang="zh-TW" sz="2800" dirty="0">
                <a:latin typeface="+mn-ea"/>
              </a:rPr>
              <a:t>5   </a:t>
            </a:r>
            <a:r>
              <a:rPr lang="zh-TW" altLang="en-US" sz="2800" dirty="0">
                <a:latin typeface="+mn-ea"/>
              </a:rPr>
              <a:t>不做害羞的事，不求自己的益處，不輕易發怒，不計算人的惡， </a:t>
            </a:r>
          </a:p>
          <a:p>
            <a:pPr algn="l"/>
            <a:r>
              <a:rPr lang="en-US" altLang="zh-TW" sz="2800" dirty="0">
                <a:latin typeface="+mn-ea"/>
              </a:rPr>
              <a:t>6   </a:t>
            </a:r>
            <a:r>
              <a:rPr lang="zh-TW" altLang="en-US" sz="2800" dirty="0">
                <a:latin typeface="+mn-ea"/>
              </a:rPr>
              <a:t>不喜歡不義，只喜歡真理； </a:t>
            </a:r>
          </a:p>
          <a:p>
            <a:pPr algn="l"/>
            <a:r>
              <a:rPr lang="en-US" altLang="zh-TW" sz="2800" dirty="0">
                <a:latin typeface="+mn-ea"/>
              </a:rPr>
              <a:t>7   </a:t>
            </a:r>
            <a:r>
              <a:rPr lang="zh-TW" altLang="en-US" sz="2800" dirty="0">
                <a:latin typeface="+mn-ea"/>
              </a:rPr>
              <a:t>凡事包容，凡事相信，凡事盼望，凡事忍耐。</a:t>
            </a:r>
          </a:p>
          <a:p>
            <a:pPr algn="l"/>
            <a:endParaRPr lang="zh-TW" altLang="en-US" sz="2800" dirty="0">
              <a:latin typeface="+mn-ea"/>
            </a:endParaRPr>
          </a:p>
          <a:p>
            <a:pPr lvl="1" algn="l"/>
            <a:endParaRPr lang="en-AU" altLang="zh-TW" sz="4400" dirty="0">
              <a:latin typeface="+mn-ea"/>
            </a:endParaRPr>
          </a:p>
          <a:p>
            <a:pPr marL="914400" indent="-914400" algn="l">
              <a:buFont typeface="+mj-lt"/>
              <a:buAutoNum type="arabicPeriod"/>
            </a:pPr>
            <a:endParaRPr lang="en-US" sz="4800" dirty="0">
              <a:latin typeface="+mn-ea"/>
            </a:endParaRPr>
          </a:p>
          <a:p>
            <a:pPr algn="l"/>
            <a:endParaRPr lang="en-AU" sz="4800" dirty="0">
              <a:latin typeface="+mn-ea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AU" sz="4800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9E656137-8F43-4D7E-AF71-E7F3132E27AC}"/>
              </a:ext>
            </a:extLst>
          </p:cNvPr>
          <p:cNvSpPr txBox="1">
            <a:spLocks/>
          </p:cNvSpPr>
          <p:nvPr/>
        </p:nvSpPr>
        <p:spPr>
          <a:xfrm>
            <a:off x="42793" y="-19447"/>
            <a:ext cx="11110982" cy="133389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AU" altLang="zh-TW" sz="5400" u="none" strike="noStrike" kern="0" spc="0" dirty="0">
                <a:solidFill>
                  <a:srgbClr val="000000"/>
                </a:solidFill>
                <a:effectLst/>
                <a:latin typeface="+mj-ea"/>
                <a:cs typeface="Arial Unicode MS"/>
              </a:rPr>
              <a:t>(</a:t>
            </a:r>
            <a:r>
              <a:rPr lang="zh-TW" altLang="en-US" sz="5400" u="none" strike="noStrike" kern="0" spc="0" dirty="0">
                <a:solidFill>
                  <a:srgbClr val="000000"/>
                </a:solidFill>
                <a:effectLst/>
                <a:latin typeface="+mj-ea"/>
                <a:cs typeface="Arial Unicode MS"/>
              </a:rPr>
              <a:t>三</a:t>
            </a:r>
            <a:r>
              <a:rPr lang="en-AU" altLang="zh-TW" sz="5400" u="none" strike="noStrike" kern="0" spc="0" dirty="0">
                <a:solidFill>
                  <a:srgbClr val="000000"/>
                </a:solidFill>
                <a:effectLst/>
                <a:latin typeface="+mj-ea"/>
                <a:cs typeface="Arial Unicode MS"/>
              </a:rPr>
              <a:t>) </a:t>
            </a:r>
            <a:r>
              <a:rPr lang="zh-TW" altLang="en-US" sz="5400" u="none" strike="noStrike" kern="0" spc="0" dirty="0">
                <a:solidFill>
                  <a:srgbClr val="000000"/>
                </a:solidFill>
                <a:effectLst/>
                <a:latin typeface="+mj-ea"/>
                <a:cs typeface="Arial Unicode MS"/>
              </a:rPr>
              <a:t>順服幫助幫助我們明白神的心意</a:t>
            </a:r>
            <a:endParaRPr lang="en-AU" sz="5400" dirty="0">
              <a:latin typeface="+mj-ea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DC7E2A7-2F36-4C74-BE45-0E180D6D59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-1781175" y="6411912"/>
            <a:ext cx="2743200" cy="365125"/>
          </a:xfrm>
        </p:spPr>
        <p:txBody>
          <a:bodyPr/>
          <a:lstStyle/>
          <a:p>
            <a:fld id="{E89D73B1-92AA-488F-98D2-B5F685EE0776}" type="slidenum">
              <a:rPr lang="en-AU" smtClean="0"/>
              <a:t>12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9367110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9" name="Rectangle 28">
            <a:extLst>
              <a:ext uri="{FF2B5EF4-FFF2-40B4-BE49-F238E27FC236}">
                <a16:creationId xmlns:a16="http://schemas.microsoft.com/office/drawing/2014/main" id="{06DA9DF9-31F7-4056-B42E-878CC92417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close up of a plant&#10;&#10;Description automatically generated with low confidence">
            <a:extLst>
              <a:ext uri="{FF2B5EF4-FFF2-40B4-BE49-F238E27FC236}">
                <a16:creationId xmlns:a16="http://schemas.microsoft.com/office/drawing/2014/main" id="{4395B369-FF01-4EC1-B455-916B13B4895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600" r="12362" b="-1"/>
          <a:stretch/>
        </p:blipFill>
        <p:spPr>
          <a:xfrm>
            <a:off x="8926570" y="-57140"/>
            <a:ext cx="3219450" cy="6857990"/>
          </a:xfrm>
          <a:custGeom>
            <a:avLst/>
            <a:gdLst/>
            <a:ahLst/>
            <a:cxnLst/>
            <a:rect l="l" t="t" r="r" b="b"/>
            <a:pathLst>
              <a:path w="5962785" h="6858000">
                <a:moveTo>
                  <a:pt x="1044839" y="0"/>
                </a:moveTo>
                <a:lnTo>
                  <a:pt x="5962785" y="0"/>
                </a:lnTo>
                <a:lnTo>
                  <a:pt x="5962785" y="6858000"/>
                </a:lnTo>
                <a:lnTo>
                  <a:pt x="1469886" y="6858000"/>
                </a:lnTo>
                <a:lnTo>
                  <a:pt x="1416006" y="6823984"/>
                </a:lnTo>
                <a:cubicBezTo>
                  <a:pt x="1356767" y="6787940"/>
                  <a:pt x="1296437" y="6755500"/>
                  <a:pt x="1232473" y="6733873"/>
                </a:cubicBezTo>
                <a:cubicBezTo>
                  <a:pt x="1145250" y="6705037"/>
                  <a:pt x="1060933" y="6654575"/>
                  <a:pt x="1075471" y="6503186"/>
                </a:cubicBezTo>
                <a:cubicBezTo>
                  <a:pt x="1078378" y="6459932"/>
                  <a:pt x="1055118" y="6427493"/>
                  <a:pt x="1020229" y="6438306"/>
                </a:cubicBezTo>
                <a:cubicBezTo>
                  <a:pt x="953358" y="6459932"/>
                  <a:pt x="921375" y="6398656"/>
                  <a:pt x="883579" y="6351798"/>
                </a:cubicBezTo>
                <a:cubicBezTo>
                  <a:pt x="816707" y="6268895"/>
                  <a:pt x="752743" y="6182387"/>
                  <a:pt x="645167" y="6167969"/>
                </a:cubicBezTo>
                <a:cubicBezTo>
                  <a:pt x="665519" y="6103088"/>
                  <a:pt x="700408" y="6110298"/>
                  <a:pt x="732391" y="6124716"/>
                </a:cubicBezTo>
                <a:cubicBezTo>
                  <a:pt x="816707" y="6160761"/>
                  <a:pt x="901023" y="6200410"/>
                  <a:pt x="985339" y="6236455"/>
                </a:cubicBezTo>
                <a:cubicBezTo>
                  <a:pt x="1040581" y="6258081"/>
                  <a:pt x="1095822" y="6290522"/>
                  <a:pt x="1168509" y="6265291"/>
                </a:cubicBezTo>
                <a:cubicBezTo>
                  <a:pt x="1104545" y="6135530"/>
                  <a:pt x="996969" y="6110298"/>
                  <a:pt x="909746" y="6070649"/>
                </a:cubicBezTo>
                <a:cubicBezTo>
                  <a:pt x="802169" y="6020185"/>
                  <a:pt x="738206" y="5926470"/>
                  <a:pt x="659704" y="5818335"/>
                </a:cubicBezTo>
                <a:cubicBezTo>
                  <a:pt x="738206" y="5789500"/>
                  <a:pt x="787632" y="5868798"/>
                  <a:pt x="851597" y="5865193"/>
                </a:cubicBezTo>
                <a:cubicBezTo>
                  <a:pt x="854504" y="5854380"/>
                  <a:pt x="860319" y="5832753"/>
                  <a:pt x="860319" y="5832753"/>
                </a:cubicBezTo>
                <a:cubicBezTo>
                  <a:pt x="755650" y="5775081"/>
                  <a:pt x="709132" y="5666947"/>
                  <a:pt x="691686" y="5533581"/>
                </a:cubicBezTo>
                <a:cubicBezTo>
                  <a:pt x="685872" y="5465095"/>
                  <a:pt x="648075" y="5443468"/>
                  <a:pt x="610278" y="5411029"/>
                </a:cubicBezTo>
                <a:cubicBezTo>
                  <a:pt x="482350" y="5299289"/>
                  <a:pt x="345700" y="5198364"/>
                  <a:pt x="238123" y="5046976"/>
                </a:cubicBezTo>
                <a:cubicBezTo>
                  <a:pt x="363144" y="5064998"/>
                  <a:pt x="461997" y="5165924"/>
                  <a:pt x="592833" y="5209177"/>
                </a:cubicBezTo>
                <a:cubicBezTo>
                  <a:pt x="488165" y="5043371"/>
                  <a:pt x="351514" y="4956864"/>
                  <a:pt x="226494" y="4855939"/>
                </a:cubicBezTo>
                <a:cubicBezTo>
                  <a:pt x="168344" y="4809081"/>
                  <a:pt x="116011" y="4751408"/>
                  <a:pt x="49139" y="4726177"/>
                </a:cubicBezTo>
                <a:cubicBezTo>
                  <a:pt x="25879" y="4718968"/>
                  <a:pt x="-14825" y="4700947"/>
                  <a:pt x="5527" y="4650483"/>
                </a:cubicBezTo>
                <a:cubicBezTo>
                  <a:pt x="22972" y="4607230"/>
                  <a:pt x="54954" y="4621648"/>
                  <a:pt x="84029" y="4632460"/>
                </a:cubicBezTo>
                <a:cubicBezTo>
                  <a:pt x="153807" y="4661296"/>
                  <a:pt x="229401" y="4661296"/>
                  <a:pt x="325347" y="4661296"/>
                </a:cubicBezTo>
                <a:cubicBezTo>
                  <a:pt x="243939" y="4524326"/>
                  <a:pt x="95658" y="4567580"/>
                  <a:pt x="25879" y="4423401"/>
                </a:cubicBezTo>
                <a:cubicBezTo>
                  <a:pt x="113103" y="4398170"/>
                  <a:pt x="179975" y="4448632"/>
                  <a:pt x="249753" y="4459446"/>
                </a:cubicBezTo>
                <a:cubicBezTo>
                  <a:pt x="313718" y="4470259"/>
                  <a:pt x="328254" y="4445028"/>
                  <a:pt x="313718" y="4365729"/>
                </a:cubicBezTo>
                <a:cubicBezTo>
                  <a:pt x="290458" y="4243177"/>
                  <a:pt x="325347" y="4181900"/>
                  <a:pt x="418386" y="4214341"/>
                </a:cubicBezTo>
                <a:cubicBezTo>
                  <a:pt x="505609" y="4246781"/>
                  <a:pt x="514332" y="4199922"/>
                  <a:pt x="491072" y="4131438"/>
                </a:cubicBezTo>
                <a:cubicBezTo>
                  <a:pt x="456183" y="4030512"/>
                  <a:pt x="493979" y="3951214"/>
                  <a:pt x="520147" y="3864706"/>
                </a:cubicBezTo>
                <a:cubicBezTo>
                  <a:pt x="560851" y="3734945"/>
                  <a:pt x="543407" y="3670064"/>
                  <a:pt x="459090" y="3572743"/>
                </a:cubicBezTo>
                <a:cubicBezTo>
                  <a:pt x="409664" y="3518676"/>
                  <a:pt x="360236" y="3471818"/>
                  <a:pt x="290458" y="3424959"/>
                </a:cubicBezTo>
                <a:cubicBezTo>
                  <a:pt x="450368" y="3399728"/>
                  <a:pt x="284643" y="3313221"/>
                  <a:pt x="339884" y="3259153"/>
                </a:cubicBezTo>
                <a:cubicBezTo>
                  <a:pt x="453275" y="3237527"/>
                  <a:pt x="543407" y="3410542"/>
                  <a:pt x="697501" y="3360078"/>
                </a:cubicBezTo>
                <a:cubicBezTo>
                  <a:pt x="511425" y="3212294"/>
                  <a:pt x="302087" y="3165436"/>
                  <a:pt x="165437" y="2967190"/>
                </a:cubicBezTo>
                <a:cubicBezTo>
                  <a:pt x="197419" y="2923937"/>
                  <a:pt x="229401" y="2967190"/>
                  <a:pt x="255568" y="2949167"/>
                </a:cubicBezTo>
                <a:cubicBezTo>
                  <a:pt x="255568" y="2938354"/>
                  <a:pt x="560851" y="3006840"/>
                  <a:pt x="578296" y="2725691"/>
                </a:cubicBezTo>
                <a:cubicBezTo>
                  <a:pt x="584111" y="2725691"/>
                  <a:pt x="589926" y="2725691"/>
                  <a:pt x="595740" y="2714876"/>
                </a:cubicBezTo>
                <a:cubicBezTo>
                  <a:pt x="627722" y="2675228"/>
                  <a:pt x="598648" y="2581510"/>
                  <a:pt x="650982" y="2574301"/>
                </a:cubicBezTo>
                <a:cubicBezTo>
                  <a:pt x="709132" y="2567092"/>
                  <a:pt x="764373" y="2534653"/>
                  <a:pt x="825429" y="2552674"/>
                </a:cubicBezTo>
                <a:cubicBezTo>
                  <a:pt x="871949" y="2567092"/>
                  <a:pt x="921375" y="2585115"/>
                  <a:pt x="970802" y="2585115"/>
                </a:cubicBezTo>
                <a:cubicBezTo>
                  <a:pt x="1023136" y="2585115"/>
                  <a:pt x="1095822" y="2707668"/>
                  <a:pt x="1127805" y="2545465"/>
                </a:cubicBezTo>
                <a:cubicBezTo>
                  <a:pt x="1127805" y="2538257"/>
                  <a:pt x="1217936" y="2556280"/>
                  <a:pt x="1267362" y="2563488"/>
                </a:cubicBezTo>
                <a:cubicBezTo>
                  <a:pt x="1308067" y="2570698"/>
                  <a:pt x="1357494" y="2603137"/>
                  <a:pt x="1386568" y="2538257"/>
                </a:cubicBezTo>
                <a:cubicBezTo>
                  <a:pt x="1401105" y="2498607"/>
                  <a:pt x="1331326" y="2426518"/>
                  <a:pt x="1270270" y="2419309"/>
                </a:cubicBezTo>
                <a:cubicBezTo>
                  <a:pt x="1215029" y="2412101"/>
                  <a:pt x="1159787" y="2404892"/>
                  <a:pt x="1107453" y="2419309"/>
                </a:cubicBezTo>
                <a:cubicBezTo>
                  <a:pt x="1043489" y="2437331"/>
                  <a:pt x="1008599" y="2408495"/>
                  <a:pt x="991154" y="2343615"/>
                </a:cubicBezTo>
                <a:cubicBezTo>
                  <a:pt x="970802" y="2275131"/>
                  <a:pt x="933005" y="2239085"/>
                  <a:pt x="880671" y="2206645"/>
                </a:cubicBezTo>
                <a:cubicBezTo>
                  <a:pt x="752743" y="2127346"/>
                  <a:pt x="630630" y="2033629"/>
                  <a:pt x="491072" y="1986771"/>
                </a:cubicBezTo>
                <a:cubicBezTo>
                  <a:pt x="464905" y="1979562"/>
                  <a:pt x="432923" y="1965145"/>
                  <a:pt x="421293" y="1903868"/>
                </a:cubicBezTo>
                <a:cubicBezTo>
                  <a:pt x="799262" y="1997584"/>
                  <a:pt x="1142342" y="2239085"/>
                  <a:pt x="1531941" y="2224667"/>
                </a:cubicBezTo>
                <a:cubicBezTo>
                  <a:pt x="1427272" y="2148974"/>
                  <a:pt x="1302252" y="2145369"/>
                  <a:pt x="1188861" y="2091301"/>
                </a:cubicBezTo>
                <a:cubicBezTo>
                  <a:pt x="1270270" y="2051652"/>
                  <a:pt x="1345864" y="2094906"/>
                  <a:pt x="1421458" y="2116532"/>
                </a:cubicBezTo>
                <a:cubicBezTo>
                  <a:pt x="1485422" y="2134554"/>
                  <a:pt x="1543571" y="2138160"/>
                  <a:pt x="1549386" y="2026420"/>
                </a:cubicBezTo>
                <a:cubicBezTo>
                  <a:pt x="1549386" y="2015607"/>
                  <a:pt x="1549386" y="2008398"/>
                  <a:pt x="1549386" y="1997584"/>
                </a:cubicBezTo>
                <a:cubicBezTo>
                  <a:pt x="1526126" y="1950727"/>
                  <a:pt x="1494144" y="1929099"/>
                  <a:pt x="1453440" y="1914682"/>
                </a:cubicBezTo>
                <a:cubicBezTo>
                  <a:pt x="1430180" y="1907473"/>
                  <a:pt x="1398198" y="1893056"/>
                  <a:pt x="1398198" y="1860614"/>
                </a:cubicBezTo>
                <a:cubicBezTo>
                  <a:pt x="1401105" y="1738063"/>
                  <a:pt x="1322604" y="1702018"/>
                  <a:pt x="1247011" y="1665972"/>
                </a:cubicBezTo>
                <a:cubicBezTo>
                  <a:pt x="1287715" y="1604696"/>
                  <a:pt x="1322604" y="1647950"/>
                  <a:pt x="1354586" y="1644345"/>
                </a:cubicBezTo>
                <a:cubicBezTo>
                  <a:pt x="1374939" y="1640741"/>
                  <a:pt x="1395290" y="1637138"/>
                  <a:pt x="1395290" y="1604696"/>
                </a:cubicBezTo>
                <a:cubicBezTo>
                  <a:pt x="1395290" y="1579465"/>
                  <a:pt x="1386568" y="1547025"/>
                  <a:pt x="1366216" y="1547025"/>
                </a:cubicBezTo>
                <a:cubicBezTo>
                  <a:pt x="1238288" y="1543420"/>
                  <a:pt x="1165601" y="1370405"/>
                  <a:pt x="1031858" y="1370405"/>
                </a:cubicBezTo>
                <a:cubicBezTo>
                  <a:pt x="950450" y="1370405"/>
                  <a:pt x="1072563" y="1273083"/>
                  <a:pt x="1005692" y="1233435"/>
                </a:cubicBezTo>
                <a:cubicBezTo>
                  <a:pt x="991154" y="1222621"/>
                  <a:pt x="1046396" y="1208203"/>
                  <a:pt x="1069655" y="1211808"/>
                </a:cubicBezTo>
                <a:cubicBezTo>
                  <a:pt x="1092915" y="1215412"/>
                  <a:pt x="1113268" y="1240644"/>
                  <a:pt x="1142342" y="1222621"/>
                </a:cubicBezTo>
                <a:cubicBezTo>
                  <a:pt x="1156879" y="1157741"/>
                  <a:pt x="1119082" y="1132510"/>
                  <a:pt x="1084193" y="1114487"/>
                </a:cubicBezTo>
                <a:cubicBezTo>
                  <a:pt x="1008599" y="1071234"/>
                  <a:pt x="933005" y="1020771"/>
                  <a:pt x="848689" y="1006353"/>
                </a:cubicBezTo>
                <a:cubicBezTo>
                  <a:pt x="819615" y="1002748"/>
                  <a:pt x="802169" y="984726"/>
                  <a:pt x="805077" y="948681"/>
                </a:cubicBezTo>
                <a:cubicBezTo>
                  <a:pt x="810892" y="901822"/>
                  <a:pt x="839967" y="916240"/>
                  <a:pt x="863226" y="919844"/>
                </a:cubicBezTo>
                <a:cubicBezTo>
                  <a:pt x="877764" y="923450"/>
                  <a:pt x="892301" y="934263"/>
                  <a:pt x="906838" y="909031"/>
                </a:cubicBezTo>
                <a:cubicBezTo>
                  <a:pt x="566666" y="653113"/>
                  <a:pt x="386404" y="667532"/>
                  <a:pt x="5527" y="458471"/>
                </a:cubicBezTo>
                <a:cubicBezTo>
                  <a:pt x="89843" y="418822"/>
                  <a:pt x="150900" y="447658"/>
                  <a:pt x="209049" y="454867"/>
                </a:cubicBezTo>
                <a:cubicBezTo>
                  <a:pt x="354422" y="472890"/>
                  <a:pt x="264290" y="505329"/>
                  <a:pt x="409664" y="526956"/>
                </a:cubicBezTo>
                <a:cubicBezTo>
                  <a:pt x="479443" y="537770"/>
                  <a:pt x="543407" y="573815"/>
                  <a:pt x="621908" y="516143"/>
                </a:cubicBezTo>
                <a:cubicBezTo>
                  <a:pt x="674242" y="476494"/>
                  <a:pt x="758558" y="519747"/>
                  <a:pt x="822522" y="552188"/>
                </a:cubicBezTo>
                <a:cubicBezTo>
                  <a:pt x="874856" y="581024"/>
                  <a:pt x="927190" y="588232"/>
                  <a:pt x="996969" y="552188"/>
                </a:cubicBezTo>
                <a:cubicBezTo>
                  <a:pt x="933005" y="530562"/>
                  <a:pt x="883579" y="512539"/>
                  <a:pt x="834151" y="498120"/>
                </a:cubicBezTo>
                <a:cubicBezTo>
                  <a:pt x="793447" y="487307"/>
                  <a:pt x="770187" y="462076"/>
                  <a:pt x="773095" y="408008"/>
                </a:cubicBezTo>
                <a:cubicBezTo>
                  <a:pt x="773095" y="379172"/>
                  <a:pt x="764373" y="339523"/>
                  <a:pt x="793447" y="325106"/>
                </a:cubicBezTo>
                <a:cubicBezTo>
                  <a:pt x="816707" y="310688"/>
                  <a:pt x="848689" y="325106"/>
                  <a:pt x="860319" y="350336"/>
                </a:cubicBezTo>
                <a:cubicBezTo>
                  <a:pt x="874856" y="397195"/>
                  <a:pt x="889393" y="440449"/>
                  <a:pt x="938820" y="444054"/>
                </a:cubicBezTo>
                <a:cubicBezTo>
                  <a:pt x="1005692" y="451262"/>
                  <a:pt x="967894" y="422426"/>
                  <a:pt x="956265" y="386381"/>
                </a:cubicBezTo>
                <a:cubicBezTo>
                  <a:pt x="944635" y="346733"/>
                  <a:pt x="979525" y="335919"/>
                  <a:pt x="1002784" y="343127"/>
                </a:cubicBezTo>
                <a:cubicBezTo>
                  <a:pt x="1090008" y="375569"/>
                  <a:pt x="1180139" y="317897"/>
                  <a:pt x="1270270" y="364755"/>
                </a:cubicBezTo>
                <a:cubicBezTo>
                  <a:pt x="1247011" y="249411"/>
                  <a:pt x="1197583" y="198949"/>
                  <a:pt x="1092915" y="180926"/>
                </a:cubicBezTo>
                <a:cubicBezTo>
                  <a:pt x="1055118" y="177322"/>
                  <a:pt x="1014414" y="184530"/>
                  <a:pt x="979525" y="152090"/>
                </a:cubicBezTo>
                <a:cubicBezTo>
                  <a:pt x="959172" y="134068"/>
                  <a:pt x="938820" y="112441"/>
                  <a:pt x="953358" y="76396"/>
                </a:cubicBezTo>
                <a:cubicBezTo>
                  <a:pt x="962080" y="51165"/>
                  <a:pt x="985339" y="51165"/>
                  <a:pt x="1005692" y="58373"/>
                </a:cubicBezTo>
                <a:cubicBezTo>
                  <a:pt x="1090008" y="98023"/>
                  <a:pt x="1180139" y="108837"/>
                  <a:pt x="1267362" y="123254"/>
                </a:cubicBezTo>
                <a:cubicBezTo>
                  <a:pt x="1281900" y="126859"/>
                  <a:pt x="1296437" y="134068"/>
                  <a:pt x="1310975" y="98023"/>
                </a:cubicBezTo>
                <a:cubicBezTo>
                  <a:pt x="1260095" y="81803"/>
                  <a:pt x="1209941" y="62879"/>
                  <a:pt x="1159787" y="43505"/>
                </a:cubicBezTo>
                <a:close/>
              </a:path>
            </a:pathLst>
          </a:custGeom>
        </p:spPr>
      </p:pic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AEDA949C-BFE7-4782-B17C-ED0A86FE4C25}"/>
              </a:ext>
            </a:extLst>
          </p:cNvPr>
          <p:cNvSpPr txBox="1">
            <a:spLocks/>
          </p:cNvSpPr>
          <p:nvPr/>
        </p:nvSpPr>
        <p:spPr>
          <a:xfrm>
            <a:off x="104774" y="1500981"/>
            <a:ext cx="9915526" cy="51950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14400" indent="-914400" algn="l">
              <a:buFont typeface="Arial" panose="020B0604020202020204" pitchFamily="34" charset="0"/>
              <a:buChar char="•"/>
            </a:pPr>
            <a:r>
              <a:rPr lang="zh-TW" altLang="en-US" sz="4800" dirty="0">
                <a:latin typeface="+mn-ea"/>
              </a:rPr>
              <a:t>禱告䝉埀聼  </a:t>
            </a:r>
            <a:r>
              <a:rPr lang="en-US" altLang="zh-TW" sz="4800" dirty="0">
                <a:latin typeface="+mn-ea"/>
              </a:rPr>
              <a:t>(</a:t>
            </a:r>
            <a:r>
              <a:rPr lang="zh-TW" altLang="en-US" sz="4800" dirty="0">
                <a:latin typeface="+mn-ea"/>
              </a:rPr>
              <a:t>約 </a:t>
            </a:r>
            <a:r>
              <a:rPr lang="en-US" altLang="zh-TW" sz="4800" dirty="0">
                <a:latin typeface="+mn-ea"/>
              </a:rPr>
              <a:t>15:16-17) </a:t>
            </a:r>
            <a:endParaRPr lang="en-AU" altLang="zh-TW" sz="4800" dirty="0">
              <a:latin typeface="+mn-ea"/>
            </a:endParaRPr>
          </a:p>
          <a:p>
            <a:pPr algn="l"/>
            <a:br>
              <a:rPr lang="en-AU" altLang="zh-TW" sz="2800" dirty="0">
                <a:latin typeface="+mn-ea"/>
              </a:rPr>
            </a:br>
            <a:r>
              <a:rPr lang="en-US" altLang="zh-TW" sz="2800" dirty="0">
                <a:latin typeface="+mn-ea"/>
              </a:rPr>
              <a:t>16 </a:t>
            </a:r>
            <a:r>
              <a:rPr lang="zh-TW" altLang="en-US" sz="2800" dirty="0">
                <a:latin typeface="+mn-ea"/>
              </a:rPr>
              <a:t>不是你們揀選了我，而是我揀選了你們，並且派你們去結果子，讓你們的果子得以長存，好使你們奉我的名，無論向父求甚麼，他會賜給你們。 </a:t>
            </a:r>
          </a:p>
          <a:p>
            <a:pPr algn="l"/>
            <a:r>
              <a:rPr lang="en-US" altLang="zh-TW" sz="2800" dirty="0">
                <a:latin typeface="+mn-ea"/>
              </a:rPr>
              <a:t>17 </a:t>
            </a:r>
            <a:r>
              <a:rPr lang="zh-TW" altLang="en-US" sz="2800" dirty="0">
                <a:latin typeface="+mn-ea"/>
              </a:rPr>
              <a:t>我這樣命令你們，是要你們彼此相愛。」</a:t>
            </a:r>
          </a:p>
          <a:p>
            <a:pPr algn="l"/>
            <a:endParaRPr lang="zh-TW" altLang="en-US" sz="2800" dirty="0">
              <a:latin typeface="+mn-ea"/>
            </a:endParaRPr>
          </a:p>
          <a:p>
            <a:pPr algn="l"/>
            <a:endParaRPr lang="zh-TW" altLang="en-US" sz="2800" dirty="0">
              <a:latin typeface="+mn-ea"/>
            </a:endParaRPr>
          </a:p>
          <a:p>
            <a:pPr lvl="1" algn="l"/>
            <a:endParaRPr lang="en-AU" altLang="zh-TW" sz="4400" dirty="0">
              <a:latin typeface="+mn-ea"/>
            </a:endParaRPr>
          </a:p>
          <a:p>
            <a:pPr marL="914400" indent="-914400" algn="l">
              <a:buFont typeface="+mj-lt"/>
              <a:buAutoNum type="arabicPeriod"/>
            </a:pPr>
            <a:endParaRPr lang="en-US" sz="4800" dirty="0">
              <a:latin typeface="+mn-ea"/>
            </a:endParaRPr>
          </a:p>
          <a:p>
            <a:pPr algn="l"/>
            <a:endParaRPr lang="en-AU" sz="4800" dirty="0">
              <a:latin typeface="+mn-ea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AU" sz="4800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9E656137-8F43-4D7E-AF71-E7F3132E27AC}"/>
              </a:ext>
            </a:extLst>
          </p:cNvPr>
          <p:cNvSpPr txBox="1">
            <a:spLocks/>
          </p:cNvSpPr>
          <p:nvPr/>
        </p:nvSpPr>
        <p:spPr>
          <a:xfrm>
            <a:off x="42793" y="-19447"/>
            <a:ext cx="11110982" cy="133389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AU" altLang="zh-TW" sz="5400" u="none" strike="noStrike" kern="0" spc="0" dirty="0">
                <a:solidFill>
                  <a:srgbClr val="000000"/>
                </a:solidFill>
                <a:effectLst/>
                <a:latin typeface="+mj-ea"/>
                <a:cs typeface="Arial Unicode MS"/>
              </a:rPr>
              <a:t>(</a:t>
            </a:r>
            <a:r>
              <a:rPr lang="zh-TW" altLang="en-US" sz="5400" u="none" strike="noStrike" kern="0" spc="0" dirty="0">
                <a:solidFill>
                  <a:srgbClr val="000000"/>
                </a:solidFill>
                <a:effectLst/>
                <a:latin typeface="+mj-ea"/>
                <a:cs typeface="Arial Unicode MS"/>
              </a:rPr>
              <a:t>三</a:t>
            </a:r>
            <a:r>
              <a:rPr lang="en-AU" altLang="zh-TW" sz="5400" u="none" strike="noStrike" kern="0" spc="0" dirty="0">
                <a:solidFill>
                  <a:srgbClr val="000000"/>
                </a:solidFill>
                <a:effectLst/>
                <a:latin typeface="+mj-ea"/>
                <a:cs typeface="Arial Unicode MS"/>
              </a:rPr>
              <a:t>) </a:t>
            </a:r>
            <a:r>
              <a:rPr lang="zh-TW" altLang="en-US" sz="5400" u="none" strike="noStrike" kern="0" spc="0" dirty="0">
                <a:solidFill>
                  <a:srgbClr val="000000"/>
                </a:solidFill>
                <a:effectLst/>
                <a:latin typeface="+mj-ea"/>
                <a:cs typeface="Arial Unicode MS"/>
              </a:rPr>
              <a:t>順服幫助幫助我們明白神的心意</a:t>
            </a:r>
            <a:endParaRPr lang="en-AU" sz="5400" dirty="0">
              <a:latin typeface="+mj-ea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B6B996A-E65A-4BA2-8CA6-313E314CF8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-1866900" y="6411912"/>
            <a:ext cx="2743200" cy="365125"/>
          </a:xfrm>
        </p:spPr>
        <p:txBody>
          <a:bodyPr/>
          <a:lstStyle/>
          <a:p>
            <a:fld id="{E89D73B1-92AA-488F-98D2-B5F685EE0776}" type="slidenum">
              <a:rPr lang="en-AU" smtClean="0"/>
              <a:t>13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4371210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9" name="Rectangle 28">
            <a:extLst>
              <a:ext uri="{FF2B5EF4-FFF2-40B4-BE49-F238E27FC236}">
                <a16:creationId xmlns:a16="http://schemas.microsoft.com/office/drawing/2014/main" id="{06DA9DF9-31F7-4056-B42E-878CC92417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close up of a plant&#10;&#10;Description automatically generated with low confidence">
            <a:extLst>
              <a:ext uri="{FF2B5EF4-FFF2-40B4-BE49-F238E27FC236}">
                <a16:creationId xmlns:a16="http://schemas.microsoft.com/office/drawing/2014/main" id="{4395B369-FF01-4EC1-B455-916B13B4895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600" r="12362" b="-1"/>
          <a:stretch/>
        </p:blipFill>
        <p:spPr>
          <a:xfrm>
            <a:off x="9086850" y="10"/>
            <a:ext cx="3028950" cy="6857990"/>
          </a:xfrm>
          <a:custGeom>
            <a:avLst/>
            <a:gdLst/>
            <a:ahLst/>
            <a:cxnLst/>
            <a:rect l="l" t="t" r="r" b="b"/>
            <a:pathLst>
              <a:path w="5962785" h="6858000">
                <a:moveTo>
                  <a:pt x="1044839" y="0"/>
                </a:moveTo>
                <a:lnTo>
                  <a:pt x="5962785" y="0"/>
                </a:lnTo>
                <a:lnTo>
                  <a:pt x="5962785" y="6858000"/>
                </a:lnTo>
                <a:lnTo>
                  <a:pt x="1469886" y="6858000"/>
                </a:lnTo>
                <a:lnTo>
                  <a:pt x="1416006" y="6823984"/>
                </a:lnTo>
                <a:cubicBezTo>
                  <a:pt x="1356767" y="6787940"/>
                  <a:pt x="1296437" y="6755500"/>
                  <a:pt x="1232473" y="6733873"/>
                </a:cubicBezTo>
                <a:cubicBezTo>
                  <a:pt x="1145250" y="6705037"/>
                  <a:pt x="1060933" y="6654575"/>
                  <a:pt x="1075471" y="6503186"/>
                </a:cubicBezTo>
                <a:cubicBezTo>
                  <a:pt x="1078378" y="6459932"/>
                  <a:pt x="1055118" y="6427493"/>
                  <a:pt x="1020229" y="6438306"/>
                </a:cubicBezTo>
                <a:cubicBezTo>
                  <a:pt x="953358" y="6459932"/>
                  <a:pt x="921375" y="6398656"/>
                  <a:pt x="883579" y="6351798"/>
                </a:cubicBezTo>
                <a:cubicBezTo>
                  <a:pt x="816707" y="6268895"/>
                  <a:pt x="752743" y="6182387"/>
                  <a:pt x="645167" y="6167969"/>
                </a:cubicBezTo>
                <a:cubicBezTo>
                  <a:pt x="665519" y="6103088"/>
                  <a:pt x="700408" y="6110298"/>
                  <a:pt x="732391" y="6124716"/>
                </a:cubicBezTo>
                <a:cubicBezTo>
                  <a:pt x="816707" y="6160761"/>
                  <a:pt x="901023" y="6200410"/>
                  <a:pt x="985339" y="6236455"/>
                </a:cubicBezTo>
                <a:cubicBezTo>
                  <a:pt x="1040581" y="6258081"/>
                  <a:pt x="1095822" y="6290522"/>
                  <a:pt x="1168509" y="6265291"/>
                </a:cubicBezTo>
                <a:cubicBezTo>
                  <a:pt x="1104545" y="6135530"/>
                  <a:pt x="996969" y="6110298"/>
                  <a:pt x="909746" y="6070649"/>
                </a:cubicBezTo>
                <a:cubicBezTo>
                  <a:pt x="802169" y="6020185"/>
                  <a:pt x="738206" y="5926470"/>
                  <a:pt x="659704" y="5818335"/>
                </a:cubicBezTo>
                <a:cubicBezTo>
                  <a:pt x="738206" y="5789500"/>
                  <a:pt x="787632" y="5868798"/>
                  <a:pt x="851597" y="5865193"/>
                </a:cubicBezTo>
                <a:cubicBezTo>
                  <a:pt x="854504" y="5854380"/>
                  <a:pt x="860319" y="5832753"/>
                  <a:pt x="860319" y="5832753"/>
                </a:cubicBezTo>
                <a:cubicBezTo>
                  <a:pt x="755650" y="5775081"/>
                  <a:pt x="709132" y="5666947"/>
                  <a:pt x="691686" y="5533581"/>
                </a:cubicBezTo>
                <a:cubicBezTo>
                  <a:pt x="685872" y="5465095"/>
                  <a:pt x="648075" y="5443468"/>
                  <a:pt x="610278" y="5411029"/>
                </a:cubicBezTo>
                <a:cubicBezTo>
                  <a:pt x="482350" y="5299289"/>
                  <a:pt x="345700" y="5198364"/>
                  <a:pt x="238123" y="5046976"/>
                </a:cubicBezTo>
                <a:cubicBezTo>
                  <a:pt x="363144" y="5064998"/>
                  <a:pt x="461997" y="5165924"/>
                  <a:pt x="592833" y="5209177"/>
                </a:cubicBezTo>
                <a:cubicBezTo>
                  <a:pt x="488165" y="5043371"/>
                  <a:pt x="351514" y="4956864"/>
                  <a:pt x="226494" y="4855939"/>
                </a:cubicBezTo>
                <a:cubicBezTo>
                  <a:pt x="168344" y="4809081"/>
                  <a:pt x="116011" y="4751408"/>
                  <a:pt x="49139" y="4726177"/>
                </a:cubicBezTo>
                <a:cubicBezTo>
                  <a:pt x="25879" y="4718968"/>
                  <a:pt x="-14825" y="4700947"/>
                  <a:pt x="5527" y="4650483"/>
                </a:cubicBezTo>
                <a:cubicBezTo>
                  <a:pt x="22972" y="4607230"/>
                  <a:pt x="54954" y="4621648"/>
                  <a:pt x="84029" y="4632460"/>
                </a:cubicBezTo>
                <a:cubicBezTo>
                  <a:pt x="153807" y="4661296"/>
                  <a:pt x="229401" y="4661296"/>
                  <a:pt x="325347" y="4661296"/>
                </a:cubicBezTo>
                <a:cubicBezTo>
                  <a:pt x="243939" y="4524326"/>
                  <a:pt x="95658" y="4567580"/>
                  <a:pt x="25879" y="4423401"/>
                </a:cubicBezTo>
                <a:cubicBezTo>
                  <a:pt x="113103" y="4398170"/>
                  <a:pt x="179975" y="4448632"/>
                  <a:pt x="249753" y="4459446"/>
                </a:cubicBezTo>
                <a:cubicBezTo>
                  <a:pt x="313718" y="4470259"/>
                  <a:pt x="328254" y="4445028"/>
                  <a:pt x="313718" y="4365729"/>
                </a:cubicBezTo>
                <a:cubicBezTo>
                  <a:pt x="290458" y="4243177"/>
                  <a:pt x="325347" y="4181900"/>
                  <a:pt x="418386" y="4214341"/>
                </a:cubicBezTo>
                <a:cubicBezTo>
                  <a:pt x="505609" y="4246781"/>
                  <a:pt x="514332" y="4199922"/>
                  <a:pt x="491072" y="4131438"/>
                </a:cubicBezTo>
                <a:cubicBezTo>
                  <a:pt x="456183" y="4030512"/>
                  <a:pt x="493979" y="3951214"/>
                  <a:pt x="520147" y="3864706"/>
                </a:cubicBezTo>
                <a:cubicBezTo>
                  <a:pt x="560851" y="3734945"/>
                  <a:pt x="543407" y="3670064"/>
                  <a:pt x="459090" y="3572743"/>
                </a:cubicBezTo>
                <a:cubicBezTo>
                  <a:pt x="409664" y="3518676"/>
                  <a:pt x="360236" y="3471818"/>
                  <a:pt x="290458" y="3424959"/>
                </a:cubicBezTo>
                <a:cubicBezTo>
                  <a:pt x="450368" y="3399728"/>
                  <a:pt x="284643" y="3313221"/>
                  <a:pt x="339884" y="3259153"/>
                </a:cubicBezTo>
                <a:cubicBezTo>
                  <a:pt x="453275" y="3237527"/>
                  <a:pt x="543407" y="3410542"/>
                  <a:pt x="697501" y="3360078"/>
                </a:cubicBezTo>
                <a:cubicBezTo>
                  <a:pt x="511425" y="3212294"/>
                  <a:pt x="302087" y="3165436"/>
                  <a:pt x="165437" y="2967190"/>
                </a:cubicBezTo>
                <a:cubicBezTo>
                  <a:pt x="197419" y="2923937"/>
                  <a:pt x="229401" y="2967190"/>
                  <a:pt x="255568" y="2949167"/>
                </a:cubicBezTo>
                <a:cubicBezTo>
                  <a:pt x="255568" y="2938354"/>
                  <a:pt x="560851" y="3006840"/>
                  <a:pt x="578296" y="2725691"/>
                </a:cubicBezTo>
                <a:cubicBezTo>
                  <a:pt x="584111" y="2725691"/>
                  <a:pt x="589926" y="2725691"/>
                  <a:pt x="595740" y="2714876"/>
                </a:cubicBezTo>
                <a:cubicBezTo>
                  <a:pt x="627722" y="2675228"/>
                  <a:pt x="598648" y="2581510"/>
                  <a:pt x="650982" y="2574301"/>
                </a:cubicBezTo>
                <a:cubicBezTo>
                  <a:pt x="709132" y="2567092"/>
                  <a:pt x="764373" y="2534653"/>
                  <a:pt x="825429" y="2552674"/>
                </a:cubicBezTo>
                <a:cubicBezTo>
                  <a:pt x="871949" y="2567092"/>
                  <a:pt x="921375" y="2585115"/>
                  <a:pt x="970802" y="2585115"/>
                </a:cubicBezTo>
                <a:cubicBezTo>
                  <a:pt x="1023136" y="2585115"/>
                  <a:pt x="1095822" y="2707668"/>
                  <a:pt x="1127805" y="2545465"/>
                </a:cubicBezTo>
                <a:cubicBezTo>
                  <a:pt x="1127805" y="2538257"/>
                  <a:pt x="1217936" y="2556280"/>
                  <a:pt x="1267362" y="2563488"/>
                </a:cubicBezTo>
                <a:cubicBezTo>
                  <a:pt x="1308067" y="2570698"/>
                  <a:pt x="1357494" y="2603137"/>
                  <a:pt x="1386568" y="2538257"/>
                </a:cubicBezTo>
                <a:cubicBezTo>
                  <a:pt x="1401105" y="2498607"/>
                  <a:pt x="1331326" y="2426518"/>
                  <a:pt x="1270270" y="2419309"/>
                </a:cubicBezTo>
                <a:cubicBezTo>
                  <a:pt x="1215029" y="2412101"/>
                  <a:pt x="1159787" y="2404892"/>
                  <a:pt x="1107453" y="2419309"/>
                </a:cubicBezTo>
                <a:cubicBezTo>
                  <a:pt x="1043489" y="2437331"/>
                  <a:pt x="1008599" y="2408495"/>
                  <a:pt x="991154" y="2343615"/>
                </a:cubicBezTo>
                <a:cubicBezTo>
                  <a:pt x="970802" y="2275131"/>
                  <a:pt x="933005" y="2239085"/>
                  <a:pt x="880671" y="2206645"/>
                </a:cubicBezTo>
                <a:cubicBezTo>
                  <a:pt x="752743" y="2127346"/>
                  <a:pt x="630630" y="2033629"/>
                  <a:pt x="491072" y="1986771"/>
                </a:cubicBezTo>
                <a:cubicBezTo>
                  <a:pt x="464905" y="1979562"/>
                  <a:pt x="432923" y="1965145"/>
                  <a:pt x="421293" y="1903868"/>
                </a:cubicBezTo>
                <a:cubicBezTo>
                  <a:pt x="799262" y="1997584"/>
                  <a:pt x="1142342" y="2239085"/>
                  <a:pt x="1531941" y="2224667"/>
                </a:cubicBezTo>
                <a:cubicBezTo>
                  <a:pt x="1427272" y="2148974"/>
                  <a:pt x="1302252" y="2145369"/>
                  <a:pt x="1188861" y="2091301"/>
                </a:cubicBezTo>
                <a:cubicBezTo>
                  <a:pt x="1270270" y="2051652"/>
                  <a:pt x="1345864" y="2094906"/>
                  <a:pt x="1421458" y="2116532"/>
                </a:cubicBezTo>
                <a:cubicBezTo>
                  <a:pt x="1485422" y="2134554"/>
                  <a:pt x="1543571" y="2138160"/>
                  <a:pt x="1549386" y="2026420"/>
                </a:cubicBezTo>
                <a:cubicBezTo>
                  <a:pt x="1549386" y="2015607"/>
                  <a:pt x="1549386" y="2008398"/>
                  <a:pt x="1549386" y="1997584"/>
                </a:cubicBezTo>
                <a:cubicBezTo>
                  <a:pt x="1526126" y="1950727"/>
                  <a:pt x="1494144" y="1929099"/>
                  <a:pt x="1453440" y="1914682"/>
                </a:cubicBezTo>
                <a:cubicBezTo>
                  <a:pt x="1430180" y="1907473"/>
                  <a:pt x="1398198" y="1893056"/>
                  <a:pt x="1398198" y="1860614"/>
                </a:cubicBezTo>
                <a:cubicBezTo>
                  <a:pt x="1401105" y="1738063"/>
                  <a:pt x="1322604" y="1702018"/>
                  <a:pt x="1247011" y="1665972"/>
                </a:cubicBezTo>
                <a:cubicBezTo>
                  <a:pt x="1287715" y="1604696"/>
                  <a:pt x="1322604" y="1647950"/>
                  <a:pt x="1354586" y="1644345"/>
                </a:cubicBezTo>
                <a:cubicBezTo>
                  <a:pt x="1374939" y="1640741"/>
                  <a:pt x="1395290" y="1637138"/>
                  <a:pt x="1395290" y="1604696"/>
                </a:cubicBezTo>
                <a:cubicBezTo>
                  <a:pt x="1395290" y="1579465"/>
                  <a:pt x="1386568" y="1547025"/>
                  <a:pt x="1366216" y="1547025"/>
                </a:cubicBezTo>
                <a:cubicBezTo>
                  <a:pt x="1238288" y="1543420"/>
                  <a:pt x="1165601" y="1370405"/>
                  <a:pt x="1031858" y="1370405"/>
                </a:cubicBezTo>
                <a:cubicBezTo>
                  <a:pt x="950450" y="1370405"/>
                  <a:pt x="1072563" y="1273083"/>
                  <a:pt x="1005692" y="1233435"/>
                </a:cubicBezTo>
                <a:cubicBezTo>
                  <a:pt x="991154" y="1222621"/>
                  <a:pt x="1046396" y="1208203"/>
                  <a:pt x="1069655" y="1211808"/>
                </a:cubicBezTo>
                <a:cubicBezTo>
                  <a:pt x="1092915" y="1215412"/>
                  <a:pt x="1113268" y="1240644"/>
                  <a:pt x="1142342" y="1222621"/>
                </a:cubicBezTo>
                <a:cubicBezTo>
                  <a:pt x="1156879" y="1157741"/>
                  <a:pt x="1119082" y="1132510"/>
                  <a:pt x="1084193" y="1114487"/>
                </a:cubicBezTo>
                <a:cubicBezTo>
                  <a:pt x="1008599" y="1071234"/>
                  <a:pt x="933005" y="1020771"/>
                  <a:pt x="848689" y="1006353"/>
                </a:cubicBezTo>
                <a:cubicBezTo>
                  <a:pt x="819615" y="1002748"/>
                  <a:pt x="802169" y="984726"/>
                  <a:pt x="805077" y="948681"/>
                </a:cubicBezTo>
                <a:cubicBezTo>
                  <a:pt x="810892" y="901822"/>
                  <a:pt x="839967" y="916240"/>
                  <a:pt x="863226" y="919844"/>
                </a:cubicBezTo>
                <a:cubicBezTo>
                  <a:pt x="877764" y="923450"/>
                  <a:pt x="892301" y="934263"/>
                  <a:pt x="906838" y="909031"/>
                </a:cubicBezTo>
                <a:cubicBezTo>
                  <a:pt x="566666" y="653113"/>
                  <a:pt x="386404" y="667532"/>
                  <a:pt x="5527" y="458471"/>
                </a:cubicBezTo>
                <a:cubicBezTo>
                  <a:pt x="89843" y="418822"/>
                  <a:pt x="150900" y="447658"/>
                  <a:pt x="209049" y="454867"/>
                </a:cubicBezTo>
                <a:cubicBezTo>
                  <a:pt x="354422" y="472890"/>
                  <a:pt x="264290" y="505329"/>
                  <a:pt x="409664" y="526956"/>
                </a:cubicBezTo>
                <a:cubicBezTo>
                  <a:pt x="479443" y="537770"/>
                  <a:pt x="543407" y="573815"/>
                  <a:pt x="621908" y="516143"/>
                </a:cubicBezTo>
                <a:cubicBezTo>
                  <a:pt x="674242" y="476494"/>
                  <a:pt x="758558" y="519747"/>
                  <a:pt x="822522" y="552188"/>
                </a:cubicBezTo>
                <a:cubicBezTo>
                  <a:pt x="874856" y="581024"/>
                  <a:pt x="927190" y="588232"/>
                  <a:pt x="996969" y="552188"/>
                </a:cubicBezTo>
                <a:cubicBezTo>
                  <a:pt x="933005" y="530562"/>
                  <a:pt x="883579" y="512539"/>
                  <a:pt x="834151" y="498120"/>
                </a:cubicBezTo>
                <a:cubicBezTo>
                  <a:pt x="793447" y="487307"/>
                  <a:pt x="770187" y="462076"/>
                  <a:pt x="773095" y="408008"/>
                </a:cubicBezTo>
                <a:cubicBezTo>
                  <a:pt x="773095" y="379172"/>
                  <a:pt x="764373" y="339523"/>
                  <a:pt x="793447" y="325106"/>
                </a:cubicBezTo>
                <a:cubicBezTo>
                  <a:pt x="816707" y="310688"/>
                  <a:pt x="848689" y="325106"/>
                  <a:pt x="860319" y="350336"/>
                </a:cubicBezTo>
                <a:cubicBezTo>
                  <a:pt x="874856" y="397195"/>
                  <a:pt x="889393" y="440449"/>
                  <a:pt x="938820" y="444054"/>
                </a:cubicBezTo>
                <a:cubicBezTo>
                  <a:pt x="1005692" y="451262"/>
                  <a:pt x="967894" y="422426"/>
                  <a:pt x="956265" y="386381"/>
                </a:cubicBezTo>
                <a:cubicBezTo>
                  <a:pt x="944635" y="346733"/>
                  <a:pt x="979525" y="335919"/>
                  <a:pt x="1002784" y="343127"/>
                </a:cubicBezTo>
                <a:cubicBezTo>
                  <a:pt x="1090008" y="375569"/>
                  <a:pt x="1180139" y="317897"/>
                  <a:pt x="1270270" y="364755"/>
                </a:cubicBezTo>
                <a:cubicBezTo>
                  <a:pt x="1247011" y="249411"/>
                  <a:pt x="1197583" y="198949"/>
                  <a:pt x="1092915" y="180926"/>
                </a:cubicBezTo>
                <a:cubicBezTo>
                  <a:pt x="1055118" y="177322"/>
                  <a:pt x="1014414" y="184530"/>
                  <a:pt x="979525" y="152090"/>
                </a:cubicBezTo>
                <a:cubicBezTo>
                  <a:pt x="959172" y="134068"/>
                  <a:pt x="938820" y="112441"/>
                  <a:pt x="953358" y="76396"/>
                </a:cubicBezTo>
                <a:cubicBezTo>
                  <a:pt x="962080" y="51165"/>
                  <a:pt x="985339" y="51165"/>
                  <a:pt x="1005692" y="58373"/>
                </a:cubicBezTo>
                <a:cubicBezTo>
                  <a:pt x="1090008" y="98023"/>
                  <a:pt x="1180139" y="108837"/>
                  <a:pt x="1267362" y="123254"/>
                </a:cubicBezTo>
                <a:cubicBezTo>
                  <a:pt x="1281900" y="126859"/>
                  <a:pt x="1296437" y="134068"/>
                  <a:pt x="1310975" y="98023"/>
                </a:cubicBezTo>
                <a:cubicBezTo>
                  <a:pt x="1260095" y="81803"/>
                  <a:pt x="1209941" y="62879"/>
                  <a:pt x="1159787" y="43505"/>
                </a:cubicBezTo>
                <a:close/>
              </a:path>
            </a:pathLst>
          </a:custGeom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id="{F3828B3C-C6A4-427B-8C85-292EA6C07E40}"/>
              </a:ext>
            </a:extLst>
          </p:cNvPr>
          <p:cNvSpPr txBox="1">
            <a:spLocks/>
          </p:cNvSpPr>
          <p:nvPr/>
        </p:nvSpPr>
        <p:spPr>
          <a:xfrm>
            <a:off x="385695" y="247253"/>
            <a:ext cx="1819275" cy="75882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5400" dirty="0">
                <a:solidFill>
                  <a:srgbClr val="000000"/>
                </a:solidFill>
                <a:latin typeface="+mj-ea"/>
                <a:cs typeface="Arial Unicode MS"/>
              </a:rPr>
              <a:t>結語</a:t>
            </a:r>
            <a:endParaRPr lang="en-AU" sz="5400" dirty="0">
              <a:latin typeface="+mj-ea"/>
            </a:endParaRP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AEDA949C-BFE7-4782-B17C-ED0A86FE4C25}"/>
              </a:ext>
            </a:extLst>
          </p:cNvPr>
          <p:cNvSpPr txBox="1">
            <a:spLocks/>
          </p:cNvSpPr>
          <p:nvPr/>
        </p:nvSpPr>
        <p:spPr>
          <a:xfrm>
            <a:off x="285750" y="1253331"/>
            <a:ext cx="9496425" cy="51950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Font typeface="Courier New" panose="02070309020205020404" pitchFamily="49" charset="0"/>
              <a:buChar char="o"/>
            </a:pPr>
            <a:r>
              <a:rPr lang="zh-TW" altLang="en-US" sz="4800" dirty="0">
                <a:latin typeface="+mn-ea"/>
              </a:rPr>
              <a:t>今天分享了信而順服的重要</a:t>
            </a:r>
            <a:r>
              <a:rPr lang="en-US" altLang="zh-TW" sz="4800" dirty="0">
                <a:latin typeface="+mn-ea"/>
              </a:rPr>
              <a:t>:</a:t>
            </a:r>
          </a:p>
          <a:p>
            <a:pPr marL="685800" indent="-685800" algn="l">
              <a:buFont typeface="Wingdings" panose="05000000000000000000" pitchFamily="2" charset="2"/>
              <a:buChar char="v"/>
            </a:pPr>
            <a:r>
              <a:rPr lang="en-US" sz="4800" dirty="0">
                <a:latin typeface="+mn-ea"/>
              </a:rPr>
              <a:t>  </a:t>
            </a:r>
            <a:r>
              <a:rPr lang="zh-TW" altLang="en-US" sz="4800" dirty="0">
                <a:latin typeface="+mn-ea"/>
              </a:rPr>
              <a:t>順服是信真神的證實</a:t>
            </a:r>
            <a:endParaRPr lang="en-AU" altLang="zh-TW" sz="4800" dirty="0">
              <a:latin typeface="+mn-ea"/>
            </a:endParaRPr>
          </a:p>
          <a:p>
            <a:pPr marL="685800" indent="-685800" algn="l">
              <a:buFont typeface="Wingdings" panose="05000000000000000000" pitchFamily="2" charset="2"/>
              <a:buChar char="v"/>
            </a:pPr>
            <a:r>
              <a:rPr lang="zh-TW" altLang="en-US" sz="4800" dirty="0">
                <a:latin typeface="+mn-ea"/>
              </a:rPr>
              <a:t>  順服帶來與神密切的關係</a:t>
            </a:r>
            <a:endParaRPr lang="en-AU" altLang="zh-TW" sz="4800" dirty="0">
              <a:latin typeface="+mn-ea"/>
            </a:endParaRPr>
          </a:p>
          <a:p>
            <a:pPr marL="685800" indent="-685800" algn="l">
              <a:buFont typeface="Wingdings" panose="05000000000000000000" pitchFamily="2" charset="2"/>
              <a:buChar char="v"/>
            </a:pPr>
            <a:r>
              <a:rPr lang="zh-TW" altLang="en-US" sz="4800" dirty="0">
                <a:latin typeface="+mn-ea"/>
              </a:rPr>
              <a:t>  順服幫助我們明白神的心意</a:t>
            </a:r>
            <a:endParaRPr lang="en-US" sz="4800" dirty="0">
              <a:latin typeface="+mn-ea"/>
            </a:endParaRPr>
          </a:p>
          <a:p>
            <a:pPr algn="l"/>
            <a:endParaRPr lang="en-US" sz="4800" dirty="0">
              <a:latin typeface="+mn-ea"/>
            </a:endParaRPr>
          </a:p>
          <a:p>
            <a:pPr marL="342900" indent="-342900" algn="l">
              <a:buFont typeface="Courier New" panose="02070309020205020404" pitchFamily="49" charset="0"/>
              <a:buChar char="o"/>
            </a:pPr>
            <a:r>
              <a:rPr lang="zh-TW" altLang="en-US" sz="4800" dirty="0">
                <a:latin typeface="+mn-ea"/>
              </a:rPr>
              <a:t>聖詩 “信而順服” 給我們的鼓勵</a:t>
            </a:r>
            <a:endParaRPr lang="en-AU" sz="4800" dirty="0">
              <a:latin typeface="+mn-ea"/>
            </a:endParaRPr>
          </a:p>
          <a:p>
            <a:pPr marL="342900" indent="-342900" algn="l">
              <a:buFont typeface="Courier New" panose="02070309020205020404" pitchFamily="49" charset="0"/>
              <a:buChar char="o"/>
            </a:pPr>
            <a:endParaRPr lang="en-AU" sz="4800" dirty="0">
              <a:latin typeface="+mn-ea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AU" sz="4800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86BD34D-EF5A-491E-BBCB-8F6040C536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-1857375" y="6428184"/>
            <a:ext cx="2743200" cy="365125"/>
          </a:xfrm>
        </p:spPr>
        <p:txBody>
          <a:bodyPr/>
          <a:lstStyle/>
          <a:p>
            <a:fld id="{E89D73B1-92AA-488F-98D2-B5F685EE0776}" type="slidenum">
              <a:rPr lang="en-AU" smtClean="0"/>
              <a:t>14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4869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9" name="Rectangle 28">
            <a:extLst>
              <a:ext uri="{FF2B5EF4-FFF2-40B4-BE49-F238E27FC236}">
                <a16:creationId xmlns:a16="http://schemas.microsoft.com/office/drawing/2014/main" id="{06DA9DF9-31F7-4056-B42E-878CC92417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F3828B3C-C6A4-427B-8C85-292EA6C07E40}"/>
              </a:ext>
            </a:extLst>
          </p:cNvPr>
          <p:cNvSpPr txBox="1">
            <a:spLocks/>
          </p:cNvSpPr>
          <p:nvPr/>
        </p:nvSpPr>
        <p:spPr>
          <a:xfrm>
            <a:off x="385695" y="247253"/>
            <a:ext cx="1819275" cy="75882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sz="5400" dirty="0">
                <a:solidFill>
                  <a:srgbClr val="000000"/>
                </a:solidFill>
                <a:latin typeface="+mj-ea"/>
                <a:cs typeface="Arial Unicode MS"/>
              </a:rPr>
              <a:t>引言</a:t>
            </a:r>
            <a:endParaRPr lang="en-AU" sz="5400" dirty="0">
              <a:latin typeface="+mj-ea"/>
            </a:endParaRP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85A4E047-7ED1-4943-852B-EC1327983C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-1609725" y="6330553"/>
            <a:ext cx="2743200" cy="365125"/>
          </a:xfrm>
        </p:spPr>
        <p:txBody>
          <a:bodyPr/>
          <a:lstStyle/>
          <a:p>
            <a:fld id="{E89D73B1-92AA-488F-98D2-B5F685EE0776}" type="slidenum">
              <a:rPr lang="en-AU" smtClean="0"/>
              <a:t>2</a:t>
            </a:fld>
            <a:endParaRPr lang="en-AU" dirty="0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AEDA949C-BFE7-4782-B17C-ED0A86FE4C25}"/>
              </a:ext>
            </a:extLst>
          </p:cNvPr>
          <p:cNvSpPr txBox="1">
            <a:spLocks/>
          </p:cNvSpPr>
          <p:nvPr/>
        </p:nvSpPr>
        <p:spPr>
          <a:xfrm>
            <a:off x="285750" y="1253331"/>
            <a:ext cx="8448675" cy="51950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Font typeface="Courier New" panose="02070309020205020404" pitchFamily="49" charset="0"/>
              <a:buChar char="o"/>
            </a:pPr>
            <a:r>
              <a:rPr lang="zh-TW" altLang="en-US" sz="4800" dirty="0">
                <a:latin typeface="+mn-ea"/>
              </a:rPr>
              <a:t>保羅蒙恩接受了使徒的職分</a:t>
            </a:r>
            <a:r>
              <a:rPr lang="en-US" sz="4800" dirty="0">
                <a:latin typeface="+mn-ea"/>
              </a:rPr>
              <a:t>...</a:t>
            </a:r>
          </a:p>
          <a:p>
            <a:pPr marL="342900" indent="-342900" algn="l">
              <a:buFont typeface="Courier New" panose="02070309020205020404" pitchFamily="49" charset="0"/>
              <a:buChar char="o"/>
            </a:pPr>
            <a:r>
              <a:rPr lang="zh-TW" altLang="en-US" sz="4800" dirty="0">
                <a:latin typeface="+mn-ea"/>
              </a:rPr>
              <a:t>每一個傳道人牧師的工作</a:t>
            </a:r>
            <a:r>
              <a:rPr lang="en-US" sz="4800" dirty="0">
                <a:latin typeface="+mn-ea"/>
              </a:rPr>
              <a:t>...</a:t>
            </a:r>
            <a:endParaRPr lang="en-AU" sz="4800" dirty="0">
              <a:latin typeface="+mn-ea"/>
            </a:endParaRPr>
          </a:p>
          <a:p>
            <a:pPr marL="342900" indent="-342900" algn="l">
              <a:buFont typeface="Courier New" panose="02070309020205020404" pitchFamily="49" charset="0"/>
              <a:buChar char="o"/>
            </a:pPr>
            <a:r>
              <a:rPr lang="zh-TW" altLang="en-US" sz="4800" dirty="0">
                <a:latin typeface="+mn-ea"/>
              </a:rPr>
              <a:t>藉着約翰福音</a:t>
            </a:r>
            <a:r>
              <a:rPr lang="en-US" sz="4800" dirty="0">
                <a:latin typeface="+mn-ea"/>
              </a:rPr>
              <a:t> 15:1-17 </a:t>
            </a:r>
            <a:r>
              <a:rPr lang="zh-TW" altLang="en-US" sz="4800" dirty="0">
                <a:latin typeface="+mn-ea"/>
              </a:rPr>
              <a:t>同大家一齊思想 </a:t>
            </a:r>
            <a:r>
              <a:rPr lang="en-US" sz="4800" dirty="0">
                <a:latin typeface="+mn-ea"/>
              </a:rPr>
              <a:t>“</a:t>
            </a:r>
            <a:r>
              <a:rPr lang="zh-TW" altLang="en-US" sz="4800" dirty="0">
                <a:latin typeface="+mn-ea"/>
              </a:rPr>
              <a:t>信而順服的重要</a:t>
            </a:r>
            <a:r>
              <a:rPr lang="en-US" sz="4800" dirty="0">
                <a:latin typeface="+mn-ea"/>
              </a:rPr>
              <a:t>”... </a:t>
            </a:r>
            <a:r>
              <a:rPr lang="zh-TW" altLang="en-US" sz="4800" dirty="0">
                <a:latin typeface="+mn-ea"/>
              </a:rPr>
              <a:t>藉着彼此相愛的命令思想 </a:t>
            </a:r>
            <a:r>
              <a:rPr lang="en-US" sz="4800" dirty="0">
                <a:latin typeface="+mn-ea"/>
              </a:rPr>
              <a:t>“</a:t>
            </a:r>
            <a:r>
              <a:rPr lang="zh-TW" altLang="en-US" sz="4800" dirty="0">
                <a:latin typeface="+mn-ea"/>
              </a:rPr>
              <a:t>信而順服的重要</a:t>
            </a:r>
            <a:r>
              <a:rPr lang="en-US" sz="4800" dirty="0">
                <a:latin typeface="+mn-ea"/>
              </a:rPr>
              <a:t>”</a:t>
            </a:r>
            <a:endParaRPr lang="en-AU" sz="4800" dirty="0">
              <a:latin typeface="+mn-ea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AU" sz="4800" dirty="0"/>
          </a:p>
        </p:txBody>
      </p:sp>
      <p:pic>
        <p:nvPicPr>
          <p:cNvPr id="13" name="Picture 12" descr="A close up of a plant&#10;&#10;Description automatically generated with low confidence">
            <a:extLst>
              <a:ext uri="{FF2B5EF4-FFF2-40B4-BE49-F238E27FC236}">
                <a16:creationId xmlns:a16="http://schemas.microsoft.com/office/drawing/2014/main" id="{F8B5E95C-1494-4AC0-9416-896C37936E3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600" r="12362" b="-1"/>
          <a:stretch/>
        </p:blipFill>
        <p:spPr>
          <a:xfrm>
            <a:off x="7574022" y="73035"/>
            <a:ext cx="4614930" cy="6857990"/>
          </a:xfrm>
          <a:custGeom>
            <a:avLst/>
            <a:gdLst/>
            <a:ahLst/>
            <a:cxnLst/>
            <a:rect l="l" t="t" r="r" b="b"/>
            <a:pathLst>
              <a:path w="5962785" h="6858000">
                <a:moveTo>
                  <a:pt x="1044839" y="0"/>
                </a:moveTo>
                <a:lnTo>
                  <a:pt x="5962785" y="0"/>
                </a:lnTo>
                <a:lnTo>
                  <a:pt x="5962785" y="6858000"/>
                </a:lnTo>
                <a:lnTo>
                  <a:pt x="1469886" y="6858000"/>
                </a:lnTo>
                <a:lnTo>
                  <a:pt x="1416006" y="6823984"/>
                </a:lnTo>
                <a:cubicBezTo>
                  <a:pt x="1356767" y="6787940"/>
                  <a:pt x="1296437" y="6755500"/>
                  <a:pt x="1232473" y="6733873"/>
                </a:cubicBezTo>
                <a:cubicBezTo>
                  <a:pt x="1145250" y="6705037"/>
                  <a:pt x="1060933" y="6654575"/>
                  <a:pt x="1075471" y="6503186"/>
                </a:cubicBezTo>
                <a:cubicBezTo>
                  <a:pt x="1078378" y="6459932"/>
                  <a:pt x="1055118" y="6427493"/>
                  <a:pt x="1020229" y="6438306"/>
                </a:cubicBezTo>
                <a:cubicBezTo>
                  <a:pt x="953358" y="6459932"/>
                  <a:pt x="921375" y="6398656"/>
                  <a:pt x="883579" y="6351798"/>
                </a:cubicBezTo>
                <a:cubicBezTo>
                  <a:pt x="816707" y="6268895"/>
                  <a:pt x="752743" y="6182387"/>
                  <a:pt x="645167" y="6167969"/>
                </a:cubicBezTo>
                <a:cubicBezTo>
                  <a:pt x="665519" y="6103088"/>
                  <a:pt x="700408" y="6110298"/>
                  <a:pt x="732391" y="6124716"/>
                </a:cubicBezTo>
                <a:cubicBezTo>
                  <a:pt x="816707" y="6160761"/>
                  <a:pt x="901023" y="6200410"/>
                  <a:pt x="985339" y="6236455"/>
                </a:cubicBezTo>
                <a:cubicBezTo>
                  <a:pt x="1040581" y="6258081"/>
                  <a:pt x="1095822" y="6290522"/>
                  <a:pt x="1168509" y="6265291"/>
                </a:cubicBezTo>
                <a:cubicBezTo>
                  <a:pt x="1104545" y="6135530"/>
                  <a:pt x="996969" y="6110298"/>
                  <a:pt x="909746" y="6070649"/>
                </a:cubicBezTo>
                <a:cubicBezTo>
                  <a:pt x="802169" y="6020185"/>
                  <a:pt x="738206" y="5926470"/>
                  <a:pt x="659704" y="5818335"/>
                </a:cubicBezTo>
                <a:cubicBezTo>
                  <a:pt x="738206" y="5789500"/>
                  <a:pt x="787632" y="5868798"/>
                  <a:pt x="851597" y="5865193"/>
                </a:cubicBezTo>
                <a:cubicBezTo>
                  <a:pt x="854504" y="5854380"/>
                  <a:pt x="860319" y="5832753"/>
                  <a:pt x="860319" y="5832753"/>
                </a:cubicBezTo>
                <a:cubicBezTo>
                  <a:pt x="755650" y="5775081"/>
                  <a:pt x="709132" y="5666947"/>
                  <a:pt x="691686" y="5533581"/>
                </a:cubicBezTo>
                <a:cubicBezTo>
                  <a:pt x="685872" y="5465095"/>
                  <a:pt x="648075" y="5443468"/>
                  <a:pt x="610278" y="5411029"/>
                </a:cubicBezTo>
                <a:cubicBezTo>
                  <a:pt x="482350" y="5299289"/>
                  <a:pt x="345700" y="5198364"/>
                  <a:pt x="238123" y="5046976"/>
                </a:cubicBezTo>
                <a:cubicBezTo>
                  <a:pt x="363144" y="5064998"/>
                  <a:pt x="461997" y="5165924"/>
                  <a:pt x="592833" y="5209177"/>
                </a:cubicBezTo>
                <a:cubicBezTo>
                  <a:pt x="488165" y="5043371"/>
                  <a:pt x="351514" y="4956864"/>
                  <a:pt x="226494" y="4855939"/>
                </a:cubicBezTo>
                <a:cubicBezTo>
                  <a:pt x="168344" y="4809081"/>
                  <a:pt x="116011" y="4751408"/>
                  <a:pt x="49139" y="4726177"/>
                </a:cubicBezTo>
                <a:cubicBezTo>
                  <a:pt x="25879" y="4718968"/>
                  <a:pt x="-14825" y="4700947"/>
                  <a:pt x="5527" y="4650483"/>
                </a:cubicBezTo>
                <a:cubicBezTo>
                  <a:pt x="22972" y="4607230"/>
                  <a:pt x="54954" y="4621648"/>
                  <a:pt x="84029" y="4632460"/>
                </a:cubicBezTo>
                <a:cubicBezTo>
                  <a:pt x="153807" y="4661296"/>
                  <a:pt x="229401" y="4661296"/>
                  <a:pt x="325347" y="4661296"/>
                </a:cubicBezTo>
                <a:cubicBezTo>
                  <a:pt x="243939" y="4524326"/>
                  <a:pt x="95658" y="4567580"/>
                  <a:pt x="25879" y="4423401"/>
                </a:cubicBezTo>
                <a:cubicBezTo>
                  <a:pt x="113103" y="4398170"/>
                  <a:pt x="179975" y="4448632"/>
                  <a:pt x="249753" y="4459446"/>
                </a:cubicBezTo>
                <a:cubicBezTo>
                  <a:pt x="313718" y="4470259"/>
                  <a:pt x="328254" y="4445028"/>
                  <a:pt x="313718" y="4365729"/>
                </a:cubicBezTo>
                <a:cubicBezTo>
                  <a:pt x="290458" y="4243177"/>
                  <a:pt x="325347" y="4181900"/>
                  <a:pt x="418386" y="4214341"/>
                </a:cubicBezTo>
                <a:cubicBezTo>
                  <a:pt x="505609" y="4246781"/>
                  <a:pt x="514332" y="4199922"/>
                  <a:pt x="491072" y="4131438"/>
                </a:cubicBezTo>
                <a:cubicBezTo>
                  <a:pt x="456183" y="4030512"/>
                  <a:pt x="493979" y="3951214"/>
                  <a:pt x="520147" y="3864706"/>
                </a:cubicBezTo>
                <a:cubicBezTo>
                  <a:pt x="560851" y="3734945"/>
                  <a:pt x="543407" y="3670064"/>
                  <a:pt x="459090" y="3572743"/>
                </a:cubicBezTo>
                <a:cubicBezTo>
                  <a:pt x="409664" y="3518676"/>
                  <a:pt x="360236" y="3471818"/>
                  <a:pt x="290458" y="3424959"/>
                </a:cubicBezTo>
                <a:cubicBezTo>
                  <a:pt x="450368" y="3399728"/>
                  <a:pt x="284643" y="3313221"/>
                  <a:pt x="339884" y="3259153"/>
                </a:cubicBezTo>
                <a:cubicBezTo>
                  <a:pt x="453275" y="3237527"/>
                  <a:pt x="543407" y="3410542"/>
                  <a:pt x="697501" y="3360078"/>
                </a:cubicBezTo>
                <a:cubicBezTo>
                  <a:pt x="511425" y="3212294"/>
                  <a:pt x="302087" y="3165436"/>
                  <a:pt x="165437" y="2967190"/>
                </a:cubicBezTo>
                <a:cubicBezTo>
                  <a:pt x="197419" y="2923937"/>
                  <a:pt x="229401" y="2967190"/>
                  <a:pt x="255568" y="2949167"/>
                </a:cubicBezTo>
                <a:cubicBezTo>
                  <a:pt x="255568" y="2938354"/>
                  <a:pt x="560851" y="3006840"/>
                  <a:pt x="578296" y="2725691"/>
                </a:cubicBezTo>
                <a:cubicBezTo>
                  <a:pt x="584111" y="2725691"/>
                  <a:pt x="589926" y="2725691"/>
                  <a:pt x="595740" y="2714876"/>
                </a:cubicBezTo>
                <a:cubicBezTo>
                  <a:pt x="627722" y="2675228"/>
                  <a:pt x="598648" y="2581510"/>
                  <a:pt x="650982" y="2574301"/>
                </a:cubicBezTo>
                <a:cubicBezTo>
                  <a:pt x="709132" y="2567092"/>
                  <a:pt x="764373" y="2534653"/>
                  <a:pt x="825429" y="2552674"/>
                </a:cubicBezTo>
                <a:cubicBezTo>
                  <a:pt x="871949" y="2567092"/>
                  <a:pt x="921375" y="2585115"/>
                  <a:pt x="970802" y="2585115"/>
                </a:cubicBezTo>
                <a:cubicBezTo>
                  <a:pt x="1023136" y="2585115"/>
                  <a:pt x="1095822" y="2707668"/>
                  <a:pt x="1127805" y="2545465"/>
                </a:cubicBezTo>
                <a:cubicBezTo>
                  <a:pt x="1127805" y="2538257"/>
                  <a:pt x="1217936" y="2556280"/>
                  <a:pt x="1267362" y="2563488"/>
                </a:cubicBezTo>
                <a:cubicBezTo>
                  <a:pt x="1308067" y="2570698"/>
                  <a:pt x="1357494" y="2603137"/>
                  <a:pt x="1386568" y="2538257"/>
                </a:cubicBezTo>
                <a:cubicBezTo>
                  <a:pt x="1401105" y="2498607"/>
                  <a:pt x="1331326" y="2426518"/>
                  <a:pt x="1270270" y="2419309"/>
                </a:cubicBezTo>
                <a:cubicBezTo>
                  <a:pt x="1215029" y="2412101"/>
                  <a:pt x="1159787" y="2404892"/>
                  <a:pt x="1107453" y="2419309"/>
                </a:cubicBezTo>
                <a:cubicBezTo>
                  <a:pt x="1043489" y="2437331"/>
                  <a:pt x="1008599" y="2408495"/>
                  <a:pt x="991154" y="2343615"/>
                </a:cubicBezTo>
                <a:cubicBezTo>
                  <a:pt x="970802" y="2275131"/>
                  <a:pt x="933005" y="2239085"/>
                  <a:pt x="880671" y="2206645"/>
                </a:cubicBezTo>
                <a:cubicBezTo>
                  <a:pt x="752743" y="2127346"/>
                  <a:pt x="630630" y="2033629"/>
                  <a:pt x="491072" y="1986771"/>
                </a:cubicBezTo>
                <a:cubicBezTo>
                  <a:pt x="464905" y="1979562"/>
                  <a:pt x="432923" y="1965145"/>
                  <a:pt x="421293" y="1903868"/>
                </a:cubicBezTo>
                <a:cubicBezTo>
                  <a:pt x="799262" y="1997584"/>
                  <a:pt x="1142342" y="2239085"/>
                  <a:pt x="1531941" y="2224667"/>
                </a:cubicBezTo>
                <a:cubicBezTo>
                  <a:pt x="1427272" y="2148974"/>
                  <a:pt x="1302252" y="2145369"/>
                  <a:pt x="1188861" y="2091301"/>
                </a:cubicBezTo>
                <a:cubicBezTo>
                  <a:pt x="1270270" y="2051652"/>
                  <a:pt x="1345864" y="2094906"/>
                  <a:pt x="1421458" y="2116532"/>
                </a:cubicBezTo>
                <a:cubicBezTo>
                  <a:pt x="1485422" y="2134554"/>
                  <a:pt x="1543571" y="2138160"/>
                  <a:pt x="1549386" y="2026420"/>
                </a:cubicBezTo>
                <a:cubicBezTo>
                  <a:pt x="1549386" y="2015607"/>
                  <a:pt x="1549386" y="2008398"/>
                  <a:pt x="1549386" y="1997584"/>
                </a:cubicBezTo>
                <a:cubicBezTo>
                  <a:pt x="1526126" y="1950727"/>
                  <a:pt x="1494144" y="1929099"/>
                  <a:pt x="1453440" y="1914682"/>
                </a:cubicBezTo>
                <a:cubicBezTo>
                  <a:pt x="1430180" y="1907473"/>
                  <a:pt x="1398198" y="1893056"/>
                  <a:pt x="1398198" y="1860614"/>
                </a:cubicBezTo>
                <a:cubicBezTo>
                  <a:pt x="1401105" y="1738063"/>
                  <a:pt x="1322604" y="1702018"/>
                  <a:pt x="1247011" y="1665972"/>
                </a:cubicBezTo>
                <a:cubicBezTo>
                  <a:pt x="1287715" y="1604696"/>
                  <a:pt x="1322604" y="1647950"/>
                  <a:pt x="1354586" y="1644345"/>
                </a:cubicBezTo>
                <a:cubicBezTo>
                  <a:pt x="1374939" y="1640741"/>
                  <a:pt x="1395290" y="1637138"/>
                  <a:pt x="1395290" y="1604696"/>
                </a:cubicBezTo>
                <a:cubicBezTo>
                  <a:pt x="1395290" y="1579465"/>
                  <a:pt x="1386568" y="1547025"/>
                  <a:pt x="1366216" y="1547025"/>
                </a:cubicBezTo>
                <a:cubicBezTo>
                  <a:pt x="1238288" y="1543420"/>
                  <a:pt x="1165601" y="1370405"/>
                  <a:pt x="1031858" y="1370405"/>
                </a:cubicBezTo>
                <a:cubicBezTo>
                  <a:pt x="950450" y="1370405"/>
                  <a:pt x="1072563" y="1273083"/>
                  <a:pt x="1005692" y="1233435"/>
                </a:cubicBezTo>
                <a:cubicBezTo>
                  <a:pt x="991154" y="1222621"/>
                  <a:pt x="1046396" y="1208203"/>
                  <a:pt x="1069655" y="1211808"/>
                </a:cubicBezTo>
                <a:cubicBezTo>
                  <a:pt x="1092915" y="1215412"/>
                  <a:pt x="1113268" y="1240644"/>
                  <a:pt x="1142342" y="1222621"/>
                </a:cubicBezTo>
                <a:cubicBezTo>
                  <a:pt x="1156879" y="1157741"/>
                  <a:pt x="1119082" y="1132510"/>
                  <a:pt x="1084193" y="1114487"/>
                </a:cubicBezTo>
                <a:cubicBezTo>
                  <a:pt x="1008599" y="1071234"/>
                  <a:pt x="933005" y="1020771"/>
                  <a:pt x="848689" y="1006353"/>
                </a:cubicBezTo>
                <a:cubicBezTo>
                  <a:pt x="819615" y="1002748"/>
                  <a:pt x="802169" y="984726"/>
                  <a:pt x="805077" y="948681"/>
                </a:cubicBezTo>
                <a:cubicBezTo>
                  <a:pt x="810892" y="901822"/>
                  <a:pt x="839967" y="916240"/>
                  <a:pt x="863226" y="919844"/>
                </a:cubicBezTo>
                <a:cubicBezTo>
                  <a:pt x="877764" y="923450"/>
                  <a:pt x="892301" y="934263"/>
                  <a:pt x="906838" y="909031"/>
                </a:cubicBezTo>
                <a:cubicBezTo>
                  <a:pt x="566666" y="653113"/>
                  <a:pt x="386404" y="667532"/>
                  <a:pt x="5527" y="458471"/>
                </a:cubicBezTo>
                <a:cubicBezTo>
                  <a:pt x="89843" y="418822"/>
                  <a:pt x="150900" y="447658"/>
                  <a:pt x="209049" y="454867"/>
                </a:cubicBezTo>
                <a:cubicBezTo>
                  <a:pt x="354422" y="472890"/>
                  <a:pt x="264290" y="505329"/>
                  <a:pt x="409664" y="526956"/>
                </a:cubicBezTo>
                <a:cubicBezTo>
                  <a:pt x="479443" y="537770"/>
                  <a:pt x="543407" y="573815"/>
                  <a:pt x="621908" y="516143"/>
                </a:cubicBezTo>
                <a:cubicBezTo>
                  <a:pt x="674242" y="476494"/>
                  <a:pt x="758558" y="519747"/>
                  <a:pt x="822522" y="552188"/>
                </a:cubicBezTo>
                <a:cubicBezTo>
                  <a:pt x="874856" y="581024"/>
                  <a:pt x="927190" y="588232"/>
                  <a:pt x="996969" y="552188"/>
                </a:cubicBezTo>
                <a:cubicBezTo>
                  <a:pt x="933005" y="530562"/>
                  <a:pt x="883579" y="512539"/>
                  <a:pt x="834151" y="498120"/>
                </a:cubicBezTo>
                <a:cubicBezTo>
                  <a:pt x="793447" y="487307"/>
                  <a:pt x="770187" y="462076"/>
                  <a:pt x="773095" y="408008"/>
                </a:cubicBezTo>
                <a:cubicBezTo>
                  <a:pt x="773095" y="379172"/>
                  <a:pt x="764373" y="339523"/>
                  <a:pt x="793447" y="325106"/>
                </a:cubicBezTo>
                <a:cubicBezTo>
                  <a:pt x="816707" y="310688"/>
                  <a:pt x="848689" y="325106"/>
                  <a:pt x="860319" y="350336"/>
                </a:cubicBezTo>
                <a:cubicBezTo>
                  <a:pt x="874856" y="397195"/>
                  <a:pt x="889393" y="440449"/>
                  <a:pt x="938820" y="444054"/>
                </a:cubicBezTo>
                <a:cubicBezTo>
                  <a:pt x="1005692" y="451262"/>
                  <a:pt x="967894" y="422426"/>
                  <a:pt x="956265" y="386381"/>
                </a:cubicBezTo>
                <a:cubicBezTo>
                  <a:pt x="944635" y="346733"/>
                  <a:pt x="979525" y="335919"/>
                  <a:pt x="1002784" y="343127"/>
                </a:cubicBezTo>
                <a:cubicBezTo>
                  <a:pt x="1090008" y="375569"/>
                  <a:pt x="1180139" y="317897"/>
                  <a:pt x="1270270" y="364755"/>
                </a:cubicBezTo>
                <a:cubicBezTo>
                  <a:pt x="1247011" y="249411"/>
                  <a:pt x="1197583" y="198949"/>
                  <a:pt x="1092915" y="180926"/>
                </a:cubicBezTo>
                <a:cubicBezTo>
                  <a:pt x="1055118" y="177322"/>
                  <a:pt x="1014414" y="184530"/>
                  <a:pt x="979525" y="152090"/>
                </a:cubicBezTo>
                <a:cubicBezTo>
                  <a:pt x="959172" y="134068"/>
                  <a:pt x="938820" y="112441"/>
                  <a:pt x="953358" y="76396"/>
                </a:cubicBezTo>
                <a:cubicBezTo>
                  <a:pt x="962080" y="51165"/>
                  <a:pt x="985339" y="51165"/>
                  <a:pt x="1005692" y="58373"/>
                </a:cubicBezTo>
                <a:cubicBezTo>
                  <a:pt x="1090008" y="98023"/>
                  <a:pt x="1180139" y="108837"/>
                  <a:pt x="1267362" y="123254"/>
                </a:cubicBezTo>
                <a:cubicBezTo>
                  <a:pt x="1281900" y="126859"/>
                  <a:pt x="1296437" y="134068"/>
                  <a:pt x="1310975" y="98023"/>
                </a:cubicBezTo>
                <a:cubicBezTo>
                  <a:pt x="1260095" y="81803"/>
                  <a:pt x="1209941" y="62879"/>
                  <a:pt x="1159787" y="43505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2823829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9" name="Rectangle 28">
            <a:extLst>
              <a:ext uri="{FF2B5EF4-FFF2-40B4-BE49-F238E27FC236}">
                <a16:creationId xmlns:a16="http://schemas.microsoft.com/office/drawing/2014/main" id="{06DA9DF9-31F7-4056-B42E-878CC92417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close up of a plant&#10;&#10;Description automatically generated with low confidence">
            <a:extLst>
              <a:ext uri="{FF2B5EF4-FFF2-40B4-BE49-F238E27FC236}">
                <a16:creationId xmlns:a16="http://schemas.microsoft.com/office/drawing/2014/main" id="{4395B369-FF01-4EC1-B455-916B13B4895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600" r="12362" b="-1"/>
          <a:stretch/>
        </p:blipFill>
        <p:spPr>
          <a:xfrm>
            <a:off x="7574022" y="73035"/>
            <a:ext cx="4614930" cy="6857990"/>
          </a:xfrm>
          <a:custGeom>
            <a:avLst/>
            <a:gdLst/>
            <a:ahLst/>
            <a:cxnLst/>
            <a:rect l="l" t="t" r="r" b="b"/>
            <a:pathLst>
              <a:path w="5962785" h="6858000">
                <a:moveTo>
                  <a:pt x="1044839" y="0"/>
                </a:moveTo>
                <a:lnTo>
                  <a:pt x="5962785" y="0"/>
                </a:lnTo>
                <a:lnTo>
                  <a:pt x="5962785" y="6858000"/>
                </a:lnTo>
                <a:lnTo>
                  <a:pt x="1469886" y="6858000"/>
                </a:lnTo>
                <a:lnTo>
                  <a:pt x="1416006" y="6823984"/>
                </a:lnTo>
                <a:cubicBezTo>
                  <a:pt x="1356767" y="6787940"/>
                  <a:pt x="1296437" y="6755500"/>
                  <a:pt x="1232473" y="6733873"/>
                </a:cubicBezTo>
                <a:cubicBezTo>
                  <a:pt x="1145250" y="6705037"/>
                  <a:pt x="1060933" y="6654575"/>
                  <a:pt x="1075471" y="6503186"/>
                </a:cubicBezTo>
                <a:cubicBezTo>
                  <a:pt x="1078378" y="6459932"/>
                  <a:pt x="1055118" y="6427493"/>
                  <a:pt x="1020229" y="6438306"/>
                </a:cubicBezTo>
                <a:cubicBezTo>
                  <a:pt x="953358" y="6459932"/>
                  <a:pt x="921375" y="6398656"/>
                  <a:pt x="883579" y="6351798"/>
                </a:cubicBezTo>
                <a:cubicBezTo>
                  <a:pt x="816707" y="6268895"/>
                  <a:pt x="752743" y="6182387"/>
                  <a:pt x="645167" y="6167969"/>
                </a:cubicBezTo>
                <a:cubicBezTo>
                  <a:pt x="665519" y="6103088"/>
                  <a:pt x="700408" y="6110298"/>
                  <a:pt x="732391" y="6124716"/>
                </a:cubicBezTo>
                <a:cubicBezTo>
                  <a:pt x="816707" y="6160761"/>
                  <a:pt x="901023" y="6200410"/>
                  <a:pt x="985339" y="6236455"/>
                </a:cubicBezTo>
                <a:cubicBezTo>
                  <a:pt x="1040581" y="6258081"/>
                  <a:pt x="1095822" y="6290522"/>
                  <a:pt x="1168509" y="6265291"/>
                </a:cubicBezTo>
                <a:cubicBezTo>
                  <a:pt x="1104545" y="6135530"/>
                  <a:pt x="996969" y="6110298"/>
                  <a:pt x="909746" y="6070649"/>
                </a:cubicBezTo>
                <a:cubicBezTo>
                  <a:pt x="802169" y="6020185"/>
                  <a:pt x="738206" y="5926470"/>
                  <a:pt x="659704" y="5818335"/>
                </a:cubicBezTo>
                <a:cubicBezTo>
                  <a:pt x="738206" y="5789500"/>
                  <a:pt x="787632" y="5868798"/>
                  <a:pt x="851597" y="5865193"/>
                </a:cubicBezTo>
                <a:cubicBezTo>
                  <a:pt x="854504" y="5854380"/>
                  <a:pt x="860319" y="5832753"/>
                  <a:pt x="860319" y="5832753"/>
                </a:cubicBezTo>
                <a:cubicBezTo>
                  <a:pt x="755650" y="5775081"/>
                  <a:pt x="709132" y="5666947"/>
                  <a:pt x="691686" y="5533581"/>
                </a:cubicBezTo>
                <a:cubicBezTo>
                  <a:pt x="685872" y="5465095"/>
                  <a:pt x="648075" y="5443468"/>
                  <a:pt x="610278" y="5411029"/>
                </a:cubicBezTo>
                <a:cubicBezTo>
                  <a:pt x="482350" y="5299289"/>
                  <a:pt x="345700" y="5198364"/>
                  <a:pt x="238123" y="5046976"/>
                </a:cubicBezTo>
                <a:cubicBezTo>
                  <a:pt x="363144" y="5064998"/>
                  <a:pt x="461997" y="5165924"/>
                  <a:pt x="592833" y="5209177"/>
                </a:cubicBezTo>
                <a:cubicBezTo>
                  <a:pt x="488165" y="5043371"/>
                  <a:pt x="351514" y="4956864"/>
                  <a:pt x="226494" y="4855939"/>
                </a:cubicBezTo>
                <a:cubicBezTo>
                  <a:pt x="168344" y="4809081"/>
                  <a:pt x="116011" y="4751408"/>
                  <a:pt x="49139" y="4726177"/>
                </a:cubicBezTo>
                <a:cubicBezTo>
                  <a:pt x="25879" y="4718968"/>
                  <a:pt x="-14825" y="4700947"/>
                  <a:pt x="5527" y="4650483"/>
                </a:cubicBezTo>
                <a:cubicBezTo>
                  <a:pt x="22972" y="4607230"/>
                  <a:pt x="54954" y="4621648"/>
                  <a:pt x="84029" y="4632460"/>
                </a:cubicBezTo>
                <a:cubicBezTo>
                  <a:pt x="153807" y="4661296"/>
                  <a:pt x="229401" y="4661296"/>
                  <a:pt x="325347" y="4661296"/>
                </a:cubicBezTo>
                <a:cubicBezTo>
                  <a:pt x="243939" y="4524326"/>
                  <a:pt x="95658" y="4567580"/>
                  <a:pt x="25879" y="4423401"/>
                </a:cubicBezTo>
                <a:cubicBezTo>
                  <a:pt x="113103" y="4398170"/>
                  <a:pt x="179975" y="4448632"/>
                  <a:pt x="249753" y="4459446"/>
                </a:cubicBezTo>
                <a:cubicBezTo>
                  <a:pt x="313718" y="4470259"/>
                  <a:pt x="328254" y="4445028"/>
                  <a:pt x="313718" y="4365729"/>
                </a:cubicBezTo>
                <a:cubicBezTo>
                  <a:pt x="290458" y="4243177"/>
                  <a:pt x="325347" y="4181900"/>
                  <a:pt x="418386" y="4214341"/>
                </a:cubicBezTo>
                <a:cubicBezTo>
                  <a:pt x="505609" y="4246781"/>
                  <a:pt x="514332" y="4199922"/>
                  <a:pt x="491072" y="4131438"/>
                </a:cubicBezTo>
                <a:cubicBezTo>
                  <a:pt x="456183" y="4030512"/>
                  <a:pt x="493979" y="3951214"/>
                  <a:pt x="520147" y="3864706"/>
                </a:cubicBezTo>
                <a:cubicBezTo>
                  <a:pt x="560851" y="3734945"/>
                  <a:pt x="543407" y="3670064"/>
                  <a:pt x="459090" y="3572743"/>
                </a:cubicBezTo>
                <a:cubicBezTo>
                  <a:pt x="409664" y="3518676"/>
                  <a:pt x="360236" y="3471818"/>
                  <a:pt x="290458" y="3424959"/>
                </a:cubicBezTo>
                <a:cubicBezTo>
                  <a:pt x="450368" y="3399728"/>
                  <a:pt x="284643" y="3313221"/>
                  <a:pt x="339884" y="3259153"/>
                </a:cubicBezTo>
                <a:cubicBezTo>
                  <a:pt x="453275" y="3237527"/>
                  <a:pt x="543407" y="3410542"/>
                  <a:pt x="697501" y="3360078"/>
                </a:cubicBezTo>
                <a:cubicBezTo>
                  <a:pt x="511425" y="3212294"/>
                  <a:pt x="302087" y="3165436"/>
                  <a:pt x="165437" y="2967190"/>
                </a:cubicBezTo>
                <a:cubicBezTo>
                  <a:pt x="197419" y="2923937"/>
                  <a:pt x="229401" y="2967190"/>
                  <a:pt x="255568" y="2949167"/>
                </a:cubicBezTo>
                <a:cubicBezTo>
                  <a:pt x="255568" y="2938354"/>
                  <a:pt x="560851" y="3006840"/>
                  <a:pt x="578296" y="2725691"/>
                </a:cubicBezTo>
                <a:cubicBezTo>
                  <a:pt x="584111" y="2725691"/>
                  <a:pt x="589926" y="2725691"/>
                  <a:pt x="595740" y="2714876"/>
                </a:cubicBezTo>
                <a:cubicBezTo>
                  <a:pt x="627722" y="2675228"/>
                  <a:pt x="598648" y="2581510"/>
                  <a:pt x="650982" y="2574301"/>
                </a:cubicBezTo>
                <a:cubicBezTo>
                  <a:pt x="709132" y="2567092"/>
                  <a:pt x="764373" y="2534653"/>
                  <a:pt x="825429" y="2552674"/>
                </a:cubicBezTo>
                <a:cubicBezTo>
                  <a:pt x="871949" y="2567092"/>
                  <a:pt x="921375" y="2585115"/>
                  <a:pt x="970802" y="2585115"/>
                </a:cubicBezTo>
                <a:cubicBezTo>
                  <a:pt x="1023136" y="2585115"/>
                  <a:pt x="1095822" y="2707668"/>
                  <a:pt x="1127805" y="2545465"/>
                </a:cubicBezTo>
                <a:cubicBezTo>
                  <a:pt x="1127805" y="2538257"/>
                  <a:pt x="1217936" y="2556280"/>
                  <a:pt x="1267362" y="2563488"/>
                </a:cubicBezTo>
                <a:cubicBezTo>
                  <a:pt x="1308067" y="2570698"/>
                  <a:pt x="1357494" y="2603137"/>
                  <a:pt x="1386568" y="2538257"/>
                </a:cubicBezTo>
                <a:cubicBezTo>
                  <a:pt x="1401105" y="2498607"/>
                  <a:pt x="1331326" y="2426518"/>
                  <a:pt x="1270270" y="2419309"/>
                </a:cubicBezTo>
                <a:cubicBezTo>
                  <a:pt x="1215029" y="2412101"/>
                  <a:pt x="1159787" y="2404892"/>
                  <a:pt x="1107453" y="2419309"/>
                </a:cubicBezTo>
                <a:cubicBezTo>
                  <a:pt x="1043489" y="2437331"/>
                  <a:pt x="1008599" y="2408495"/>
                  <a:pt x="991154" y="2343615"/>
                </a:cubicBezTo>
                <a:cubicBezTo>
                  <a:pt x="970802" y="2275131"/>
                  <a:pt x="933005" y="2239085"/>
                  <a:pt x="880671" y="2206645"/>
                </a:cubicBezTo>
                <a:cubicBezTo>
                  <a:pt x="752743" y="2127346"/>
                  <a:pt x="630630" y="2033629"/>
                  <a:pt x="491072" y="1986771"/>
                </a:cubicBezTo>
                <a:cubicBezTo>
                  <a:pt x="464905" y="1979562"/>
                  <a:pt x="432923" y="1965145"/>
                  <a:pt x="421293" y="1903868"/>
                </a:cubicBezTo>
                <a:cubicBezTo>
                  <a:pt x="799262" y="1997584"/>
                  <a:pt x="1142342" y="2239085"/>
                  <a:pt x="1531941" y="2224667"/>
                </a:cubicBezTo>
                <a:cubicBezTo>
                  <a:pt x="1427272" y="2148974"/>
                  <a:pt x="1302252" y="2145369"/>
                  <a:pt x="1188861" y="2091301"/>
                </a:cubicBezTo>
                <a:cubicBezTo>
                  <a:pt x="1270270" y="2051652"/>
                  <a:pt x="1345864" y="2094906"/>
                  <a:pt x="1421458" y="2116532"/>
                </a:cubicBezTo>
                <a:cubicBezTo>
                  <a:pt x="1485422" y="2134554"/>
                  <a:pt x="1543571" y="2138160"/>
                  <a:pt x="1549386" y="2026420"/>
                </a:cubicBezTo>
                <a:cubicBezTo>
                  <a:pt x="1549386" y="2015607"/>
                  <a:pt x="1549386" y="2008398"/>
                  <a:pt x="1549386" y="1997584"/>
                </a:cubicBezTo>
                <a:cubicBezTo>
                  <a:pt x="1526126" y="1950727"/>
                  <a:pt x="1494144" y="1929099"/>
                  <a:pt x="1453440" y="1914682"/>
                </a:cubicBezTo>
                <a:cubicBezTo>
                  <a:pt x="1430180" y="1907473"/>
                  <a:pt x="1398198" y="1893056"/>
                  <a:pt x="1398198" y="1860614"/>
                </a:cubicBezTo>
                <a:cubicBezTo>
                  <a:pt x="1401105" y="1738063"/>
                  <a:pt x="1322604" y="1702018"/>
                  <a:pt x="1247011" y="1665972"/>
                </a:cubicBezTo>
                <a:cubicBezTo>
                  <a:pt x="1287715" y="1604696"/>
                  <a:pt x="1322604" y="1647950"/>
                  <a:pt x="1354586" y="1644345"/>
                </a:cubicBezTo>
                <a:cubicBezTo>
                  <a:pt x="1374939" y="1640741"/>
                  <a:pt x="1395290" y="1637138"/>
                  <a:pt x="1395290" y="1604696"/>
                </a:cubicBezTo>
                <a:cubicBezTo>
                  <a:pt x="1395290" y="1579465"/>
                  <a:pt x="1386568" y="1547025"/>
                  <a:pt x="1366216" y="1547025"/>
                </a:cubicBezTo>
                <a:cubicBezTo>
                  <a:pt x="1238288" y="1543420"/>
                  <a:pt x="1165601" y="1370405"/>
                  <a:pt x="1031858" y="1370405"/>
                </a:cubicBezTo>
                <a:cubicBezTo>
                  <a:pt x="950450" y="1370405"/>
                  <a:pt x="1072563" y="1273083"/>
                  <a:pt x="1005692" y="1233435"/>
                </a:cubicBezTo>
                <a:cubicBezTo>
                  <a:pt x="991154" y="1222621"/>
                  <a:pt x="1046396" y="1208203"/>
                  <a:pt x="1069655" y="1211808"/>
                </a:cubicBezTo>
                <a:cubicBezTo>
                  <a:pt x="1092915" y="1215412"/>
                  <a:pt x="1113268" y="1240644"/>
                  <a:pt x="1142342" y="1222621"/>
                </a:cubicBezTo>
                <a:cubicBezTo>
                  <a:pt x="1156879" y="1157741"/>
                  <a:pt x="1119082" y="1132510"/>
                  <a:pt x="1084193" y="1114487"/>
                </a:cubicBezTo>
                <a:cubicBezTo>
                  <a:pt x="1008599" y="1071234"/>
                  <a:pt x="933005" y="1020771"/>
                  <a:pt x="848689" y="1006353"/>
                </a:cubicBezTo>
                <a:cubicBezTo>
                  <a:pt x="819615" y="1002748"/>
                  <a:pt x="802169" y="984726"/>
                  <a:pt x="805077" y="948681"/>
                </a:cubicBezTo>
                <a:cubicBezTo>
                  <a:pt x="810892" y="901822"/>
                  <a:pt x="839967" y="916240"/>
                  <a:pt x="863226" y="919844"/>
                </a:cubicBezTo>
                <a:cubicBezTo>
                  <a:pt x="877764" y="923450"/>
                  <a:pt x="892301" y="934263"/>
                  <a:pt x="906838" y="909031"/>
                </a:cubicBezTo>
                <a:cubicBezTo>
                  <a:pt x="566666" y="653113"/>
                  <a:pt x="386404" y="667532"/>
                  <a:pt x="5527" y="458471"/>
                </a:cubicBezTo>
                <a:cubicBezTo>
                  <a:pt x="89843" y="418822"/>
                  <a:pt x="150900" y="447658"/>
                  <a:pt x="209049" y="454867"/>
                </a:cubicBezTo>
                <a:cubicBezTo>
                  <a:pt x="354422" y="472890"/>
                  <a:pt x="264290" y="505329"/>
                  <a:pt x="409664" y="526956"/>
                </a:cubicBezTo>
                <a:cubicBezTo>
                  <a:pt x="479443" y="537770"/>
                  <a:pt x="543407" y="573815"/>
                  <a:pt x="621908" y="516143"/>
                </a:cubicBezTo>
                <a:cubicBezTo>
                  <a:pt x="674242" y="476494"/>
                  <a:pt x="758558" y="519747"/>
                  <a:pt x="822522" y="552188"/>
                </a:cubicBezTo>
                <a:cubicBezTo>
                  <a:pt x="874856" y="581024"/>
                  <a:pt x="927190" y="588232"/>
                  <a:pt x="996969" y="552188"/>
                </a:cubicBezTo>
                <a:cubicBezTo>
                  <a:pt x="933005" y="530562"/>
                  <a:pt x="883579" y="512539"/>
                  <a:pt x="834151" y="498120"/>
                </a:cubicBezTo>
                <a:cubicBezTo>
                  <a:pt x="793447" y="487307"/>
                  <a:pt x="770187" y="462076"/>
                  <a:pt x="773095" y="408008"/>
                </a:cubicBezTo>
                <a:cubicBezTo>
                  <a:pt x="773095" y="379172"/>
                  <a:pt x="764373" y="339523"/>
                  <a:pt x="793447" y="325106"/>
                </a:cubicBezTo>
                <a:cubicBezTo>
                  <a:pt x="816707" y="310688"/>
                  <a:pt x="848689" y="325106"/>
                  <a:pt x="860319" y="350336"/>
                </a:cubicBezTo>
                <a:cubicBezTo>
                  <a:pt x="874856" y="397195"/>
                  <a:pt x="889393" y="440449"/>
                  <a:pt x="938820" y="444054"/>
                </a:cubicBezTo>
                <a:cubicBezTo>
                  <a:pt x="1005692" y="451262"/>
                  <a:pt x="967894" y="422426"/>
                  <a:pt x="956265" y="386381"/>
                </a:cubicBezTo>
                <a:cubicBezTo>
                  <a:pt x="944635" y="346733"/>
                  <a:pt x="979525" y="335919"/>
                  <a:pt x="1002784" y="343127"/>
                </a:cubicBezTo>
                <a:cubicBezTo>
                  <a:pt x="1090008" y="375569"/>
                  <a:pt x="1180139" y="317897"/>
                  <a:pt x="1270270" y="364755"/>
                </a:cubicBezTo>
                <a:cubicBezTo>
                  <a:pt x="1247011" y="249411"/>
                  <a:pt x="1197583" y="198949"/>
                  <a:pt x="1092915" y="180926"/>
                </a:cubicBezTo>
                <a:cubicBezTo>
                  <a:pt x="1055118" y="177322"/>
                  <a:pt x="1014414" y="184530"/>
                  <a:pt x="979525" y="152090"/>
                </a:cubicBezTo>
                <a:cubicBezTo>
                  <a:pt x="959172" y="134068"/>
                  <a:pt x="938820" y="112441"/>
                  <a:pt x="953358" y="76396"/>
                </a:cubicBezTo>
                <a:cubicBezTo>
                  <a:pt x="962080" y="51165"/>
                  <a:pt x="985339" y="51165"/>
                  <a:pt x="1005692" y="58373"/>
                </a:cubicBezTo>
                <a:cubicBezTo>
                  <a:pt x="1090008" y="98023"/>
                  <a:pt x="1180139" y="108837"/>
                  <a:pt x="1267362" y="123254"/>
                </a:cubicBezTo>
                <a:cubicBezTo>
                  <a:pt x="1281900" y="126859"/>
                  <a:pt x="1296437" y="134068"/>
                  <a:pt x="1310975" y="98023"/>
                </a:cubicBezTo>
                <a:cubicBezTo>
                  <a:pt x="1260095" y="81803"/>
                  <a:pt x="1209941" y="62879"/>
                  <a:pt x="1159787" y="43505"/>
                </a:cubicBezTo>
                <a:close/>
              </a:path>
            </a:pathLst>
          </a:custGeom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id="{F3828B3C-C6A4-427B-8C85-292EA6C07E40}"/>
              </a:ext>
            </a:extLst>
          </p:cNvPr>
          <p:cNvSpPr txBox="1">
            <a:spLocks/>
          </p:cNvSpPr>
          <p:nvPr/>
        </p:nvSpPr>
        <p:spPr>
          <a:xfrm>
            <a:off x="385695" y="247253"/>
            <a:ext cx="4614930" cy="75882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TW" altLang="en-US" sz="5400" dirty="0">
                <a:solidFill>
                  <a:srgbClr val="000000"/>
                </a:solidFill>
                <a:latin typeface="+mj-ea"/>
                <a:cs typeface="Arial Unicode MS"/>
              </a:rPr>
              <a:t>分享三點</a:t>
            </a:r>
            <a:endParaRPr lang="en-AU" sz="5400" dirty="0">
              <a:latin typeface="+mj-ea"/>
            </a:endParaRP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AEDA949C-BFE7-4782-B17C-ED0A86FE4C25}"/>
              </a:ext>
            </a:extLst>
          </p:cNvPr>
          <p:cNvSpPr txBox="1">
            <a:spLocks/>
          </p:cNvSpPr>
          <p:nvPr/>
        </p:nvSpPr>
        <p:spPr>
          <a:xfrm>
            <a:off x="285750" y="1253331"/>
            <a:ext cx="8991600" cy="51950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14400" indent="-914400" algn="l">
              <a:buFont typeface="+mj-lt"/>
              <a:buAutoNum type="arabicPeriod"/>
            </a:pPr>
            <a:r>
              <a:rPr lang="zh-TW" altLang="en-US" sz="4800" dirty="0">
                <a:latin typeface="+mn-ea"/>
              </a:rPr>
              <a:t>順服是信真神的證實</a:t>
            </a:r>
            <a:endParaRPr lang="en-AU" altLang="zh-TW" sz="4800" dirty="0">
              <a:latin typeface="+mn-ea"/>
            </a:endParaRPr>
          </a:p>
          <a:p>
            <a:pPr marL="914400" indent="-914400" algn="l">
              <a:buFont typeface="+mj-lt"/>
              <a:buAutoNum type="arabicPeriod"/>
            </a:pPr>
            <a:r>
              <a:rPr lang="zh-TW" altLang="en-US" sz="4800" dirty="0">
                <a:latin typeface="+mn-ea"/>
              </a:rPr>
              <a:t>順服帶來與神密切的關係</a:t>
            </a:r>
            <a:endParaRPr lang="en-AU" altLang="zh-TW" sz="4800" dirty="0">
              <a:latin typeface="+mn-ea"/>
            </a:endParaRPr>
          </a:p>
          <a:p>
            <a:pPr marL="914400" indent="-914400" algn="l">
              <a:buFont typeface="+mj-lt"/>
              <a:buAutoNum type="arabicPeriod"/>
            </a:pPr>
            <a:r>
              <a:rPr lang="zh-TW" altLang="en-US" sz="4800" dirty="0">
                <a:latin typeface="+mn-ea"/>
              </a:rPr>
              <a:t>順服幫助我們明白神的心意</a:t>
            </a:r>
            <a:endParaRPr lang="en-US" sz="4800" dirty="0">
              <a:latin typeface="+mn-ea"/>
            </a:endParaRPr>
          </a:p>
          <a:p>
            <a:pPr algn="l"/>
            <a:endParaRPr lang="en-AU" sz="4800" dirty="0">
              <a:latin typeface="+mn-ea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AU" sz="4800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624CA91-0EFA-4D6A-A067-F41935B35B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-1838392" y="6451601"/>
            <a:ext cx="2743200" cy="365125"/>
          </a:xfrm>
        </p:spPr>
        <p:txBody>
          <a:bodyPr/>
          <a:lstStyle/>
          <a:p>
            <a:fld id="{E89D73B1-92AA-488F-98D2-B5F685EE0776}" type="slidenum">
              <a:rPr lang="en-AU" smtClean="0"/>
              <a:t>3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256576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9" name="Rectangle 28">
            <a:extLst>
              <a:ext uri="{FF2B5EF4-FFF2-40B4-BE49-F238E27FC236}">
                <a16:creationId xmlns:a16="http://schemas.microsoft.com/office/drawing/2014/main" id="{06DA9DF9-31F7-4056-B42E-878CC92417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F3828B3C-C6A4-427B-8C85-292EA6C07E40}"/>
              </a:ext>
            </a:extLst>
          </p:cNvPr>
          <p:cNvSpPr txBox="1">
            <a:spLocks/>
          </p:cNvSpPr>
          <p:nvPr/>
        </p:nvSpPr>
        <p:spPr>
          <a:xfrm>
            <a:off x="385694" y="247253"/>
            <a:ext cx="7977256" cy="75882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AU" altLang="zh-TW" sz="5400" u="none" strike="noStrike" kern="0" spc="0" dirty="0">
                <a:solidFill>
                  <a:srgbClr val="000000"/>
                </a:solidFill>
                <a:effectLst/>
                <a:latin typeface="+mj-ea"/>
                <a:cs typeface="Arial Unicode MS"/>
              </a:rPr>
              <a:t>(</a:t>
            </a:r>
            <a:r>
              <a:rPr lang="zh-TW" altLang="en-US" sz="5400" u="none" strike="noStrike" kern="0" spc="0" dirty="0">
                <a:solidFill>
                  <a:srgbClr val="000000"/>
                </a:solidFill>
                <a:effectLst/>
                <a:latin typeface="+mj-ea"/>
                <a:cs typeface="Arial Unicode MS"/>
              </a:rPr>
              <a:t>一</a:t>
            </a:r>
            <a:r>
              <a:rPr lang="en-AU" altLang="zh-TW" sz="5400" u="none" strike="noStrike" kern="0" spc="0" dirty="0">
                <a:solidFill>
                  <a:srgbClr val="000000"/>
                </a:solidFill>
                <a:effectLst/>
                <a:latin typeface="+mj-ea"/>
                <a:cs typeface="Arial Unicode MS"/>
              </a:rPr>
              <a:t>) </a:t>
            </a:r>
            <a:r>
              <a:rPr lang="zh-TW" sz="5400" u="none" strike="noStrike" kern="0" spc="0" dirty="0">
                <a:solidFill>
                  <a:srgbClr val="000000"/>
                </a:solidFill>
                <a:effectLst/>
                <a:latin typeface="+mj-ea"/>
                <a:cs typeface="Arial Unicode MS"/>
              </a:rPr>
              <a:t>順服是信真神的證實</a:t>
            </a:r>
            <a:endParaRPr lang="en-AU" sz="5400" dirty="0">
              <a:latin typeface="+mj-ea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7C2EA5C-D2ED-4855-8538-E86CEDCCC7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-1676400" y="6428184"/>
            <a:ext cx="2743200" cy="365125"/>
          </a:xfrm>
        </p:spPr>
        <p:txBody>
          <a:bodyPr/>
          <a:lstStyle/>
          <a:p>
            <a:fld id="{E89D73B1-92AA-488F-98D2-B5F685EE0776}" type="slidenum">
              <a:rPr lang="en-AU" smtClean="0"/>
              <a:t>4</a:t>
            </a:fld>
            <a:endParaRPr lang="en-AU" dirty="0"/>
          </a:p>
        </p:txBody>
      </p:sp>
      <p:pic>
        <p:nvPicPr>
          <p:cNvPr id="7" name="Picture 6" descr="A close up of a plant&#10;&#10;Description automatically generated with low confidence">
            <a:extLst>
              <a:ext uri="{FF2B5EF4-FFF2-40B4-BE49-F238E27FC236}">
                <a16:creationId xmlns:a16="http://schemas.microsoft.com/office/drawing/2014/main" id="{DA63753D-BD72-41EC-BA5B-937E62C0B89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600" r="12362" b="-1"/>
          <a:stretch/>
        </p:blipFill>
        <p:spPr>
          <a:xfrm>
            <a:off x="7574022" y="73035"/>
            <a:ext cx="4614930" cy="6857990"/>
          </a:xfrm>
          <a:custGeom>
            <a:avLst/>
            <a:gdLst/>
            <a:ahLst/>
            <a:cxnLst/>
            <a:rect l="l" t="t" r="r" b="b"/>
            <a:pathLst>
              <a:path w="5962785" h="6858000">
                <a:moveTo>
                  <a:pt x="1044839" y="0"/>
                </a:moveTo>
                <a:lnTo>
                  <a:pt x="5962785" y="0"/>
                </a:lnTo>
                <a:lnTo>
                  <a:pt x="5962785" y="6858000"/>
                </a:lnTo>
                <a:lnTo>
                  <a:pt x="1469886" y="6858000"/>
                </a:lnTo>
                <a:lnTo>
                  <a:pt x="1416006" y="6823984"/>
                </a:lnTo>
                <a:cubicBezTo>
                  <a:pt x="1356767" y="6787940"/>
                  <a:pt x="1296437" y="6755500"/>
                  <a:pt x="1232473" y="6733873"/>
                </a:cubicBezTo>
                <a:cubicBezTo>
                  <a:pt x="1145250" y="6705037"/>
                  <a:pt x="1060933" y="6654575"/>
                  <a:pt x="1075471" y="6503186"/>
                </a:cubicBezTo>
                <a:cubicBezTo>
                  <a:pt x="1078378" y="6459932"/>
                  <a:pt x="1055118" y="6427493"/>
                  <a:pt x="1020229" y="6438306"/>
                </a:cubicBezTo>
                <a:cubicBezTo>
                  <a:pt x="953358" y="6459932"/>
                  <a:pt x="921375" y="6398656"/>
                  <a:pt x="883579" y="6351798"/>
                </a:cubicBezTo>
                <a:cubicBezTo>
                  <a:pt x="816707" y="6268895"/>
                  <a:pt x="752743" y="6182387"/>
                  <a:pt x="645167" y="6167969"/>
                </a:cubicBezTo>
                <a:cubicBezTo>
                  <a:pt x="665519" y="6103088"/>
                  <a:pt x="700408" y="6110298"/>
                  <a:pt x="732391" y="6124716"/>
                </a:cubicBezTo>
                <a:cubicBezTo>
                  <a:pt x="816707" y="6160761"/>
                  <a:pt x="901023" y="6200410"/>
                  <a:pt x="985339" y="6236455"/>
                </a:cubicBezTo>
                <a:cubicBezTo>
                  <a:pt x="1040581" y="6258081"/>
                  <a:pt x="1095822" y="6290522"/>
                  <a:pt x="1168509" y="6265291"/>
                </a:cubicBezTo>
                <a:cubicBezTo>
                  <a:pt x="1104545" y="6135530"/>
                  <a:pt x="996969" y="6110298"/>
                  <a:pt x="909746" y="6070649"/>
                </a:cubicBezTo>
                <a:cubicBezTo>
                  <a:pt x="802169" y="6020185"/>
                  <a:pt x="738206" y="5926470"/>
                  <a:pt x="659704" y="5818335"/>
                </a:cubicBezTo>
                <a:cubicBezTo>
                  <a:pt x="738206" y="5789500"/>
                  <a:pt x="787632" y="5868798"/>
                  <a:pt x="851597" y="5865193"/>
                </a:cubicBezTo>
                <a:cubicBezTo>
                  <a:pt x="854504" y="5854380"/>
                  <a:pt x="860319" y="5832753"/>
                  <a:pt x="860319" y="5832753"/>
                </a:cubicBezTo>
                <a:cubicBezTo>
                  <a:pt x="755650" y="5775081"/>
                  <a:pt x="709132" y="5666947"/>
                  <a:pt x="691686" y="5533581"/>
                </a:cubicBezTo>
                <a:cubicBezTo>
                  <a:pt x="685872" y="5465095"/>
                  <a:pt x="648075" y="5443468"/>
                  <a:pt x="610278" y="5411029"/>
                </a:cubicBezTo>
                <a:cubicBezTo>
                  <a:pt x="482350" y="5299289"/>
                  <a:pt x="345700" y="5198364"/>
                  <a:pt x="238123" y="5046976"/>
                </a:cubicBezTo>
                <a:cubicBezTo>
                  <a:pt x="363144" y="5064998"/>
                  <a:pt x="461997" y="5165924"/>
                  <a:pt x="592833" y="5209177"/>
                </a:cubicBezTo>
                <a:cubicBezTo>
                  <a:pt x="488165" y="5043371"/>
                  <a:pt x="351514" y="4956864"/>
                  <a:pt x="226494" y="4855939"/>
                </a:cubicBezTo>
                <a:cubicBezTo>
                  <a:pt x="168344" y="4809081"/>
                  <a:pt x="116011" y="4751408"/>
                  <a:pt x="49139" y="4726177"/>
                </a:cubicBezTo>
                <a:cubicBezTo>
                  <a:pt x="25879" y="4718968"/>
                  <a:pt x="-14825" y="4700947"/>
                  <a:pt x="5527" y="4650483"/>
                </a:cubicBezTo>
                <a:cubicBezTo>
                  <a:pt x="22972" y="4607230"/>
                  <a:pt x="54954" y="4621648"/>
                  <a:pt x="84029" y="4632460"/>
                </a:cubicBezTo>
                <a:cubicBezTo>
                  <a:pt x="153807" y="4661296"/>
                  <a:pt x="229401" y="4661296"/>
                  <a:pt x="325347" y="4661296"/>
                </a:cubicBezTo>
                <a:cubicBezTo>
                  <a:pt x="243939" y="4524326"/>
                  <a:pt x="95658" y="4567580"/>
                  <a:pt x="25879" y="4423401"/>
                </a:cubicBezTo>
                <a:cubicBezTo>
                  <a:pt x="113103" y="4398170"/>
                  <a:pt x="179975" y="4448632"/>
                  <a:pt x="249753" y="4459446"/>
                </a:cubicBezTo>
                <a:cubicBezTo>
                  <a:pt x="313718" y="4470259"/>
                  <a:pt x="328254" y="4445028"/>
                  <a:pt x="313718" y="4365729"/>
                </a:cubicBezTo>
                <a:cubicBezTo>
                  <a:pt x="290458" y="4243177"/>
                  <a:pt x="325347" y="4181900"/>
                  <a:pt x="418386" y="4214341"/>
                </a:cubicBezTo>
                <a:cubicBezTo>
                  <a:pt x="505609" y="4246781"/>
                  <a:pt x="514332" y="4199922"/>
                  <a:pt x="491072" y="4131438"/>
                </a:cubicBezTo>
                <a:cubicBezTo>
                  <a:pt x="456183" y="4030512"/>
                  <a:pt x="493979" y="3951214"/>
                  <a:pt x="520147" y="3864706"/>
                </a:cubicBezTo>
                <a:cubicBezTo>
                  <a:pt x="560851" y="3734945"/>
                  <a:pt x="543407" y="3670064"/>
                  <a:pt x="459090" y="3572743"/>
                </a:cubicBezTo>
                <a:cubicBezTo>
                  <a:pt x="409664" y="3518676"/>
                  <a:pt x="360236" y="3471818"/>
                  <a:pt x="290458" y="3424959"/>
                </a:cubicBezTo>
                <a:cubicBezTo>
                  <a:pt x="450368" y="3399728"/>
                  <a:pt x="284643" y="3313221"/>
                  <a:pt x="339884" y="3259153"/>
                </a:cubicBezTo>
                <a:cubicBezTo>
                  <a:pt x="453275" y="3237527"/>
                  <a:pt x="543407" y="3410542"/>
                  <a:pt x="697501" y="3360078"/>
                </a:cubicBezTo>
                <a:cubicBezTo>
                  <a:pt x="511425" y="3212294"/>
                  <a:pt x="302087" y="3165436"/>
                  <a:pt x="165437" y="2967190"/>
                </a:cubicBezTo>
                <a:cubicBezTo>
                  <a:pt x="197419" y="2923937"/>
                  <a:pt x="229401" y="2967190"/>
                  <a:pt x="255568" y="2949167"/>
                </a:cubicBezTo>
                <a:cubicBezTo>
                  <a:pt x="255568" y="2938354"/>
                  <a:pt x="560851" y="3006840"/>
                  <a:pt x="578296" y="2725691"/>
                </a:cubicBezTo>
                <a:cubicBezTo>
                  <a:pt x="584111" y="2725691"/>
                  <a:pt x="589926" y="2725691"/>
                  <a:pt x="595740" y="2714876"/>
                </a:cubicBezTo>
                <a:cubicBezTo>
                  <a:pt x="627722" y="2675228"/>
                  <a:pt x="598648" y="2581510"/>
                  <a:pt x="650982" y="2574301"/>
                </a:cubicBezTo>
                <a:cubicBezTo>
                  <a:pt x="709132" y="2567092"/>
                  <a:pt x="764373" y="2534653"/>
                  <a:pt x="825429" y="2552674"/>
                </a:cubicBezTo>
                <a:cubicBezTo>
                  <a:pt x="871949" y="2567092"/>
                  <a:pt x="921375" y="2585115"/>
                  <a:pt x="970802" y="2585115"/>
                </a:cubicBezTo>
                <a:cubicBezTo>
                  <a:pt x="1023136" y="2585115"/>
                  <a:pt x="1095822" y="2707668"/>
                  <a:pt x="1127805" y="2545465"/>
                </a:cubicBezTo>
                <a:cubicBezTo>
                  <a:pt x="1127805" y="2538257"/>
                  <a:pt x="1217936" y="2556280"/>
                  <a:pt x="1267362" y="2563488"/>
                </a:cubicBezTo>
                <a:cubicBezTo>
                  <a:pt x="1308067" y="2570698"/>
                  <a:pt x="1357494" y="2603137"/>
                  <a:pt x="1386568" y="2538257"/>
                </a:cubicBezTo>
                <a:cubicBezTo>
                  <a:pt x="1401105" y="2498607"/>
                  <a:pt x="1331326" y="2426518"/>
                  <a:pt x="1270270" y="2419309"/>
                </a:cubicBezTo>
                <a:cubicBezTo>
                  <a:pt x="1215029" y="2412101"/>
                  <a:pt x="1159787" y="2404892"/>
                  <a:pt x="1107453" y="2419309"/>
                </a:cubicBezTo>
                <a:cubicBezTo>
                  <a:pt x="1043489" y="2437331"/>
                  <a:pt x="1008599" y="2408495"/>
                  <a:pt x="991154" y="2343615"/>
                </a:cubicBezTo>
                <a:cubicBezTo>
                  <a:pt x="970802" y="2275131"/>
                  <a:pt x="933005" y="2239085"/>
                  <a:pt x="880671" y="2206645"/>
                </a:cubicBezTo>
                <a:cubicBezTo>
                  <a:pt x="752743" y="2127346"/>
                  <a:pt x="630630" y="2033629"/>
                  <a:pt x="491072" y="1986771"/>
                </a:cubicBezTo>
                <a:cubicBezTo>
                  <a:pt x="464905" y="1979562"/>
                  <a:pt x="432923" y="1965145"/>
                  <a:pt x="421293" y="1903868"/>
                </a:cubicBezTo>
                <a:cubicBezTo>
                  <a:pt x="799262" y="1997584"/>
                  <a:pt x="1142342" y="2239085"/>
                  <a:pt x="1531941" y="2224667"/>
                </a:cubicBezTo>
                <a:cubicBezTo>
                  <a:pt x="1427272" y="2148974"/>
                  <a:pt x="1302252" y="2145369"/>
                  <a:pt x="1188861" y="2091301"/>
                </a:cubicBezTo>
                <a:cubicBezTo>
                  <a:pt x="1270270" y="2051652"/>
                  <a:pt x="1345864" y="2094906"/>
                  <a:pt x="1421458" y="2116532"/>
                </a:cubicBezTo>
                <a:cubicBezTo>
                  <a:pt x="1485422" y="2134554"/>
                  <a:pt x="1543571" y="2138160"/>
                  <a:pt x="1549386" y="2026420"/>
                </a:cubicBezTo>
                <a:cubicBezTo>
                  <a:pt x="1549386" y="2015607"/>
                  <a:pt x="1549386" y="2008398"/>
                  <a:pt x="1549386" y="1997584"/>
                </a:cubicBezTo>
                <a:cubicBezTo>
                  <a:pt x="1526126" y="1950727"/>
                  <a:pt x="1494144" y="1929099"/>
                  <a:pt x="1453440" y="1914682"/>
                </a:cubicBezTo>
                <a:cubicBezTo>
                  <a:pt x="1430180" y="1907473"/>
                  <a:pt x="1398198" y="1893056"/>
                  <a:pt x="1398198" y="1860614"/>
                </a:cubicBezTo>
                <a:cubicBezTo>
                  <a:pt x="1401105" y="1738063"/>
                  <a:pt x="1322604" y="1702018"/>
                  <a:pt x="1247011" y="1665972"/>
                </a:cubicBezTo>
                <a:cubicBezTo>
                  <a:pt x="1287715" y="1604696"/>
                  <a:pt x="1322604" y="1647950"/>
                  <a:pt x="1354586" y="1644345"/>
                </a:cubicBezTo>
                <a:cubicBezTo>
                  <a:pt x="1374939" y="1640741"/>
                  <a:pt x="1395290" y="1637138"/>
                  <a:pt x="1395290" y="1604696"/>
                </a:cubicBezTo>
                <a:cubicBezTo>
                  <a:pt x="1395290" y="1579465"/>
                  <a:pt x="1386568" y="1547025"/>
                  <a:pt x="1366216" y="1547025"/>
                </a:cubicBezTo>
                <a:cubicBezTo>
                  <a:pt x="1238288" y="1543420"/>
                  <a:pt x="1165601" y="1370405"/>
                  <a:pt x="1031858" y="1370405"/>
                </a:cubicBezTo>
                <a:cubicBezTo>
                  <a:pt x="950450" y="1370405"/>
                  <a:pt x="1072563" y="1273083"/>
                  <a:pt x="1005692" y="1233435"/>
                </a:cubicBezTo>
                <a:cubicBezTo>
                  <a:pt x="991154" y="1222621"/>
                  <a:pt x="1046396" y="1208203"/>
                  <a:pt x="1069655" y="1211808"/>
                </a:cubicBezTo>
                <a:cubicBezTo>
                  <a:pt x="1092915" y="1215412"/>
                  <a:pt x="1113268" y="1240644"/>
                  <a:pt x="1142342" y="1222621"/>
                </a:cubicBezTo>
                <a:cubicBezTo>
                  <a:pt x="1156879" y="1157741"/>
                  <a:pt x="1119082" y="1132510"/>
                  <a:pt x="1084193" y="1114487"/>
                </a:cubicBezTo>
                <a:cubicBezTo>
                  <a:pt x="1008599" y="1071234"/>
                  <a:pt x="933005" y="1020771"/>
                  <a:pt x="848689" y="1006353"/>
                </a:cubicBezTo>
                <a:cubicBezTo>
                  <a:pt x="819615" y="1002748"/>
                  <a:pt x="802169" y="984726"/>
                  <a:pt x="805077" y="948681"/>
                </a:cubicBezTo>
                <a:cubicBezTo>
                  <a:pt x="810892" y="901822"/>
                  <a:pt x="839967" y="916240"/>
                  <a:pt x="863226" y="919844"/>
                </a:cubicBezTo>
                <a:cubicBezTo>
                  <a:pt x="877764" y="923450"/>
                  <a:pt x="892301" y="934263"/>
                  <a:pt x="906838" y="909031"/>
                </a:cubicBezTo>
                <a:cubicBezTo>
                  <a:pt x="566666" y="653113"/>
                  <a:pt x="386404" y="667532"/>
                  <a:pt x="5527" y="458471"/>
                </a:cubicBezTo>
                <a:cubicBezTo>
                  <a:pt x="89843" y="418822"/>
                  <a:pt x="150900" y="447658"/>
                  <a:pt x="209049" y="454867"/>
                </a:cubicBezTo>
                <a:cubicBezTo>
                  <a:pt x="354422" y="472890"/>
                  <a:pt x="264290" y="505329"/>
                  <a:pt x="409664" y="526956"/>
                </a:cubicBezTo>
                <a:cubicBezTo>
                  <a:pt x="479443" y="537770"/>
                  <a:pt x="543407" y="573815"/>
                  <a:pt x="621908" y="516143"/>
                </a:cubicBezTo>
                <a:cubicBezTo>
                  <a:pt x="674242" y="476494"/>
                  <a:pt x="758558" y="519747"/>
                  <a:pt x="822522" y="552188"/>
                </a:cubicBezTo>
                <a:cubicBezTo>
                  <a:pt x="874856" y="581024"/>
                  <a:pt x="927190" y="588232"/>
                  <a:pt x="996969" y="552188"/>
                </a:cubicBezTo>
                <a:cubicBezTo>
                  <a:pt x="933005" y="530562"/>
                  <a:pt x="883579" y="512539"/>
                  <a:pt x="834151" y="498120"/>
                </a:cubicBezTo>
                <a:cubicBezTo>
                  <a:pt x="793447" y="487307"/>
                  <a:pt x="770187" y="462076"/>
                  <a:pt x="773095" y="408008"/>
                </a:cubicBezTo>
                <a:cubicBezTo>
                  <a:pt x="773095" y="379172"/>
                  <a:pt x="764373" y="339523"/>
                  <a:pt x="793447" y="325106"/>
                </a:cubicBezTo>
                <a:cubicBezTo>
                  <a:pt x="816707" y="310688"/>
                  <a:pt x="848689" y="325106"/>
                  <a:pt x="860319" y="350336"/>
                </a:cubicBezTo>
                <a:cubicBezTo>
                  <a:pt x="874856" y="397195"/>
                  <a:pt x="889393" y="440449"/>
                  <a:pt x="938820" y="444054"/>
                </a:cubicBezTo>
                <a:cubicBezTo>
                  <a:pt x="1005692" y="451262"/>
                  <a:pt x="967894" y="422426"/>
                  <a:pt x="956265" y="386381"/>
                </a:cubicBezTo>
                <a:cubicBezTo>
                  <a:pt x="944635" y="346733"/>
                  <a:pt x="979525" y="335919"/>
                  <a:pt x="1002784" y="343127"/>
                </a:cubicBezTo>
                <a:cubicBezTo>
                  <a:pt x="1090008" y="375569"/>
                  <a:pt x="1180139" y="317897"/>
                  <a:pt x="1270270" y="364755"/>
                </a:cubicBezTo>
                <a:cubicBezTo>
                  <a:pt x="1247011" y="249411"/>
                  <a:pt x="1197583" y="198949"/>
                  <a:pt x="1092915" y="180926"/>
                </a:cubicBezTo>
                <a:cubicBezTo>
                  <a:pt x="1055118" y="177322"/>
                  <a:pt x="1014414" y="184530"/>
                  <a:pt x="979525" y="152090"/>
                </a:cubicBezTo>
                <a:cubicBezTo>
                  <a:pt x="959172" y="134068"/>
                  <a:pt x="938820" y="112441"/>
                  <a:pt x="953358" y="76396"/>
                </a:cubicBezTo>
                <a:cubicBezTo>
                  <a:pt x="962080" y="51165"/>
                  <a:pt x="985339" y="51165"/>
                  <a:pt x="1005692" y="58373"/>
                </a:cubicBezTo>
                <a:cubicBezTo>
                  <a:pt x="1090008" y="98023"/>
                  <a:pt x="1180139" y="108837"/>
                  <a:pt x="1267362" y="123254"/>
                </a:cubicBezTo>
                <a:cubicBezTo>
                  <a:pt x="1281900" y="126859"/>
                  <a:pt x="1296437" y="134068"/>
                  <a:pt x="1310975" y="98023"/>
                </a:cubicBezTo>
                <a:cubicBezTo>
                  <a:pt x="1260095" y="81803"/>
                  <a:pt x="1209941" y="62879"/>
                  <a:pt x="1159787" y="43505"/>
                </a:cubicBezTo>
                <a:close/>
              </a:path>
            </a:pathLst>
          </a:custGeom>
        </p:spPr>
      </p:pic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AEDA949C-BFE7-4782-B17C-ED0A86FE4C25}"/>
              </a:ext>
            </a:extLst>
          </p:cNvPr>
          <p:cNvSpPr txBox="1">
            <a:spLocks/>
          </p:cNvSpPr>
          <p:nvPr/>
        </p:nvSpPr>
        <p:spPr>
          <a:xfrm>
            <a:off x="285750" y="1253331"/>
            <a:ext cx="8991600" cy="51950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14400" indent="-914400" algn="l">
              <a:buFont typeface="Arial" panose="020B0604020202020204" pitchFamily="34" charset="0"/>
              <a:buChar char="•"/>
            </a:pPr>
            <a:r>
              <a:rPr lang="zh-TW" altLang="en-US" sz="4800" dirty="0">
                <a:latin typeface="+mn-ea"/>
              </a:rPr>
              <a:t>信真神與信偶像不同</a:t>
            </a:r>
            <a:endParaRPr lang="en-AU" altLang="zh-TW" sz="4800" dirty="0">
              <a:latin typeface="+mn-ea"/>
            </a:endParaRPr>
          </a:p>
          <a:p>
            <a:pPr marL="914400" indent="-914400" algn="l">
              <a:buFont typeface="Arial" panose="020B0604020202020204" pitchFamily="34" charset="0"/>
              <a:buChar char="•"/>
            </a:pPr>
            <a:r>
              <a:rPr lang="zh-TW" altLang="en-US" sz="4800" dirty="0">
                <a:latin typeface="+mn-ea"/>
              </a:rPr>
              <a:t>信真神是信掌管萬有</a:t>
            </a:r>
            <a:r>
              <a:rPr lang="en-US" altLang="zh-TW" sz="4800" dirty="0">
                <a:latin typeface="+mn-ea"/>
              </a:rPr>
              <a:t>, </a:t>
            </a:r>
            <a:r>
              <a:rPr lang="zh-TW" altLang="en-US" sz="4800" dirty="0">
                <a:latin typeface="+mn-ea"/>
              </a:rPr>
              <a:t>全能</a:t>
            </a:r>
            <a:r>
              <a:rPr lang="en-US" altLang="zh-TW" sz="4800" dirty="0">
                <a:latin typeface="+mn-ea"/>
              </a:rPr>
              <a:t>, </a:t>
            </a:r>
            <a:r>
              <a:rPr lang="zh-TW" altLang="en-US" sz="4800" dirty="0">
                <a:latin typeface="+mn-ea"/>
              </a:rPr>
              <a:t>全愛的神</a:t>
            </a:r>
            <a:endParaRPr lang="en-AU" altLang="zh-TW" sz="4800" dirty="0">
              <a:latin typeface="+mn-ea"/>
            </a:endParaRPr>
          </a:p>
          <a:p>
            <a:pPr marL="1371600" lvl="1" indent="-914400" algn="l">
              <a:buFont typeface="Wingdings" panose="05000000000000000000" pitchFamily="2" charset="2"/>
              <a:buChar char="v"/>
            </a:pPr>
            <a:r>
              <a:rPr lang="zh-TW" altLang="en-US" sz="4400" dirty="0">
                <a:latin typeface="+mn-ea"/>
              </a:rPr>
              <a:t>彼得和約翰醫治瘸腿者後面對官方查問的例子 </a:t>
            </a:r>
            <a:r>
              <a:rPr lang="en-US" altLang="zh-TW" sz="4400" dirty="0">
                <a:latin typeface="+mn-ea"/>
              </a:rPr>
              <a:t>(</a:t>
            </a:r>
            <a:r>
              <a:rPr lang="zh-TW" altLang="en-US" sz="4400" dirty="0">
                <a:latin typeface="+mn-ea"/>
              </a:rPr>
              <a:t>徒 </a:t>
            </a:r>
            <a:r>
              <a:rPr lang="en-US" altLang="zh-TW" sz="4400" dirty="0">
                <a:latin typeface="+mn-ea"/>
              </a:rPr>
              <a:t>4:7), </a:t>
            </a:r>
            <a:br>
              <a:rPr lang="en-US" altLang="zh-TW" sz="4400" dirty="0">
                <a:latin typeface="+mn-ea"/>
              </a:rPr>
            </a:br>
            <a:r>
              <a:rPr lang="zh-TW" altLang="en-US" sz="4400" dirty="0">
                <a:latin typeface="+mn-ea"/>
              </a:rPr>
              <a:t>「你們憑甚麼能力，奉誰的名做這事呢？」</a:t>
            </a:r>
          </a:p>
          <a:p>
            <a:pPr marL="1371600" lvl="1" indent="-914400" algn="l">
              <a:buFont typeface="Wingdings" panose="05000000000000000000" pitchFamily="2" charset="2"/>
              <a:buChar char="v"/>
            </a:pPr>
            <a:endParaRPr lang="en-AU" altLang="zh-TW" sz="4400" dirty="0">
              <a:latin typeface="+mn-ea"/>
            </a:endParaRPr>
          </a:p>
          <a:p>
            <a:pPr marL="914400" indent="-914400" algn="l">
              <a:buFont typeface="+mj-lt"/>
              <a:buAutoNum type="arabicPeriod"/>
            </a:pPr>
            <a:endParaRPr lang="en-US" sz="4800" dirty="0">
              <a:latin typeface="+mn-ea"/>
            </a:endParaRPr>
          </a:p>
          <a:p>
            <a:pPr algn="l"/>
            <a:endParaRPr lang="en-AU" sz="4800" dirty="0">
              <a:latin typeface="+mn-ea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AU" sz="4800" dirty="0"/>
          </a:p>
        </p:txBody>
      </p:sp>
    </p:spTree>
    <p:extLst>
      <p:ext uri="{BB962C8B-B14F-4D97-AF65-F5344CB8AC3E}">
        <p14:creationId xmlns:p14="http://schemas.microsoft.com/office/powerpoint/2010/main" val="810857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9" name="Rectangle 28">
            <a:extLst>
              <a:ext uri="{FF2B5EF4-FFF2-40B4-BE49-F238E27FC236}">
                <a16:creationId xmlns:a16="http://schemas.microsoft.com/office/drawing/2014/main" id="{06DA9DF9-31F7-4056-B42E-878CC92417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close up of a plant&#10;&#10;Description automatically generated with low confidence">
            <a:extLst>
              <a:ext uri="{FF2B5EF4-FFF2-40B4-BE49-F238E27FC236}">
                <a16:creationId xmlns:a16="http://schemas.microsoft.com/office/drawing/2014/main" id="{4395B369-FF01-4EC1-B455-916B13B4895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600" r="12362" b="-1"/>
          <a:stretch/>
        </p:blipFill>
        <p:spPr>
          <a:xfrm>
            <a:off x="7610475" y="10"/>
            <a:ext cx="4484886" cy="6857990"/>
          </a:xfrm>
          <a:custGeom>
            <a:avLst/>
            <a:gdLst/>
            <a:ahLst/>
            <a:cxnLst/>
            <a:rect l="l" t="t" r="r" b="b"/>
            <a:pathLst>
              <a:path w="5962785" h="6858000">
                <a:moveTo>
                  <a:pt x="1044839" y="0"/>
                </a:moveTo>
                <a:lnTo>
                  <a:pt x="5962785" y="0"/>
                </a:lnTo>
                <a:lnTo>
                  <a:pt x="5962785" y="6858000"/>
                </a:lnTo>
                <a:lnTo>
                  <a:pt x="1469886" y="6858000"/>
                </a:lnTo>
                <a:lnTo>
                  <a:pt x="1416006" y="6823984"/>
                </a:lnTo>
                <a:cubicBezTo>
                  <a:pt x="1356767" y="6787940"/>
                  <a:pt x="1296437" y="6755500"/>
                  <a:pt x="1232473" y="6733873"/>
                </a:cubicBezTo>
                <a:cubicBezTo>
                  <a:pt x="1145250" y="6705037"/>
                  <a:pt x="1060933" y="6654575"/>
                  <a:pt x="1075471" y="6503186"/>
                </a:cubicBezTo>
                <a:cubicBezTo>
                  <a:pt x="1078378" y="6459932"/>
                  <a:pt x="1055118" y="6427493"/>
                  <a:pt x="1020229" y="6438306"/>
                </a:cubicBezTo>
                <a:cubicBezTo>
                  <a:pt x="953358" y="6459932"/>
                  <a:pt x="921375" y="6398656"/>
                  <a:pt x="883579" y="6351798"/>
                </a:cubicBezTo>
                <a:cubicBezTo>
                  <a:pt x="816707" y="6268895"/>
                  <a:pt x="752743" y="6182387"/>
                  <a:pt x="645167" y="6167969"/>
                </a:cubicBezTo>
                <a:cubicBezTo>
                  <a:pt x="665519" y="6103088"/>
                  <a:pt x="700408" y="6110298"/>
                  <a:pt x="732391" y="6124716"/>
                </a:cubicBezTo>
                <a:cubicBezTo>
                  <a:pt x="816707" y="6160761"/>
                  <a:pt x="901023" y="6200410"/>
                  <a:pt x="985339" y="6236455"/>
                </a:cubicBezTo>
                <a:cubicBezTo>
                  <a:pt x="1040581" y="6258081"/>
                  <a:pt x="1095822" y="6290522"/>
                  <a:pt x="1168509" y="6265291"/>
                </a:cubicBezTo>
                <a:cubicBezTo>
                  <a:pt x="1104545" y="6135530"/>
                  <a:pt x="996969" y="6110298"/>
                  <a:pt x="909746" y="6070649"/>
                </a:cubicBezTo>
                <a:cubicBezTo>
                  <a:pt x="802169" y="6020185"/>
                  <a:pt x="738206" y="5926470"/>
                  <a:pt x="659704" y="5818335"/>
                </a:cubicBezTo>
                <a:cubicBezTo>
                  <a:pt x="738206" y="5789500"/>
                  <a:pt x="787632" y="5868798"/>
                  <a:pt x="851597" y="5865193"/>
                </a:cubicBezTo>
                <a:cubicBezTo>
                  <a:pt x="854504" y="5854380"/>
                  <a:pt x="860319" y="5832753"/>
                  <a:pt x="860319" y="5832753"/>
                </a:cubicBezTo>
                <a:cubicBezTo>
                  <a:pt x="755650" y="5775081"/>
                  <a:pt x="709132" y="5666947"/>
                  <a:pt x="691686" y="5533581"/>
                </a:cubicBezTo>
                <a:cubicBezTo>
                  <a:pt x="685872" y="5465095"/>
                  <a:pt x="648075" y="5443468"/>
                  <a:pt x="610278" y="5411029"/>
                </a:cubicBezTo>
                <a:cubicBezTo>
                  <a:pt x="482350" y="5299289"/>
                  <a:pt x="345700" y="5198364"/>
                  <a:pt x="238123" y="5046976"/>
                </a:cubicBezTo>
                <a:cubicBezTo>
                  <a:pt x="363144" y="5064998"/>
                  <a:pt x="461997" y="5165924"/>
                  <a:pt x="592833" y="5209177"/>
                </a:cubicBezTo>
                <a:cubicBezTo>
                  <a:pt x="488165" y="5043371"/>
                  <a:pt x="351514" y="4956864"/>
                  <a:pt x="226494" y="4855939"/>
                </a:cubicBezTo>
                <a:cubicBezTo>
                  <a:pt x="168344" y="4809081"/>
                  <a:pt x="116011" y="4751408"/>
                  <a:pt x="49139" y="4726177"/>
                </a:cubicBezTo>
                <a:cubicBezTo>
                  <a:pt x="25879" y="4718968"/>
                  <a:pt x="-14825" y="4700947"/>
                  <a:pt x="5527" y="4650483"/>
                </a:cubicBezTo>
                <a:cubicBezTo>
                  <a:pt x="22972" y="4607230"/>
                  <a:pt x="54954" y="4621648"/>
                  <a:pt x="84029" y="4632460"/>
                </a:cubicBezTo>
                <a:cubicBezTo>
                  <a:pt x="153807" y="4661296"/>
                  <a:pt x="229401" y="4661296"/>
                  <a:pt x="325347" y="4661296"/>
                </a:cubicBezTo>
                <a:cubicBezTo>
                  <a:pt x="243939" y="4524326"/>
                  <a:pt x="95658" y="4567580"/>
                  <a:pt x="25879" y="4423401"/>
                </a:cubicBezTo>
                <a:cubicBezTo>
                  <a:pt x="113103" y="4398170"/>
                  <a:pt x="179975" y="4448632"/>
                  <a:pt x="249753" y="4459446"/>
                </a:cubicBezTo>
                <a:cubicBezTo>
                  <a:pt x="313718" y="4470259"/>
                  <a:pt x="328254" y="4445028"/>
                  <a:pt x="313718" y="4365729"/>
                </a:cubicBezTo>
                <a:cubicBezTo>
                  <a:pt x="290458" y="4243177"/>
                  <a:pt x="325347" y="4181900"/>
                  <a:pt x="418386" y="4214341"/>
                </a:cubicBezTo>
                <a:cubicBezTo>
                  <a:pt x="505609" y="4246781"/>
                  <a:pt x="514332" y="4199922"/>
                  <a:pt x="491072" y="4131438"/>
                </a:cubicBezTo>
                <a:cubicBezTo>
                  <a:pt x="456183" y="4030512"/>
                  <a:pt x="493979" y="3951214"/>
                  <a:pt x="520147" y="3864706"/>
                </a:cubicBezTo>
                <a:cubicBezTo>
                  <a:pt x="560851" y="3734945"/>
                  <a:pt x="543407" y="3670064"/>
                  <a:pt x="459090" y="3572743"/>
                </a:cubicBezTo>
                <a:cubicBezTo>
                  <a:pt x="409664" y="3518676"/>
                  <a:pt x="360236" y="3471818"/>
                  <a:pt x="290458" y="3424959"/>
                </a:cubicBezTo>
                <a:cubicBezTo>
                  <a:pt x="450368" y="3399728"/>
                  <a:pt x="284643" y="3313221"/>
                  <a:pt x="339884" y="3259153"/>
                </a:cubicBezTo>
                <a:cubicBezTo>
                  <a:pt x="453275" y="3237527"/>
                  <a:pt x="543407" y="3410542"/>
                  <a:pt x="697501" y="3360078"/>
                </a:cubicBezTo>
                <a:cubicBezTo>
                  <a:pt x="511425" y="3212294"/>
                  <a:pt x="302087" y="3165436"/>
                  <a:pt x="165437" y="2967190"/>
                </a:cubicBezTo>
                <a:cubicBezTo>
                  <a:pt x="197419" y="2923937"/>
                  <a:pt x="229401" y="2967190"/>
                  <a:pt x="255568" y="2949167"/>
                </a:cubicBezTo>
                <a:cubicBezTo>
                  <a:pt x="255568" y="2938354"/>
                  <a:pt x="560851" y="3006840"/>
                  <a:pt x="578296" y="2725691"/>
                </a:cubicBezTo>
                <a:cubicBezTo>
                  <a:pt x="584111" y="2725691"/>
                  <a:pt x="589926" y="2725691"/>
                  <a:pt x="595740" y="2714876"/>
                </a:cubicBezTo>
                <a:cubicBezTo>
                  <a:pt x="627722" y="2675228"/>
                  <a:pt x="598648" y="2581510"/>
                  <a:pt x="650982" y="2574301"/>
                </a:cubicBezTo>
                <a:cubicBezTo>
                  <a:pt x="709132" y="2567092"/>
                  <a:pt x="764373" y="2534653"/>
                  <a:pt x="825429" y="2552674"/>
                </a:cubicBezTo>
                <a:cubicBezTo>
                  <a:pt x="871949" y="2567092"/>
                  <a:pt x="921375" y="2585115"/>
                  <a:pt x="970802" y="2585115"/>
                </a:cubicBezTo>
                <a:cubicBezTo>
                  <a:pt x="1023136" y="2585115"/>
                  <a:pt x="1095822" y="2707668"/>
                  <a:pt x="1127805" y="2545465"/>
                </a:cubicBezTo>
                <a:cubicBezTo>
                  <a:pt x="1127805" y="2538257"/>
                  <a:pt x="1217936" y="2556280"/>
                  <a:pt x="1267362" y="2563488"/>
                </a:cubicBezTo>
                <a:cubicBezTo>
                  <a:pt x="1308067" y="2570698"/>
                  <a:pt x="1357494" y="2603137"/>
                  <a:pt x="1386568" y="2538257"/>
                </a:cubicBezTo>
                <a:cubicBezTo>
                  <a:pt x="1401105" y="2498607"/>
                  <a:pt x="1331326" y="2426518"/>
                  <a:pt x="1270270" y="2419309"/>
                </a:cubicBezTo>
                <a:cubicBezTo>
                  <a:pt x="1215029" y="2412101"/>
                  <a:pt x="1159787" y="2404892"/>
                  <a:pt x="1107453" y="2419309"/>
                </a:cubicBezTo>
                <a:cubicBezTo>
                  <a:pt x="1043489" y="2437331"/>
                  <a:pt x="1008599" y="2408495"/>
                  <a:pt x="991154" y="2343615"/>
                </a:cubicBezTo>
                <a:cubicBezTo>
                  <a:pt x="970802" y="2275131"/>
                  <a:pt x="933005" y="2239085"/>
                  <a:pt x="880671" y="2206645"/>
                </a:cubicBezTo>
                <a:cubicBezTo>
                  <a:pt x="752743" y="2127346"/>
                  <a:pt x="630630" y="2033629"/>
                  <a:pt x="491072" y="1986771"/>
                </a:cubicBezTo>
                <a:cubicBezTo>
                  <a:pt x="464905" y="1979562"/>
                  <a:pt x="432923" y="1965145"/>
                  <a:pt x="421293" y="1903868"/>
                </a:cubicBezTo>
                <a:cubicBezTo>
                  <a:pt x="799262" y="1997584"/>
                  <a:pt x="1142342" y="2239085"/>
                  <a:pt x="1531941" y="2224667"/>
                </a:cubicBezTo>
                <a:cubicBezTo>
                  <a:pt x="1427272" y="2148974"/>
                  <a:pt x="1302252" y="2145369"/>
                  <a:pt x="1188861" y="2091301"/>
                </a:cubicBezTo>
                <a:cubicBezTo>
                  <a:pt x="1270270" y="2051652"/>
                  <a:pt x="1345864" y="2094906"/>
                  <a:pt x="1421458" y="2116532"/>
                </a:cubicBezTo>
                <a:cubicBezTo>
                  <a:pt x="1485422" y="2134554"/>
                  <a:pt x="1543571" y="2138160"/>
                  <a:pt x="1549386" y="2026420"/>
                </a:cubicBezTo>
                <a:cubicBezTo>
                  <a:pt x="1549386" y="2015607"/>
                  <a:pt x="1549386" y="2008398"/>
                  <a:pt x="1549386" y="1997584"/>
                </a:cubicBezTo>
                <a:cubicBezTo>
                  <a:pt x="1526126" y="1950727"/>
                  <a:pt x="1494144" y="1929099"/>
                  <a:pt x="1453440" y="1914682"/>
                </a:cubicBezTo>
                <a:cubicBezTo>
                  <a:pt x="1430180" y="1907473"/>
                  <a:pt x="1398198" y="1893056"/>
                  <a:pt x="1398198" y="1860614"/>
                </a:cubicBezTo>
                <a:cubicBezTo>
                  <a:pt x="1401105" y="1738063"/>
                  <a:pt x="1322604" y="1702018"/>
                  <a:pt x="1247011" y="1665972"/>
                </a:cubicBezTo>
                <a:cubicBezTo>
                  <a:pt x="1287715" y="1604696"/>
                  <a:pt x="1322604" y="1647950"/>
                  <a:pt x="1354586" y="1644345"/>
                </a:cubicBezTo>
                <a:cubicBezTo>
                  <a:pt x="1374939" y="1640741"/>
                  <a:pt x="1395290" y="1637138"/>
                  <a:pt x="1395290" y="1604696"/>
                </a:cubicBezTo>
                <a:cubicBezTo>
                  <a:pt x="1395290" y="1579465"/>
                  <a:pt x="1386568" y="1547025"/>
                  <a:pt x="1366216" y="1547025"/>
                </a:cubicBezTo>
                <a:cubicBezTo>
                  <a:pt x="1238288" y="1543420"/>
                  <a:pt x="1165601" y="1370405"/>
                  <a:pt x="1031858" y="1370405"/>
                </a:cubicBezTo>
                <a:cubicBezTo>
                  <a:pt x="950450" y="1370405"/>
                  <a:pt x="1072563" y="1273083"/>
                  <a:pt x="1005692" y="1233435"/>
                </a:cubicBezTo>
                <a:cubicBezTo>
                  <a:pt x="991154" y="1222621"/>
                  <a:pt x="1046396" y="1208203"/>
                  <a:pt x="1069655" y="1211808"/>
                </a:cubicBezTo>
                <a:cubicBezTo>
                  <a:pt x="1092915" y="1215412"/>
                  <a:pt x="1113268" y="1240644"/>
                  <a:pt x="1142342" y="1222621"/>
                </a:cubicBezTo>
                <a:cubicBezTo>
                  <a:pt x="1156879" y="1157741"/>
                  <a:pt x="1119082" y="1132510"/>
                  <a:pt x="1084193" y="1114487"/>
                </a:cubicBezTo>
                <a:cubicBezTo>
                  <a:pt x="1008599" y="1071234"/>
                  <a:pt x="933005" y="1020771"/>
                  <a:pt x="848689" y="1006353"/>
                </a:cubicBezTo>
                <a:cubicBezTo>
                  <a:pt x="819615" y="1002748"/>
                  <a:pt x="802169" y="984726"/>
                  <a:pt x="805077" y="948681"/>
                </a:cubicBezTo>
                <a:cubicBezTo>
                  <a:pt x="810892" y="901822"/>
                  <a:pt x="839967" y="916240"/>
                  <a:pt x="863226" y="919844"/>
                </a:cubicBezTo>
                <a:cubicBezTo>
                  <a:pt x="877764" y="923450"/>
                  <a:pt x="892301" y="934263"/>
                  <a:pt x="906838" y="909031"/>
                </a:cubicBezTo>
                <a:cubicBezTo>
                  <a:pt x="566666" y="653113"/>
                  <a:pt x="386404" y="667532"/>
                  <a:pt x="5527" y="458471"/>
                </a:cubicBezTo>
                <a:cubicBezTo>
                  <a:pt x="89843" y="418822"/>
                  <a:pt x="150900" y="447658"/>
                  <a:pt x="209049" y="454867"/>
                </a:cubicBezTo>
                <a:cubicBezTo>
                  <a:pt x="354422" y="472890"/>
                  <a:pt x="264290" y="505329"/>
                  <a:pt x="409664" y="526956"/>
                </a:cubicBezTo>
                <a:cubicBezTo>
                  <a:pt x="479443" y="537770"/>
                  <a:pt x="543407" y="573815"/>
                  <a:pt x="621908" y="516143"/>
                </a:cubicBezTo>
                <a:cubicBezTo>
                  <a:pt x="674242" y="476494"/>
                  <a:pt x="758558" y="519747"/>
                  <a:pt x="822522" y="552188"/>
                </a:cubicBezTo>
                <a:cubicBezTo>
                  <a:pt x="874856" y="581024"/>
                  <a:pt x="927190" y="588232"/>
                  <a:pt x="996969" y="552188"/>
                </a:cubicBezTo>
                <a:cubicBezTo>
                  <a:pt x="933005" y="530562"/>
                  <a:pt x="883579" y="512539"/>
                  <a:pt x="834151" y="498120"/>
                </a:cubicBezTo>
                <a:cubicBezTo>
                  <a:pt x="793447" y="487307"/>
                  <a:pt x="770187" y="462076"/>
                  <a:pt x="773095" y="408008"/>
                </a:cubicBezTo>
                <a:cubicBezTo>
                  <a:pt x="773095" y="379172"/>
                  <a:pt x="764373" y="339523"/>
                  <a:pt x="793447" y="325106"/>
                </a:cubicBezTo>
                <a:cubicBezTo>
                  <a:pt x="816707" y="310688"/>
                  <a:pt x="848689" y="325106"/>
                  <a:pt x="860319" y="350336"/>
                </a:cubicBezTo>
                <a:cubicBezTo>
                  <a:pt x="874856" y="397195"/>
                  <a:pt x="889393" y="440449"/>
                  <a:pt x="938820" y="444054"/>
                </a:cubicBezTo>
                <a:cubicBezTo>
                  <a:pt x="1005692" y="451262"/>
                  <a:pt x="967894" y="422426"/>
                  <a:pt x="956265" y="386381"/>
                </a:cubicBezTo>
                <a:cubicBezTo>
                  <a:pt x="944635" y="346733"/>
                  <a:pt x="979525" y="335919"/>
                  <a:pt x="1002784" y="343127"/>
                </a:cubicBezTo>
                <a:cubicBezTo>
                  <a:pt x="1090008" y="375569"/>
                  <a:pt x="1180139" y="317897"/>
                  <a:pt x="1270270" y="364755"/>
                </a:cubicBezTo>
                <a:cubicBezTo>
                  <a:pt x="1247011" y="249411"/>
                  <a:pt x="1197583" y="198949"/>
                  <a:pt x="1092915" y="180926"/>
                </a:cubicBezTo>
                <a:cubicBezTo>
                  <a:pt x="1055118" y="177322"/>
                  <a:pt x="1014414" y="184530"/>
                  <a:pt x="979525" y="152090"/>
                </a:cubicBezTo>
                <a:cubicBezTo>
                  <a:pt x="959172" y="134068"/>
                  <a:pt x="938820" y="112441"/>
                  <a:pt x="953358" y="76396"/>
                </a:cubicBezTo>
                <a:cubicBezTo>
                  <a:pt x="962080" y="51165"/>
                  <a:pt x="985339" y="51165"/>
                  <a:pt x="1005692" y="58373"/>
                </a:cubicBezTo>
                <a:cubicBezTo>
                  <a:pt x="1090008" y="98023"/>
                  <a:pt x="1180139" y="108837"/>
                  <a:pt x="1267362" y="123254"/>
                </a:cubicBezTo>
                <a:cubicBezTo>
                  <a:pt x="1281900" y="126859"/>
                  <a:pt x="1296437" y="134068"/>
                  <a:pt x="1310975" y="98023"/>
                </a:cubicBezTo>
                <a:cubicBezTo>
                  <a:pt x="1260095" y="81803"/>
                  <a:pt x="1209941" y="62879"/>
                  <a:pt x="1159787" y="43505"/>
                </a:cubicBezTo>
                <a:close/>
              </a:path>
            </a:pathLst>
          </a:custGeom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id="{F3828B3C-C6A4-427B-8C85-292EA6C07E40}"/>
              </a:ext>
            </a:extLst>
          </p:cNvPr>
          <p:cNvSpPr txBox="1">
            <a:spLocks/>
          </p:cNvSpPr>
          <p:nvPr/>
        </p:nvSpPr>
        <p:spPr>
          <a:xfrm>
            <a:off x="385694" y="247253"/>
            <a:ext cx="7977256" cy="75882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AU" altLang="zh-TW" sz="5400" u="none" strike="noStrike" kern="0" spc="0" dirty="0">
                <a:solidFill>
                  <a:srgbClr val="000000"/>
                </a:solidFill>
                <a:effectLst/>
                <a:latin typeface="+mj-ea"/>
                <a:cs typeface="Arial Unicode MS"/>
              </a:rPr>
              <a:t>(</a:t>
            </a:r>
            <a:r>
              <a:rPr lang="zh-TW" altLang="en-US" sz="5400" u="none" strike="noStrike" kern="0" spc="0" dirty="0">
                <a:solidFill>
                  <a:srgbClr val="000000"/>
                </a:solidFill>
                <a:effectLst/>
                <a:latin typeface="+mj-ea"/>
                <a:cs typeface="Arial Unicode MS"/>
              </a:rPr>
              <a:t>一</a:t>
            </a:r>
            <a:r>
              <a:rPr lang="en-AU" altLang="zh-TW" sz="5400" u="none" strike="noStrike" kern="0" spc="0" dirty="0">
                <a:solidFill>
                  <a:srgbClr val="000000"/>
                </a:solidFill>
                <a:effectLst/>
                <a:latin typeface="+mj-ea"/>
                <a:cs typeface="Arial Unicode MS"/>
              </a:rPr>
              <a:t>) </a:t>
            </a:r>
            <a:r>
              <a:rPr lang="zh-TW" sz="5400" u="none" strike="noStrike" kern="0" spc="0" dirty="0">
                <a:solidFill>
                  <a:srgbClr val="000000"/>
                </a:solidFill>
                <a:effectLst/>
                <a:latin typeface="+mj-ea"/>
                <a:cs typeface="Arial Unicode MS"/>
              </a:rPr>
              <a:t>順服是信真神的證實</a:t>
            </a:r>
            <a:endParaRPr lang="en-AU" sz="5400" dirty="0">
              <a:latin typeface="+mj-ea"/>
            </a:endParaRP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AEDA949C-BFE7-4782-B17C-ED0A86FE4C25}"/>
              </a:ext>
            </a:extLst>
          </p:cNvPr>
          <p:cNvSpPr txBox="1">
            <a:spLocks/>
          </p:cNvSpPr>
          <p:nvPr/>
        </p:nvSpPr>
        <p:spPr>
          <a:xfrm>
            <a:off x="285750" y="1253331"/>
            <a:ext cx="8991600" cy="51950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371600" lvl="1" indent="-914400" algn="l">
              <a:buFont typeface="Wingdings" panose="05000000000000000000" pitchFamily="2" charset="2"/>
              <a:buChar char="v"/>
            </a:pPr>
            <a:r>
              <a:rPr lang="zh-TW" altLang="en-US" sz="4400" dirty="0">
                <a:latin typeface="+mn-ea"/>
              </a:rPr>
              <a:t>彼得和約翰的回答 </a:t>
            </a:r>
            <a:r>
              <a:rPr lang="en-US" altLang="zh-TW" sz="4400" dirty="0">
                <a:latin typeface="+mn-ea"/>
              </a:rPr>
              <a:t>(</a:t>
            </a:r>
            <a:r>
              <a:rPr lang="zh-TW" altLang="en-US" sz="4400" dirty="0">
                <a:latin typeface="+mn-ea"/>
              </a:rPr>
              <a:t>徒 </a:t>
            </a:r>
            <a:r>
              <a:rPr lang="en-US" altLang="zh-TW" sz="4400" dirty="0">
                <a:latin typeface="+mn-ea"/>
              </a:rPr>
              <a:t>4:8-10), </a:t>
            </a:r>
            <a:br>
              <a:rPr lang="en-US" altLang="zh-TW" sz="4400" dirty="0">
                <a:latin typeface="+mn-ea"/>
              </a:rPr>
            </a:br>
            <a:endParaRPr lang="en-US" altLang="zh-TW" sz="4400" dirty="0">
              <a:latin typeface="+mn-ea"/>
            </a:endParaRPr>
          </a:p>
          <a:p>
            <a:pPr algn="l"/>
            <a:r>
              <a:rPr lang="en-US" sz="2800" dirty="0">
                <a:latin typeface="+mn-ea"/>
              </a:rPr>
              <a:t>8 ...</a:t>
            </a:r>
            <a:r>
              <a:rPr lang="zh-TW" altLang="en-US" sz="2800" dirty="0">
                <a:latin typeface="+mn-ea"/>
              </a:rPr>
              <a:t>彼得被聖靈充滿，對他們說：「民間的官長和長老啊， </a:t>
            </a:r>
            <a:endParaRPr lang="en-AU" sz="2800" dirty="0">
              <a:latin typeface="+mn-ea"/>
            </a:endParaRPr>
          </a:p>
          <a:p>
            <a:pPr algn="l"/>
            <a:r>
              <a:rPr lang="en-US" sz="2800" dirty="0">
                <a:latin typeface="+mn-ea"/>
              </a:rPr>
              <a:t>9 </a:t>
            </a:r>
            <a:r>
              <a:rPr lang="zh-TW" altLang="en-US" sz="2800" dirty="0">
                <a:latin typeface="+mn-ea"/>
              </a:rPr>
              <a:t>倘若今日我們被查問是因為在殘障的人身上所行的善  </a:t>
            </a:r>
            <a:br>
              <a:rPr lang="en-AU" altLang="zh-TW" sz="2800" dirty="0">
                <a:latin typeface="+mn-ea"/>
              </a:rPr>
            </a:br>
            <a:r>
              <a:rPr lang="en-AU" altLang="zh-TW" sz="2800" dirty="0">
                <a:latin typeface="+mn-ea"/>
              </a:rPr>
              <a:t>   </a:t>
            </a:r>
            <a:r>
              <a:rPr lang="zh-TW" altLang="en-US" sz="2800" dirty="0">
                <a:latin typeface="+mn-ea"/>
              </a:rPr>
              <a:t>事，就是這人怎麼得了痊癒， </a:t>
            </a:r>
            <a:endParaRPr lang="en-AU" sz="2800" dirty="0">
              <a:latin typeface="+mn-ea"/>
            </a:endParaRPr>
          </a:p>
          <a:p>
            <a:pPr algn="l"/>
            <a:r>
              <a:rPr lang="en-US" sz="2800" dirty="0">
                <a:latin typeface="+mn-ea"/>
              </a:rPr>
              <a:t>10 </a:t>
            </a:r>
            <a:r>
              <a:rPr lang="zh-TW" altLang="en-US" sz="2800" dirty="0">
                <a:latin typeface="+mn-ea"/>
              </a:rPr>
              <a:t>那麼，你們大家和以色列全民都當知道，站在你們面</a:t>
            </a:r>
            <a:br>
              <a:rPr lang="en-AU" altLang="zh-TW" sz="2800" dirty="0">
                <a:latin typeface="+mn-ea"/>
              </a:rPr>
            </a:br>
            <a:r>
              <a:rPr lang="en-AU" altLang="zh-TW" sz="2800" dirty="0">
                <a:latin typeface="+mn-ea"/>
              </a:rPr>
              <a:t>     </a:t>
            </a:r>
            <a:r>
              <a:rPr lang="zh-TW" altLang="en-US" sz="2800" dirty="0">
                <a:latin typeface="+mn-ea"/>
              </a:rPr>
              <a:t>前的這人得痊癒，是因你們所釘在十字架、上帝使他</a:t>
            </a:r>
            <a:br>
              <a:rPr lang="en-AU" altLang="zh-TW" sz="2800" dirty="0">
                <a:latin typeface="+mn-ea"/>
              </a:rPr>
            </a:br>
            <a:r>
              <a:rPr lang="en-AU" altLang="zh-TW" sz="2800" dirty="0">
                <a:latin typeface="+mn-ea"/>
              </a:rPr>
              <a:t>     </a:t>
            </a:r>
            <a:r>
              <a:rPr lang="zh-TW" altLang="en-US" sz="2800" dirty="0">
                <a:latin typeface="+mn-ea"/>
              </a:rPr>
              <a:t>從死人中復活的拿撒勒人耶穌基督的名。</a:t>
            </a:r>
          </a:p>
          <a:p>
            <a:pPr marL="1371600" lvl="1" indent="-914400" algn="l">
              <a:buFont typeface="Wingdings" panose="05000000000000000000" pitchFamily="2" charset="2"/>
              <a:buChar char="v"/>
            </a:pPr>
            <a:endParaRPr lang="en-AU" altLang="zh-TW" sz="4400" dirty="0">
              <a:latin typeface="+mn-ea"/>
            </a:endParaRPr>
          </a:p>
          <a:p>
            <a:pPr marL="914400" indent="-914400" algn="l">
              <a:buFont typeface="+mj-lt"/>
              <a:buAutoNum type="arabicPeriod"/>
            </a:pPr>
            <a:endParaRPr lang="en-US" sz="4800" dirty="0">
              <a:latin typeface="+mn-ea"/>
            </a:endParaRPr>
          </a:p>
          <a:p>
            <a:pPr algn="l"/>
            <a:endParaRPr lang="en-AU" sz="4800" dirty="0">
              <a:latin typeface="+mn-ea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AU" sz="4800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53D472A-7DC1-4F86-891A-F8E779A4A5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-1781175" y="6428184"/>
            <a:ext cx="2743200" cy="365125"/>
          </a:xfrm>
        </p:spPr>
        <p:txBody>
          <a:bodyPr/>
          <a:lstStyle/>
          <a:p>
            <a:fld id="{E89D73B1-92AA-488F-98D2-B5F685EE0776}" type="slidenum">
              <a:rPr lang="en-AU" smtClean="0"/>
              <a:t>5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980017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9" name="Rectangle 28">
            <a:extLst>
              <a:ext uri="{FF2B5EF4-FFF2-40B4-BE49-F238E27FC236}">
                <a16:creationId xmlns:a16="http://schemas.microsoft.com/office/drawing/2014/main" id="{06DA9DF9-31F7-4056-B42E-878CC92417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close up of a plant&#10;&#10;Description automatically generated with low confidence">
            <a:extLst>
              <a:ext uri="{FF2B5EF4-FFF2-40B4-BE49-F238E27FC236}">
                <a16:creationId xmlns:a16="http://schemas.microsoft.com/office/drawing/2014/main" id="{4395B369-FF01-4EC1-B455-916B13B4895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600" r="12362" b="-1"/>
          <a:stretch/>
        </p:blipFill>
        <p:spPr>
          <a:xfrm>
            <a:off x="8415336" y="10"/>
            <a:ext cx="3724275" cy="6857990"/>
          </a:xfrm>
          <a:custGeom>
            <a:avLst/>
            <a:gdLst/>
            <a:ahLst/>
            <a:cxnLst/>
            <a:rect l="l" t="t" r="r" b="b"/>
            <a:pathLst>
              <a:path w="5962785" h="6858000">
                <a:moveTo>
                  <a:pt x="1044839" y="0"/>
                </a:moveTo>
                <a:lnTo>
                  <a:pt x="5962785" y="0"/>
                </a:lnTo>
                <a:lnTo>
                  <a:pt x="5962785" y="6858000"/>
                </a:lnTo>
                <a:lnTo>
                  <a:pt x="1469886" y="6858000"/>
                </a:lnTo>
                <a:lnTo>
                  <a:pt x="1416006" y="6823984"/>
                </a:lnTo>
                <a:cubicBezTo>
                  <a:pt x="1356767" y="6787940"/>
                  <a:pt x="1296437" y="6755500"/>
                  <a:pt x="1232473" y="6733873"/>
                </a:cubicBezTo>
                <a:cubicBezTo>
                  <a:pt x="1145250" y="6705037"/>
                  <a:pt x="1060933" y="6654575"/>
                  <a:pt x="1075471" y="6503186"/>
                </a:cubicBezTo>
                <a:cubicBezTo>
                  <a:pt x="1078378" y="6459932"/>
                  <a:pt x="1055118" y="6427493"/>
                  <a:pt x="1020229" y="6438306"/>
                </a:cubicBezTo>
                <a:cubicBezTo>
                  <a:pt x="953358" y="6459932"/>
                  <a:pt x="921375" y="6398656"/>
                  <a:pt x="883579" y="6351798"/>
                </a:cubicBezTo>
                <a:cubicBezTo>
                  <a:pt x="816707" y="6268895"/>
                  <a:pt x="752743" y="6182387"/>
                  <a:pt x="645167" y="6167969"/>
                </a:cubicBezTo>
                <a:cubicBezTo>
                  <a:pt x="665519" y="6103088"/>
                  <a:pt x="700408" y="6110298"/>
                  <a:pt x="732391" y="6124716"/>
                </a:cubicBezTo>
                <a:cubicBezTo>
                  <a:pt x="816707" y="6160761"/>
                  <a:pt x="901023" y="6200410"/>
                  <a:pt x="985339" y="6236455"/>
                </a:cubicBezTo>
                <a:cubicBezTo>
                  <a:pt x="1040581" y="6258081"/>
                  <a:pt x="1095822" y="6290522"/>
                  <a:pt x="1168509" y="6265291"/>
                </a:cubicBezTo>
                <a:cubicBezTo>
                  <a:pt x="1104545" y="6135530"/>
                  <a:pt x="996969" y="6110298"/>
                  <a:pt x="909746" y="6070649"/>
                </a:cubicBezTo>
                <a:cubicBezTo>
                  <a:pt x="802169" y="6020185"/>
                  <a:pt x="738206" y="5926470"/>
                  <a:pt x="659704" y="5818335"/>
                </a:cubicBezTo>
                <a:cubicBezTo>
                  <a:pt x="738206" y="5789500"/>
                  <a:pt x="787632" y="5868798"/>
                  <a:pt x="851597" y="5865193"/>
                </a:cubicBezTo>
                <a:cubicBezTo>
                  <a:pt x="854504" y="5854380"/>
                  <a:pt x="860319" y="5832753"/>
                  <a:pt x="860319" y="5832753"/>
                </a:cubicBezTo>
                <a:cubicBezTo>
                  <a:pt x="755650" y="5775081"/>
                  <a:pt x="709132" y="5666947"/>
                  <a:pt x="691686" y="5533581"/>
                </a:cubicBezTo>
                <a:cubicBezTo>
                  <a:pt x="685872" y="5465095"/>
                  <a:pt x="648075" y="5443468"/>
                  <a:pt x="610278" y="5411029"/>
                </a:cubicBezTo>
                <a:cubicBezTo>
                  <a:pt x="482350" y="5299289"/>
                  <a:pt x="345700" y="5198364"/>
                  <a:pt x="238123" y="5046976"/>
                </a:cubicBezTo>
                <a:cubicBezTo>
                  <a:pt x="363144" y="5064998"/>
                  <a:pt x="461997" y="5165924"/>
                  <a:pt x="592833" y="5209177"/>
                </a:cubicBezTo>
                <a:cubicBezTo>
                  <a:pt x="488165" y="5043371"/>
                  <a:pt x="351514" y="4956864"/>
                  <a:pt x="226494" y="4855939"/>
                </a:cubicBezTo>
                <a:cubicBezTo>
                  <a:pt x="168344" y="4809081"/>
                  <a:pt x="116011" y="4751408"/>
                  <a:pt x="49139" y="4726177"/>
                </a:cubicBezTo>
                <a:cubicBezTo>
                  <a:pt x="25879" y="4718968"/>
                  <a:pt x="-14825" y="4700947"/>
                  <a:pt x="5527" y="4650483"/>
                </a:cubicBezTo>
                <a:cubicBezTo>
                  <a:pt x="22972" y="4607230"/>
                  <a:pt x="54954" y="4621648"/>
                  <a:pt x="84029" y="4632460"/>
                </a:cubicBezTo>
                <a:cubicBezTo>
                  <a:pt x="153807" y="4661296"/>
                  <a:pt x="229401" y="4661296"/>
                  <a:pt x="325347" y="4661296"/>
                </a:cubicBezTo>
                <a:cubicBezTo>
                  <a:pt x="243939" y="4524326"/>
                  <a:pt x="95658" y="4567580"/>
                  <a:pt x="25879" y="4423401"/>
                </a:cubicBezTo>
                <a:cubicBezTo>
                  <a:pt x="113103" y="4398170"/>
                  <a:pt x="179975" y="4448632"/>
                  <a:pt x="249753" y="4459446"/>
                </a:cubicBezTo>
                <a:cubicBezTo>
                  <a:pt x="313718" y="4470259"/>
                  <a:pt x="328254" y="4445028"/>
                  <a:pt x="313718" y="4365729"/>
                </a:cubicBezTo>
                <a:cubicBezTo>
                  <a:pt x="290458" y="4243177"/>
                  <a:pt x="325347" y="4181900"/>
                  <a:pt x="418386" y="4214341"/>
                </a:cubicBezTo>
                <a:cubicBezTo>
                  <a:pt x="505609" y="4246781"/>
                  <a:pt x="514332" y="4199922"/>
                  <a:pt x="491072" y="4131438"/>
                </a:cubicBezTo>
                <a:cubicBezTo>
                  <a:pt x="456183" y="4030512"/>
                  <a:pt x="493979" y="3951214"/>
                  <a:pt x="520147" y="3864706"/>
                </a:cubicBezTo>
                <a:cubicBezTo>
                  <a:pt x="560851" y="3734945"/>
                  <a:pt x="543407" y="3670064"/>
                  <a:pt x="459090" y="3572743"/>
                </a:cubicBezTo>
                <a:cubicBezTo>
                  <a:pt x="409664" y="3518676"/>
                  <a:pt x="360236" y="3471818"/>
                  <a:pt x="290458" y="3424959"/>
                </a:cubicBezTo>
                <a:cubicBezTo>
                  <a:pt x="450368" y="3399728"/>
                  <a:pt x="284643" y="3313221"/>
                  <a:pt x="339884" y="3259153"/>
                </a:cubicBezTo>
                <a:cubicBezTo>
                  <a:pt x="453275" y="3237527"/>
                  <a:pt x="543407" y="3410542"/>
                  <a:pt x="697501" y="3360078"/>
                </a:cubicBezTo>
                <a:cubicBezTo>
                  <a:pt x="511425" y="3212294"/>
                  <a:pt x="302087" y="3165436"/>
                  <a:pt x="165437" y="2967190"/>
                </a:cubicBezTo>
                <a:cubicBezTo>
                  <a:pt x="197419" y="2923937"/>
                  <a:pt x="229401" y="2967190"/>
                  <a:pt x="255568" y="2949167"/>
                </a:cubicBezTo>
                <a:cubicBezTo>
                  <a:pt x="255568" y="2938354"/>
                  <a:pt x="560851" y="3006840"/>
                  <a:pt x="578296" y="2725691"/>
                </a:cubicBezTo>
                <a:cubicBezTo>
                  <a:pt x="584111" y="2725691"/>
                  <a:pt x="589926" y="2725691"/>
                  <a:pt x="595740" y="2714876"/>
                </a:cubicBezTo>
                <a:cubicBezTo>
                  <a:pt x="627722" y="2675228"/>
                  <a:pt x="598648" y="2581510"/>
                  <a:pt x="650982" y="2574301"/>
                </a:cubicBezTo>
                <a:cubicBezTo>
                  <a:pt x="709132" y="2567092"/>
                  <a:pt x="764373" y="2534653"/>
                  <a:pt x="825429" y="2552674"/>
                </a:cubicBezTo>
                <a:cubicBezTo>
                  <a:pt x="871949" y="2567092"/>
                  <a:pt x="921375" y="2585115"/>
                  <a:pt x="970802" y="2585115"/>
                </a:cubicBezTo>
                <a:cubicBezTo>
                  <a:pt x="1023136" y="2585115"/>
                  <a:pt x="1095822" y="2707668"/>
                  <a:pt x="1127805" y="2545465"/>
                </a:cubicBezTo>
                <a:cubicBezTo>
                  <a:pt x="1127805" y="2538257"/>
                  <a:pt x="1217936" y="2556280"/>
                  <a:pt x="1267362" y="2563488"/>
                </a:cubicBezTo>
                <a:cubicBezTo>
                  <a:pt x="1308067" y="2570698"/>
                  <a:pt x="1357494" y="2603137"/>
                  <a:pt x="1386568" y="2538257"/>
                </a:cubicBezTo>
                <a:cubicBezTo>
                  <a:pt x="1401105" y="2498607"/>
                  <a:pt x="1331326" y="2426518"/>
                  <a:pt x="1270270" y="2419309"/>
                </a:cubicBezTo>
                <a:cubicBezTo>
                  <a:pt x="1215029" y="2412101"/>
                  <a:pt x="1159787" y="2404892"/>
                  <a:pt x="1107453" y="2419309"/>
                </a:cubicBezTo>
                <a:cubicBezTo>
                  <a:pt x="1043489" y="2437331"/>
                  <a:pt x="1008599" y="2408495"/>
                  <a:pt x="991154" y="2343615"/>
                </a:cubicBezTo>
                <a:cubicBezTo>
                  <a:pt x="970802" y="2275131"/>
                  <a:pt x="933005" y="2239085"/>
                  <a:pt x="880671" y="2206645"/>
                </a:cubicBezTo>
                <a:cubicBezTo>
                  <a:pt x="752743" y="2127346"/>
                  <a:pt x="630630" y="2033629"/>
                  <a:pt x="491072" y="1986771"/>
                </a:cubicBezTo>
                <a:cubicBezTo>
                  <a:pt x="464905" y="1979562"/>
                  <a:pt x="432923" y="1965145"/>
                  <a:pt x="421293" y="1903868"/>
                </a:cubicBezTo>
                <a:cubicBezTo>
                  <a:pt x="799262" y="1997584"/>
                  <a:pt x="1142342" y="2239085"/>
                  <a:pt x="1531941" y="2224667"/>
                </a:cubicBezTo>
                <a:cubicBezTo>
                  <a:pt x="1427272" y="2148974"/>
                  <a:pt x="1302252" y="2145369"/>
                  <a:pt x="1188861" y="2091301"/>
                </a:cubicBezTo>
                <a:cubicBezTo>
                  <a:pt x="1270270" y="2051652"/>
                  <a:pt x="1345864" y="2094906"/>
                  <a:pt x="1421458" y="2116532"/>
                </a:cubicBezTo>
                <a:cubicBezTo>
                  <a:pt x="1485422" y="2134554"/>
                  <a:pt x="1543571" y="2138160"/>
                  <a:pt x="1549386" y="2026420"/>
                </a:cubicBezTo>
                <a:cubicBezTo>
                  <a:pt x="1549386" y="2015607"/>
                  <a:pt x="1549386" y="2008398"/>
                  <a:pt x="1549386" y="1997584"/>
                </a:cubicBezTo>
                <a:cubicBezTo>
                  <a:pt x="1526126" y="1950727"/>
                  <a:pt x="1494144" y="1929099"/>
                  <a:pt x="1453440" y="1914682"/>
                </a:cubicBezTo>
                <a:cubicBezTo>
                  <a:pt x="1430180" y="1907473"/>
                  <a:pt x="1398198" y="1893056"/>
                  <a:pt x="1398198" y="1860614"/>
                </a:cubicBezTo>
                <a:cubicBezTo>
                  <a:pt x="1401105" y="1738063"/>
                  <a:pt x="1322604" y="1702018"/>
                  <a:pt x="1247011" y="1665972"/>
                </a:cubicBezTo>
                <a:cubicBezTo>
                  <a:pt x="1287715" y="1604696"/>
                  <a:pt x="1322604" y="1647950"/>
                  <a:pt x="1354586" y="1644345"/>
                </a:cubicBezTo>
                <a:cubicBezTo>
                  <a:pt x="1374939" y="1640741"/>
                  <a:pt x="1395290" y="1637138"/>
                  <a:pt x="1395290" y="1604696"/>
                </a:cubicBezTo>
                <a:cubicBezTo>
                  <a:pt x="1395290" y="1579465"/>
                  <a:pt x="1386568" y="1547025"/>
                  <a:pt x="1366216" y="1547025"/>
                </a:cubicBezTo>
                <a:cubicBezTo>
                  <a:pt x="1238288" y="1543420"/>
                  <a:pt x="1165601" y="1370405"/>
                  <a:pt x="1031858" y="1370405"/>
                </a:cubicBezTo>
                <a:cubicBezTo>
                  <a:pt x="950450" y="1370405"/>
                  <a:pt x="1072563" y="1273083"/>
                  <a:pt x="1005692" y="1233435"/>
                </a:cubicBezTo>
                <a:cubicBezTo>
                  <a:pt x="991154" y="1222621"/>
                  <a:pt x="1046396" y="1208203"/>
                  <a:pt x="1069655" y="1211808"/>
                </a:cubicBezTo>
                <a:cubicBezTo>
                  <a:pt x="1092915" y="1215412"/>
                  <a:pt x="1113268" y="1240644"/>
                  <a:pt x="1142342" y="1222621"/>
                </a:cubicBezTo>
                <a:cubicBezTo>
                  <a:pt x="1156879" y="1157741"/>
                  <a:pt x="1119082" y="1132510"/>
                  <a:pt x="1084193" y="1114487"/>
                </a:cubicBezTo>
                <a:cubicBezTo>
                  <a:pt x="1008599" y="1071234"/>
                  <a:pt x="933005" y="1020771"/>
                  <a:pt x="848689" y="1006353"/>
                </a:cubicBezTo>
                <a:cubicBezTo>
                  <a:pt x="819615" y="1002748"/>
                  <a:pt x="802169" y="984726"/>
                  <a:pt x="805077" y="948681"/>
                </a:cubicBezTo>
                <a:cubicBezTo>
                  <a:pt x="810892" y="901822"/>
                  <a:pt x="839967" y="916240"/>
                  <a:pt x="863226" y="919844"/>
                </a:cubicBezTo>
                <a:cubicBezTo>
                  <a:pt x="877764" y="923450"/>
                  <a:pt x="892301" y="934263"/>
                  <a:pt x="906838" y="909031"/>
                </a:cubicBezTo>
                <a:cubicBezTo>
                  <a:pt x="566666" y="653113"/>
                  <a:pt x="386404" y="667532"/>
                  <a:pt x="5527" y="458471"/>
                </a:cubicBezTo>
                <a:cubicBezTo>
                  <a:pt x="89843" y="418822"/>
                  <a:pt x="150900" y="447658"/>
                  <a:pt x="209049" y="454867"/>
                </a:cubicBezTo>
                <a:cubicBezTo>
                  <a:pt x="354422" y="472890"/>
                  <a:pt x="264290" y="505329"/>
                  <a:pt x="409664" y="526956"/>
                </a:cubicBezTo>
                <a:cubicBezTo>
                  <a:pt x="479443" y="537770"/>
                  <a:pt x="543407" y="573815"/>
                  <a:pt x="621908" y="516143"/>
                </a:cubicBezTo>
                <a:cubicBezTo>
                  <a:pt x="674242" y="476494"/>
                  <a:pt x="758558" y="519747"/>
                  <a:pt x="822522" y="552188"/>
                </a:cubicBezTo>
                <a:cubicBezTo>
                  <a:pt x="874856" y="581024"/>
                  <a:pt x="927190" y="588232"/>
                  <a:pt x="996969" y="552188"/>
                </a:cubicBezTo>
                <a:cubicBezTo>
                  <a:pt x="933005" y="530562"/>
                  <a:pt x="883579" y="512539"/>
                  <a:pt x="834151" y="498120"/>
                </a:cubicBezTo>
                <a:cubicBezTo>
                  <a:pt x="793447" y="487307"/>
                  <a:pt x="770187" y="462076"/>
                  <a:pt x="773095" y="408008"/>
                </a:cubicBezTo>
                <a:cubicBezTo>
                  <a:pt x="773095" y="379172"/>
                  <a:pt x="764373" y="339523"/>
                  <a:pt x="793447" y="325106"/>
                </a:cubicBezTo>
                <a:cubicBezTo>
                  <a:pt x="816707" y="310688"/>
                  <a:pt x="848689" y="325106"/>
                  <a:pt x="860319" y="350336"/>
                </a:cubicBezTo>
                <a:cubicBezTo>
                  <a:pt x="874856" y="397195"/>
                  <a:pt x="889393" y="440449"/>
                  <a:pt x="938820" y="444054"/>
                </a:cubicBezTo>
                <a:cubicBezTo>
                  <a:pt x="1005692" y="451262"/>
                  <a:pt x="967894" y="422426"/>
                  <a:pt x="956265" y="386381"/>
                </a:cubicBezTo>
                <a:cubicBezTo>
                  <a:pt x="944635" y="346733"/>
                  <a:pt x="979525" y="335919"/>
                  <a:pt x="1002784" y="343127"/>
                </a:cubicBezTo>
                <a:cubicBezTo>
                  <a:pt x="1090008" y="375569"/>
                  <a:pt x="1180139" y="317897"/>
                  <a:pt x="1270270" y="364755"/>
                </a:cubicBezTo>
                <a:cubicBezTo>
                  <a:pt x="1247011" y="249411"/>
                  <a:pt x="1197583" y="198949"/>
                  <a:pt x="1092915" y="180926"/>
                </a:cubicBezTo>
                <a:cubicBezTo>
                  <a:pt x="1055118" y="177322"/>
                  <a:pt x="1014414" y="184530"/>
                  <a:pt x="979525" y="152090"/>
                </a:cubicBezTo>
                <a:cubicBezTo>
                  <a:pt x="959172" y="134068"/>
                  <a:pt x="938820" y="112441"/>
                  <a:pt x="953358" y="76396"/>
                </a:cubicBezTo>
                <a:cubicBezTo>
                  <a:pt x="962080" y="51165"/>
                  <a:pt x="985339" y="51165"/>
                  <a:pt x="1005692" y="58373"/>
                </a:cubicBezTo>
                <a:cubicBezTo>
                  <a:pt x="1090008" y="98023"/>
                  <a:pt x="1180139" y="108837"/>
                  <a:pt x="1267362" y="123254"/>
                </a:cubicBezTo>
                <a:cubicBezTo>
                  <a:pt x="1281900" y="126859"/>
                  <a:pt x="1296437" y="134068"/>
                  <a:pt x="1310975" y="98023"/>
                </a:cubicBezTo>
                <a:cubicBezTo>
                  <a:pt x="1260095" y="81803"/>
                  <a:pt x="1209941" y="62879"/>
                  <a:pt x="1159787" y="43505"/>
                </a:cubicBezTo>
                <a:close/>
              </a:path>
            </a:pathLst>
          </a:custGeom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id="{F3828B3C-C6A4-427B-8C85-292EA6C07E40}"/>
              </a:ext>
            </a:extLst>
          </p:cNvPr>
          <p:cNvSpPr txBox="1">
            <a:spLocks/>
          </p:cNvSpPr>
          <p:nvPr/>
        </p:nvSpPr>
        <p:spPr>
          <a:xfrm>
            <a:off x="385694" y="247253"/>
            <a:ext cx="7977256" cy="75882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AU" altLang="zh-TW" sz="5400" u="none" strike="noStrike" kern="0" spc="0" dirty="0">
                <a:solidFill>
                  <a:srgbClr val="000000"/>
                </a:solidFill>
                <a:effectLst/>
                <a:latin typeface="+mj-ea"/>
                <a:cs typeface="Arial Unicode MS"/>
              </a:rPr>
              <a:t>(</a:t>
            </a:r>
            <a:r>
              <a:rPr lang="zh-TW" altLang="en-US" sz="5400" u="none" strike="noStrike" kern="0" spc="0" dirty="0">
                <a:solidFill>
                  <a:srgbClr val="000000"/>
                </a:solidFill>
                <a:effectLst/>
                <a:latin typeface="+mj-ea"/>
                <a:cs typeface="Arial Unicode MS"/>
              </a:rPr>
              <a:t>一</a:t>
            </a:r>
            <a:r>
              <a:rPr lang="en-AU" altLang="zh-TW" sz="5400" u="none" strike="noStrike" kern="0" spc="0" dirty="0">
                <a:solidFill>
                  <a:srgbClr val="000000"/>
                </a:solidFill>
                <a:effectLst/>
                <a:latin typeface="+mj-ea"/>
                <a:cs typeface="Arial Unicode MS"/>
              </a:rPr>
              <a:t>) </a:t>
            </a:r>
            <a:r>
              <a:rPr lang="zh-TW" sz="5400" u="none" strike="noStrike" kern="0" spc="0" dirty="0">
                <a:solidFill>
                  <a:srgbClr val="000000"/>
                </a:solidFill>
                <a:effectLst/>
                <a:latin typeface="+mj-ea"/>
                <a:cs typeface="Arial Unicode MS"/>
              </a:rPr>
              <a:t>順服是信真神的證實</a:t>
            </a:r>
            <a:endParaRPr lang="en-AU" sz="5400" dirty="0">
              <a:latin typeface="+mj-ea"/>
            </a:endParaRP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AEDA949C-BFE7-4782-B17C-ED0A86FE4C25}"/>
              </a:ext>
            </a:extLst>
          </p:cNvPr>
          <p:cNvSpPr txBox="1">
            <a:spLocks/>
          </p:cNvSpPr>
          <p:nvPr/>
        </p:nvSpPr>
        <p:spPr>
          <a:xfrm>
            <a:off x="95249" y="1253331"/>
            <a:ext cx="10086976" cy="51950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371600" lvl="1" indent="-914400" algn="l">
              <a:buFont typeface="Wingdings" panose="05000000000000000000" pitchFamily="2" charset="2"/>
              <a:buChar char="v"/>
            </a:pPr>
            <a:r>
              <a:rPr lang="zh-TW" altLang="en-US" sz="4400" dirty="0">
                <a:latin typeface="+mn-ea"/>
              </a:rPr>
              <a:t>官方彼此的商議和決定 </a:t>
            </a:r>
            <a:r>
              <a:rPr lang="en-US" altLang="zh-TW" sz="4400" dirty="0">
                <a:latin typeface="+mn-ea"/>
              </a:rPr>
              <a:t>(</a:t>
            </a:r>
            <a:r>
              <a:rPr lang="zh-TW" altLang="en-US" sz="4400" dirty="0">
                <a:latin typeface="+mn-ea"/>
              </a:rPr>
              <a:t>徒 </a:t>
            </a:r>
            <a:r>
              <a:rPr lang="en-US" altLang="zh-TW" sz="4400" dirty="0">
                <a:latin typeface="+mn-ea"/>
              </a:rPr>
              <a:t>4:15-18),</a:t>
            </a:r>
          </a:p>
          <a:p>
            <a:pPr algn="l"/>
            <a:endParaRPr lang="en-US" sz="2800" dirty="0">
              <a:latin typeface="+mn-ea"/>
            </a:endParaRPr>
          </a:p>
          <a:p>
            <a:pPr algn="l"/>
            <a:r>
              <a:rPr lang="en-US" sz="2800" dirty="0">
                <a:latin typeface="+mn-ea"/>
              </a:rPr>
              <a:t>15 </a:t>
            </a:r>
            <a:r>
              <a:rPr lang="zh-TW" altLang="en-US" sz="2800" dirty="0">
                <a:latin typeface="+mn-ea"/>
              </a:rPr>
              <a:t>於是他們吩咐他們兩人從議會退出，就彼此商議， </a:t>
            </a:r>
            <a:br>
              <a:rPr lang="en-AU" altLang="zh-TW" sz="2800" dirty="0">
                <a:latin typeface="+mn-ea"/>
              </a:rPr>
            </a:br>
            <a:r>
              <a:rPr lang="en-US" sz="2800" dirty="0">
                <a:latin typeface="+mn-ea"/>
              </a:rPr>
              <a:t>16 </a:t>
            </a:r>
            <a:r>
              <a:rPr lang="zh-TW" altLang="en-US" sz="2800" dirty="0">
                <a:latin typeface="+mn-ea"/>
              </a:rPr>
              <a:t>說：「我們當怎樣辦這兩個人呢？因為他們誠然行了一件明顯的神蹟，凡住在耶路撒冷的人都知道，我們也不能否認。 </a:t>
            </a:r>
            <a:br>
              <a:rPr lang="en-AU" altLang="zh-TW" sz="2800" dirty="0">
                <a:latin typeface="+mn-ea"/>
              </a:rPr>
            </a:br>
            <a:r>
              <a:rPr lang="en-US" sz="2800" dirty="0">
                <a:latin typeface="+mn-ea"/>
              </a:rPr>
              <a:t>17 </a:t>
            </a:r>
            <a:r>
              <a:rPr lang="zh-TW" altLang="en-US" sz="2800" dirty="0">
                <a:latin typeface="+mn-ea"/>
              </a:rPr>
              <a:t>但為避免這事越發在民間傳揚，我們必須威嚇他們，叫他們不可再奉這名對任何人講論。」</a:t>
            </a:r>
            <a:br>
              <a:rPr lang="en-AU" altLang="zh-TW" sz="2800" dirty="0">
                <a:latin typeface="+mn-ea"/>
              </a:rPr>
            </a:br>
            <a:r>
              <a:rPr lang="en-US" sz="2800" dirty="0">
                <a:latin typeface="+mn-ea"/>
              </a:rPr>
              <a:t>18 </a:t>
            </a:r>
            <a:r>
              <a:rPr lang="zh-TW" altLang="en-US" sz="2800" dirty="0">
                <a:latin typeface="+mn-ea"/>
              </a:rPr>
              <a:t>於是他們叫了兩人來，禁止他們，再不可奉耶穌的名講論或教導人。彼得的回應 </a:t>
            </a:r>
            <a:r>
              <a:rPr lang="en-US" altLang="zh-TW" sz="2800" dirty="0">
                <a:latin typeface="+mn-ea"/>
              </a:rPr>
              <a:t>(</a:t>
            </a:r>
            <a:r>
              <a:rPr lang="zh-TW" altLang="en-US" sz="2800" dirty="0">
                <a:latin typeface="+mn-ea"/>
              </a:rPr>
              <a:t>徒 </a:t>
            </a:r>
            <a:r>
              <a:rPr lang="en-US" altLang="zh-TW" sz="2800" dirty="0">
                <a:latin typeface="+mn-ea"/>
              </a:rPr>
              <a:t>4:19-20)</a:t>
            </a:r>
            <a:br>
              <a:rPr lang="en-US" altLang="zh-TW" sz="2800" dirty="0">
                <a:latin typeface="+mn-ea"/>
              </a:rPr>
            </a:br>
            <a:endParaRPr lang="zh-TW" altLang="en-US" sz="2800" dirty="0">
              <a:latin typeface="+mn-ea"/>
            </a:endParaRPr>
          </a:p>
          <a:p>
            <a:pPr marL="1371600" lvl="1" indent="-914400" algn="l">
              <a:buFont typeface="Wingdings" panose="05000000000000000000" pitchFamily="2" charset="2"/>
              <a:buChar char="v"/>
            </a:pPr>
            <a:endParaRPr lang="en-AU" altLang="zh-TW" sz="4400" dirty="0">
              <a:latin typeface="+mn-ea"/>
            </a:endParaRPr>
          </a:p>
          <a:p>
            <a:pPr marL="914400" indent="-914400" algn="l">
              <a:buFont typeface="+mj-lt"/>
              <a:buAutoNum type="arabicPeriod"/>
            </a:pPr>
            <a:endParaRPr lang="en-US" sz="4800" dirty="0">
              <a:latin typeface="+mn-ea"/>
            </a:endParaRPr>
          </a:p>
          <a:p>
            <a:pPr algn="l"/>
            <a:endParaRPr lang="en-AU" sz="4800" dirty="0">
              <a:latin typeface="+mn-ea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AU" sz="4800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DE49E11-6398-4F07-80D7-32B9E7F8A0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-2133600" y="6356350"/>
            <a:ext cx="2743200" cy="365125"/>
          </a:xfrm>
        </p:spPr>
        <p:txBody>
          <a:bodyPr/>
          <a:lstStyle/>
          <a:p>
            <a:fld id="{E89D73B1-92AA-488F-98D2-B5F685EE0776}" type="slidenum">
              <a:rPr lang="en-AU" smtClean="0"/>
              <a:t>6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414622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9" name="Rectangle 28">
            <a:extLst>
              <a:ext uri="{FF2B5EF4-FFF2-40B4-BE49-F238E27FC236}">
                <a16:creationId xmlns:a16="http://schemas.microsoft.com/office/drawing/2014/main" id="{06DA9DF9-31F7-4056-B42E-878CC92417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close up of a plant&#10;&#10;Description automatically generated with low confidence">
            <a:extLst>
              <a:ext uri="{FF2B5EF4-FFF2-40B4-BE49-F238E27FC236}">
                <a16:creationId xmlns:a16="http://schemas.microsoft.com/office/drawing/2014/main" id="{4395B369-FF01-4EC1-B455-916B13B4895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600" r="12362" b="-1"/>
          <a:stretch/>
        </p:blipFill>
        <p:spPr>
          <a:xfrm>
            <a:off x="8415336" y="10"/>
            <a:ext cx="3724275" cy="6857990"/>
          </a:xfrm>
          <a:custGeom>
            <a:avLst/>
            <a:gdLst/>
            <a:ahLst/>
            <a:cxnLst/>
            <a:rect l="l" t="t" r="r" b="b"/>
            <a:pathLst>
              <a:path w="5962785" h="6858000">
                <a:moveTo>
                  <a:pt x="1044839" y="0"/>
                </a:moveTo>
                <a:lnTo>
                  <a:pt x="5962785" y="0"/>
                </a:lnTo>
                <a:lnTo>
                  <a:pt x="5962785" y="6858000"/>
                </a:lnTo>
                <a:lnTo>
                  <a:pt x="1469886" y="6858000"/>
                </a:lnTo>
                <a:lnTo>
                  <a:pt x="1416006" y="6823984"/>
                </a:lnTo>
                <a:cubicBezTo>
                  <a:pt x="1356767" y="6787940"/>
                  <a:pt x="1296437" y="6755500"/>
                  <a:pt x="1232473" y="6733873"/>
                </a:cubicBezTo>
                <a:cubicBezTo>
                  <a:pt x="1145250" y="6705037"/>
                  <a:pt x="1060933" y="6654575"/>
                  <a:pt x="1075471" y="6503186"/>
                </a:cubicBezTo>
                <a:cubicBezTo>
                  <a:pt x="1078378" y="6459932"/>
                  <a:pt x="1055118" y="6427493"/>
                  <a:pt x="1020229" y="6438306"/>
                </a:cubicBezTo>
                <a:cubicBezTo>
                  <a:pt x="953358" y="6459932"/>
                  <a:pt x="921375" y="6398656"/>
                  <a:pt x="883579" y="6351798"/>
                </a:cubicBezTo>
                <a:cubicBezTo>
                  <a:pt x="816707" y="6268895"/>
                  <a:pt x="752743" y="6182387"/>
                  <a:pt x="645167" y="6167969"/>
                </a:cubicBezTo>
                <a:cubicBezTo>
                  <a:pt x="665519" y="6103088"/>
                  <a:pt x="700408" y="6110298"/>
                  <a:pt x="732391" y="6124716"/>
                </a:cubicBezTo>
                <a:cubicBezTo>
                  <a:pt x="816707" y="6160761"/>
                  <a:pt x="901023" y="6200410"/>
                  <a:pt x="985339" y="6236455"/>
                </a:cubicBezTo>
                <a:cubicBezTo>
                  <a:pt x="1040581" y="6258081"/>
                  <a:pt x="1095822" y="6290522"/>
                  <a:pt x="1168509" y="6265291"/>
                </a:cubicBezTo>
                <a:cubicBezTo>
                  <a:pt x="1104545" y="6135530"/>
                  <a:pt x="996969" y="6110298"/>
                  <a:pt x="909746" y="6070649"/>
                </a:cubicBezTo>
                <a:cubicBezTo>
                  <a:pt x="802169" y="6020185"/>
                  <a:pt x="738206" y="5926470"/>
                  <a:pt x="659704" y="5818335"/>
                </a:cubicBezTo>
                <a:cubicBezTo>
                  <a:pt x="738206" y="5789500"/>
                  <a:pt x="787632" y="5868798"/>
                  <a:pt x="851597" y="5865193"/>
                </a:cubicBezTo>
                <a:cubicBezTo>
                  <a:pt x="854504" y="5854380"/>
                  <a:pt x="860319" y="5832753"/>
                  <a:pt x="860319" y="5832753"/>
                </a:cubicBezTo>
                <a:cubicBezTo>
                  <a:pt x="755650" y="5775081"/>
                  <a:pt x="709132" y="5666947"/>
                  <a:pt x="691686" y="5533581"/>
                </a:cubicBezTo>
                <a:cubicBezTo>
                  <a:pt x="685872" y="5465095"/>
                  <a:pt x="648075" y="5443468"/>
                  <a:pt x="610278" y="5411029"/>
                </a:cubicBezTo>
                <a:cubicBezTo>
                  <a:pt x="482350" y="5299289"/>
                  <a:pt x="345700" y="5198364"/>
                  <a:pt x="238123" y="5046976"/>
                </a:cubicBezTo>
                <a:cubicBezTo>
                  <a:pt x="363144" y="5064998"/>
                  <a:pt x="461997" y="5165924"/>
                  <a:pt x="592833" y="5209177"/>
                </a:cubicBezTo>
                <a:cubicBezTo>
                  <a:pt x="488165" y="5043371"/>
                  <a:pt x="351514" y="4956864"/>
                  <a:pt x="226494" y="4855939"/>
                </a:cubicBezTo>
                <a:cubicBezTo>
                  <a:pt x="168344" y="4809081"/>
                  <a:pt x="116011" y="4751408"/>
                  <a:pt x="49139" y="4726177"/>
                </a:cubicBezTo>
                <a:cubicBezTo>
                  <a:pt x="25879" y="4718968"/>
                  <a:pt x="-14825" y="4700947"/>
                  <a:pt x="5527" y="4650483"/>
                </a:cubicBezTo>
                <a:cubicBezTo>
                  <a:pt x="22972" y="4607230"/>
                  <a:pt x="54954" y="4621648"/>
                  <a:pt x="84029" y="4632460"/>
                </a:cubicBezTo>
                <a:cubicBezTo>
                  <a:pt x="153807" y="4661296"/>
                  <a:pt x="229401" y="4661296"/>
                  <a:pt x="325347" y="4661296"/>
                </a:cubicBezTo>
                <a:cubicBezTo>
                  <a:pt x="243939" y="4524326"/>
                  <a:pt x="95658" y="4567580"/>
                  <a:pt x="25879" y="4423401"/>
                </a:cubicBezTo>
                <a:cubicBezTo>
                  <a:pt x="113103" y="4398170"/>
                  <a:pt x="179975" y="4448632"/>
                  <a:pt x="249753" y="4459446"/>
                </a:cubicBezTo>
                <a:cubicBezTo>
                  <a:pt x="313718" y="4470259"/>
                  <a:pt x="328254" y="4445028"/>
                  <a:pt x="313718" y="4365729"/>
                </a:cubicBezTo>
                <a:cubicBezTo>
                  <a:pt x="290458" y="4243177"/>
                  <a:pt x="325347" y="4181900"/>
                  <a:pt x="418386" y="4214341"/>
                </a:cubicBezTo>
                <a:cubicBezTo>
                  <a:pt x="505609" y="4246781"/>
                  <a:pt x="514332" y="4199922"/>
                  <a:pt x="491072" y="4131438"/>
                </a:cubicBezTo>
                <a:cubicBezTo>
                  <a:pt x="456183" y="4030512"/>
                  <a:pt x="493979" y="3951214"/>
                  <a:pt x="520147" y="3864706"/>
                </a:cubicBezTo>
                <a:cubicBezTo>
                  <a:pt x="560851" y="3734945"/>
                  <a:pt x="543407" y="3670064"/>
                  <a:pt x="459090" y="3572743"/>
                </a:cubicBezTo>
                <a:cubicBezTo>
                  <a:pt x="409664" y="3518676"/>
                  <a:pt x="360236" y="3471818"/>
                  <a:pt x="290458" y="3424959"/>
                </a:cubicBezTo>
                <a:cubicBezTo>
                  <a:pt x="450368" y="3399728"/>
                  <a:pt x="284643" y="3313221"/>
                  <a:pt x="339884" y="3259153"/>
                </a:cubicBezTo>
                <a:cubicBezTo>
                  <a:pt x="453275" y="3237527"/>
                  <a:pt x="543407" y="3410542"/>
                  <a:pt x="697501" y="3360078"/>
                </a:cubicBezTo>
                <a:cubicBezTo>
                  <a:pt x="511425" y="3212294"/>
                  <a:pt x="302087" y="3165436"/>
                  <a:pt x="165437" y="2967190"/>
                </a:cubicBezTo>
                <a:cubicBezTo>
                  <a:pt x="197419" y="2923937"/>
                  <a:pt x="229401" y="2967190"/>
                  <a:pt x="255568" y="2949167"/>
                </a:cubicBezTo>
                <a:cubicBezTo>
                  <a:pt x="255568" y="2938354"/>
                  <a:pt x="560851" y="3006840"/>
                  <a:pt x="578296" y="2725691"/>
                </a:cubicBezTo>
                <a:cubicBezTo>
                  <a:pt x="584111" y="2725691"/>
                  <a:pt x="589926" y="2725691"/>
                  <a:pt x="595740" y="2714876"/>
                </a:cubicBezTo>
                <a:cubicBezTo>
                  <a:pt x="627722" y="2675228"/>
                  <a:pt x="598648" y="2581510"/>
                  <a:pt x="650982" y="2574301"/>
                </a:cubicBezTo>
                <a:cubicBezTo>
                  <a:pt x="709132" y="2567092"/>
                  <a:pt x="764373" y="2534653"/>
                  <a:pt x="825429" y="2552674"/>
                </a:cubicBezTo>
                <a:cubicBezTo>
                  <a:pt x="871949" y="2567092"/>
                  <a:pt x="921375" y="2585115"/>
                  <a:pt x="970802" y="2585115"/>
                </a:cubicBezTo>
                <a:cubicBezTo>
                  <a:pt x="1023136" y="2585115"/>
                  <a:pt x="1095822" y="2707668"/>
                  <a:pt x="1127805" y="2545465"/>
                </a:cubicBezTo>
                <a:cubicBezTo>
                  <a:pt x="1127805" y="2538257"/>
                  <a:pt x="1217936" y="2556280"/>
                  <a:pt x="1267362" y="2563488"/>
                </a:cubicBezTo>
                <a:cubicBezTo>
                  <a:pt x="1308067" y="2570698"/>
                  <a:pt x="1357494" y="2603137"/>
                  <a:pt x="1386568" y="2538257"/>
                </a:cubicBezTo>
                <a:cubicBezTo>
                  <a:pt x="1401105" y="2498607"/>
                  <a:pt x="1331326" y="2426518"/>
                  <a:pt x="1270270" y="2419309"/>
                </a:cubicBezTo>
                <a:cubicBezTo>
                  <a:pt x="1215029" y="2412101"/>
                  <a:pt x="1159787" y="2404892"/>
                  <a:pt x="1107453" y="2419309"/>
                </a:cubicBezTo>
                <a:cubicBezTo>
                  <a:pt x="1043489" y="2437331"/>
                  <a:pt x="1008599" y="2408495"/>
                  <a:pt x="991154" y="2343615"/>
                </a:cubicBezTo>
                <a:cubicBezTo>
                  <a:pt x="970802" y="2275131"/>
                  <a:pt x="933005" y="2239085"/>
                  <a:pt x="880671" y="2206645"/>
                </a:cubicBezTo>
                <a:cubicBezTo>
                  <a:pt x="752743" y="2127346"/>
                  <a:pt x="630630" y="2033629"/>
                  <a:pt x="491072" y="1986771"/>
                </a:cubicBezTo>
                <a:cubicBezTo>
                  <a:pt x="464905" y="1979562"/>
                  <a:pt x="432923" y="1965145"/>
                  <a:pt x="421293" y="1903868"/>
                </a:cubicBezTo>
                <a:cubicBezTo>
                  <a:pt x="799262" y="1997584"/>
                  <a:pt x="1142342" y="2239085"/>
                  <a:pt x="1531941" y="2224667"/>
                </a:cubicBezTo>
                <a:cubicBezTo>
                  <a:pt x="1427272" y="2148974"/>
                  <a:pt x="1302252" y="2145369"/>
                  <a:pt x="1188861" y="2091301"/>
                </a:cubicBezTo>
                <a:cubicBezTo>
                  <a:pt x="1270270" y="2051652"/>
                  <a:pt x="1345864" y="2094906"/>
                  <a:pt x="1421458" y="2116532"/>
                </a:cubicBezTo>
                <a:cubicBezTo>
                  <a:pt x="1485422" y="2134554"/>
                  <a:pt x="1543571" y="2138160"/>
                  <a:pt x="1549386" y="2026420"/>
                </a:cubicBezTo>
                <a:cubicBezTo>
                  <a:pt x="1549386" y="2015607"/>
                  <a:pt x="1549386" y="2008398"/>
                  <a:pt x="1549386" y="1997584"/>
                </a:cubicBezTo>
                <a:cubicBezTo>
                  <a:pt x="1526126" y="1950727"/>
                  <a:pt x="1494144" y="1929099"/>
                  <a:pt x="1453440" y="1914682"/>
                </a:cubicBezTo>
                <a:cubicBezTo>
                  <a:pt x="1430180" y="1907473"/>
                  <a:pt x="1398198" y="1893056"/>
                  <a:pt x="1398198" y="1860614"/>
                </a:cubicBezTo>
                <a:cubicBezTo>
                  <a:pt x="1401105" y="1738063"/>
                  <a:pt x="1322604" y="1702018"/>
                  <a:pt x="1247011" y="1665972"/>
                </a:cubicBezTo>
                <a:cubicBezTo>
                  <a:pt x="1287715" y="1604696"/>
                  <a:pt x="1322604" y="1647950"/>
                  <a:pt x="1354586" y="1644345"/>
                </a:cubicBezTo>
                <a:cubicBezTo>
                  <a:pt x="1374939" y="1640741"/>
                  <a:pt x="1395290" y="1637138"/>
                  <a:pt x="1395290" y="1604696"/>
                </a:cubicBezTo>
                <a:cubicBezTo>
                  <a:pt x="1395290" y="1579465"/>
                  <a:pt x="1386568" y="1547025"/>
                  <a:pt x="1366216" y="1547025"/>
                </a:cubicBezTo>
                <a:cubicBezTo>
                  <a:pt x="1238288" y="1543420"/>
                  <a:pt x="1165601" y="1370405"/>
                  <a:pt x="1031858" y="1370405"/>
                </a:cubicBezTo>
                <a:cubicBezTo>
                  <a:pt x="950450" y="1370405"/>
                  <a:pt x="1072563" y="1273083"/>
                  <a:pt x="1005692" y="1233435"/>
                </a:cubicBezTo>
                <a:cubicBezTo>
                  <a:pt x="991154" y="1222621"/>
                  <a:pt x="1046396" y="1208203"/>
                  <a:pt x="1069655" y="1211808"/>
                </a:cubicBezTo>
                <a:cubicBezTo>
                  <a:pt x="1092915" y="1215412"/>
                  <a:pt x="1113268" y="1240644"/>
                  <a:pt x="1142342" y="1222621"/>
                </a:cubicBezTo>
                <a:cubicBezTo>
                  <a:pt x="1156879" y="1157741"/>
                  <a:pt x="1119082" y="1132510"/>
                  <a:pt x="1084193" y="1114487"/>
                </a:cubicBezTo>
                <a:cubicBezTo>
                  <a:pt x="1008599" y="1071234"/>
                  <a:pt x="933005" y="1020771"/>
                  <a:pt x="848689" y="1006353"/>
                </a:cubicBezTo>
                <a:cubicBezTo>
                  <a:pt x="819615" y="1002748"/>
                  <a:pt x="802169" y="984726"/>
                  <a:pt x="805077" y="948681"/>
                </a:cubicBezTo>
                <a:cubicBezTo>
                  <a:pt x="810892" y="901822"/>
                  <a:pt x="839967" y="916240"/>
                  <a:pt x="863226" y="919844"/>
                </a:cubicBezTo>
                <a:cubicBezTo>
                  <a:pt x="877764" y="923450"/>
                  <a:pt x="892301" y="934263"/>
                  <a:pt x="906838" y="909031"/>
                </a:cubicBezTo>
                <a:cubicBezTo>
                  <a:pt x="566666" y="653113"/>
                  <a:pt x="386404" y="667532"/>
                  <a:pt x="5527" y="458471"/>
                </a:cubicBezTo>
                <a:cubicBezTo>
                  <a:pt x="89843" y="418822"/>
                  <a:pt x="150900" y="447658"/>
                  <a:pt x="209049" y="454867"/>
                </a:cubicBezTo>
                <a:cubicBezTo>
                  <a:pt x="354422" y="472890"/>
                  <a:pt x="264290" y="505329"/>
                  <a:pt x="409664" y="526956"/>
                </a:cubicBezTo>
                <a:cubicBezTo>
                  <a:pt x="479443" y="537770"/>
                  <a:pt x="543407" y="573815"/>
                  <a:pt x="621908" y="516143"/>
                </a:cubicBezTo>
                <a:cubicBezTo>
                  <a:pt x="674242" y="476494"/>
                  <a:pt x="758558" y="519747"/>
                  <a:pt x="822522" y="552188"/>
                </a:cubicBezTo>
                <a:cubicBezTo>
                  <a:pt x="874856" y="581024"/>
                  <a:pt x="927190" y="588232"/>
                  <a:pt x="996969" y="552188"/>
                </a:cubicBezTo>
                <a:cubicBezTo>
                  <a:pt x="933005" y="530562"/>
                  <a:pt x="883579" y="512539"/>
                  <a:pt x="834151" y="498120"/>
                </a:cubicBezTo>
                <a:cubicBezTo>
                  <a:pt x="793447" y="487307"/>
                  <a:pt x="770187" y="462076"/>
                  <a:pt x="773095" y="408008"/>
                </a:cubicBezTo>
                <a:cubicBezTo>
                  <a:pt x="773095" y="379172"/>
                  <a:pt x="764373" y="339523"/>
                  <a:pt x="793447" y="325106"/>
                </a:cubicBezTo>
                <a:cubicBezTo>
                  <a:pt x="816707" y="310688"/>
                  <a:pt x="848689" y="325106"/>
                  <a:pt x="860319" y="350336"/>
                </a:cubicBezTo>
                <a:cubicBezTo>
                  <a:pt x="874856" y="397195"/>
                  <a:pt x="889393" y="440449"/>
                  <a:pt x="938820" y="444054"/>
                </a:cubicBezTo>
                <a:cubicBezTo>
                  <a:pt x="1005692" y="451262"/>
                  <a:pt x="967894" y="422426"/>
                  <a:pt x="956265" y="386381"/>
                </a:cubicBezTo>
                <a:cubicBezTo>
                  <a:pt x="944635" y="346733"/>
                  <a:pt x="979525" y="335919"/>
                  <a:pt x="1002784" y="343127"/>
                </a:cubicBezTo>
                <a:cubicBezTo>
                  <a:pt x="1090008" y="375569"/>
                  <a:pt x="1180139" y="317897"/>
                  <a:pt x="1270270" y="364755"/>
                </a:cubicBezTo>
                <a:cubicBezTo>
                  <a:pt x="1247011" y="249411"/>
                  <a:pt x="1197583" y="198949"/>
                  <a:pt x="1092915" y="180926"/>
                </a:cubicBezTo>
                <a:cubicBezTo>
                  <a:pt x="1055118" y="177322"/>
                  <a:pt x="1014414" y="184530"/>
                  <a:pt x="979525" y="152090"/>
                </a:cubicBezTo>
                <a:cubicBezTo>
                  <a:pt x="959172" y="134068"/>
                  <a:pt x="938820" y="112441"/>
                  <a:pt x="953358" y="76396"/>
                </a:cubicBezTo>
                <a:cubicBezTo>
                  <a:pt x="962080" y="51165"/>
                  <a:pt x="985339" y="51165"/>
                  <a:pt x="1005692" y="58373"/>
                </a:cubicBezTo>
                <a:cubicBezTo>
                  <a:pt x="1090008" y="98023"/>
                  <a:pt x="1180139" y="108837"/>
                  <a:pt x="1267362" y="123254"/>
                </a:cubicBezTo>
                <a:cubicBezTo>
                  <a:pt x="1281900" y="126859"/>
                  <a:pt x="1296437" y="134068"/>
                  <a:pt x="1310975" y="98023"/>
                </a:cubicBezTo>
                <a:cubicBezTo>
                  <a:pt x="1260095" y="81803"/>
                  <a:pt x="1209941" y="62879"/>
                  <a:pt x="1159787" y="43505"/>
                </a:cubicBezTo>
                <a:close/>
              </a:path>
            </a:pathLst>
          </a:custGeom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id="{F3828B3C-C6A4-427B-8C85-292EA6C07E40}"/>
              </a:ext>
            </a:extLst>
          </p:cNvPr>
          <p:cNvSpPr txBox="1">
            <a:spLocks/>
          </p:cNvSpPr>
          <p:nvPr/>
        </p:nvSpPr>
        <p:spPr>
          <a:xfrm>
            <a:off x="385694" y="247253"/>
            <a:ext cx="7977256" cy="75882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AU" altLang="zh-TW" sz="5400" u="none" strike="noStrike" kern="0" spc="0" dirty="0">
                <a:solidFill>
                  <a:srgbClr val="000000"/>
                </a:solidFill>
                <a:effectLst/>
                <a:latin typeface="+mj-ea"/>
                <a:cs typeface="Arial Unicode MS"/>
              </a:rPr>
              <a:t>(</a:t>
            </a:r>
            <a:r>
              <a:rPr lang="zh-TW" altLang="en-US" sz="5400" u="none" strike="noStrike" kern="0" spc="0" dirty="0">
                <a:solidFill>
                  <a:srgbClr val="000000"/>
                </a:solidFill>
                <a:effectLst/>
                <a:latin typeface="+mj-ea"/>
                <a:cs typeface="Arial Unicode MS"/>
              </a:rPr>
              <a:t>一</a:t>
            </a:r>
            <a:r>
              <a:rPr lang="en-AU" altLang="zh-TW" sz="5400" u="none" strike="noStrike" kern="0" spc="0" dirty="0">
                <a:solidFill>
                  <a:srgbClr val="000000"/>
                </a:solidFill>
                <a:effectLst/>
                <a:latin typeface="+mj-ea"/>
                <a:cs typeface="Arial Unicode MS"/>
              </a:rPr>
              <a:t>) </a:t>
            </a:r>
            <a:r>
              <a:rPr lang="zh-TW" sz="5400" u="none" strike="noStrike" kern="0" spc="0" dirty="0">
                <a:solidFill>
                  <a:srgbClr val="000000"/>
                </a:solidFill>
                <a:effectLst/>
                <a:latin typeface="+mj-ea"/>
                <a:cs typeface="Arial Unicode MS"/>
              </a:rPr>
              <a:t>順服是信真神的證實</a:t>
            </a:r>
            <a:endParaRPr lang="en-AU" sz="5400" dirty="0">
              <a:latin typeface="+mj-ea"/>
            </a:endParaRP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AEDA949C-BFE7-4782-B17C-ED0A86FE4C25}"/>
              </a:ext>
            </a:extLst>
          </p:cNvPr>
          <p:cNvSpPr txBox="1">
            <a:spLocks/>
          </p:cNvSpPr>
          <p:nvPr/>
        </p:nvSpPr>
        <p:spPr>
          <a:xfrm>
            <a:off x="95249" y="1253331"/>
            <a:ext cx="10086976" cy="51950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371600" lvl="1" indent="-914400" algn="l">
              <a:buFont typeface="Wingdings" panose="05000000000000000000" pitchFamily="2" charset="2"/>
              <a:buChar char="v"/>
            </a:pPr>
            <a:r>
              <a:rPr lang="zh-TW" altLang="en-US" sz="4400" dirty="0">
                <a:latin typeface="+mn-ea"/>
              </a:rPr>
              <a:t>彼得的回應 </a:t>
            </a:r>
            <a:r>
              <a:rPr lang="en-US" altLang="zh-TW" sz="4400" dirty="0">
                <a:latin typeface="+mn-ea"/>
              </a:rPr>
              <a:t>(</a:t>
            </a:r>
            <a:r>
              <a:rPr lang="zh-TW" altLang="en-US" sz="4400" dirty="0">
                <a:latin typeface="+mn-ea"/>
              </a:rPr>
              <a:t>徒 </a:t>
            </a:r>
            <a:r>
              <a:rPr lang="en-US" altLang="zh-TW" sz="4400" dirty="0">
                <a:latin typeface="+mn-ea"/>
              </a:rPr>
              <a:t>4:19-20),</a:t>
            </a:r>
          </a:p>
          <a:p>
            <a:pPr algn="l"/>
            <a:br>
              <a:rPr lang="en-US" altLang="zh-TW" sz="2800" dirty="0">
                <a:latin typeface="+mn-ea"/>
              </a:rPr>
            </a:br>
            <a:r>
              <a:rPr lang="en-US" sz="2800" dirty="0">
                <a:latin typeface="+mn-ea"/>
              </a:rPr>
              <a:t>19 </a:t>
            </a:r>
            <a:r>
              <a:rPr lang="zh-TW" altLang="en-US" sz="2800" dirty="0">
                <a:latin typeface="+mn-ea"/>
              </a:rPr>
              <a:t>彼得和約翰回答他們說：「聽從你們，不聽從上帝，在上帝面前合理不合理，你們自己判斷吧！ </a:t>
            </a:r>
            <a:br>
              <a:rPr lang="en-AU" altLang="zh-TW" sz="2800" dirty="0">
                <a:latin typeface="+mn-ea"/>
              </a:rPr>
            </a:br>
            <a:r>
              <a:rPr lang="en-US" sz="2800" dirty="0">
                <a:latin typeface="+mn-ea"/>
              </a:rPr>
              <a:t>20</a:t>
            </a:r>
            <a:r>
              <a:rPr lang="en-US" altLang="zh-TW" sz="2800" dirty="0">
                <a:latin typeface="+mn-ea"/>
              </a:rPr>
              <a:t> </a:t>
            </a:r>
            <a:r>
              <a:rPr lang="zh-TW" altLang="en-US" sz="2800" dirty="0">
                <a:latin typeface="+mn-ea"/>
              </a:rPr>
              <a:t>我們所看見所聽見的，我們不能不說。」</a:t>
            </a:r>
          </a:p>
          <a:p>
            <a:pPr marL="1371600" lvl="1" indent="-914400" algn="l">
              <a:buFont typeface="Wingdings" panose="05000000000000000000" pitchFamily="2" charset="2"/>
              <a:buChar char="v"/>
            </a:pPr>
            <a:endParaRPr lang="en-AU" altLang="zh-TW" sz="4400" dirty="0">
              <a:latin typeface="+mn-ea"/>
            </a:endParaRPr>
          </a:p>
          <a:p>
            <a:pPr marL="914400" indent="-914400" algn="l">
              <a:buFont typeface="+mj-lt"/>
              <a:buAutoNum type="arabicPeriod"/>
            </a:pPr>
            <a:endParaRPr lang="en-US" sz="4800" dirty="0">
              <a:latin typeface="+mn-ea"/>
            </a:endParaRPr>
          </a:p>
          <a:p>
            <a:pPr algn="l"/>
            <a:endParaRPr lang="en-AU" sz="4800" dirty="0">
              <a:latin typeface="+mn-ea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AU" sz="4800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DE49E11-6398-4F07-80D7-32B9E7F8A0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-2133600" y="6356350"/>
            <a:ext cx="2743200" cy="365125"/>
          </a:xfrm>
        </p:spPr>
        <p:txBody>
          <a:bodyPr/>
          <a:lstStyle/>
          <a:p>
            <a:fld id="{E89D73B1-92AA-488F-98D2-B5F685EE0776}" type="slidenum">
              <a:rPr lang="en-AU" smtClean="0"/>
              <a:t>7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609618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9" name="Rectangle 28">
            <a:extLst>
              <a:ext uri="{FF2B5EF4-FFF2-40B4-BE49-F238E27FC236}">
                <a16:creationId xmlns:a16="http://schemas.microsoft.com/office/drawing/2014/main" id="{06DA9DF9-31F7-4056-B42E-878CC92417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close up of a plant&#10;&#10;Description automatically generated with low confidence">
            <a:extLst>
              <a:ext uri="{FF2B5EF4-FFF2-40B4-BE49-F238E27FC236}">
                <a16:creationId xmlns:a16="http://schemas.microsoft.com/office/drawing/2014/main" id="{4395B369-FF01-4EC1-B455-916B13B4895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600" r="12362" b="-1"/>
          <a:stretch/>
        </p:blipFill>
        <p:spPr>
          <a:xfrm>
            <a:off x="8566215" y="88900"/>
            <a:ext cx="3514725" cy="6857990"/>
          </a:xfrm>
          <a:custGeom>
            <a:avLst/>
            <a:gdLst/>
            <a:ahLst/>
            <a:cxnLst/>
            <a:rect l="l" t="t" r="r" b="b"/>
            <a:pathLst>
              <a:path w="5962785" h="6858000">
                <a:moveTo>
                  <a:pt x="1044839" y="0"/>
                </a:moveTo>
                <a:lnTo>
                  <a:pt x="5962785" y="0"/>
                </a:lnTo>
                <a:lnTo>
                  <a:pt x="5962785" y="6858000"/>
                </a:lnTo>
                <a:lnTo>
                  <a:pt x="1469886" y="6858000"/>
                </a:lnTo>
                <a:lnTo>
                  <a:pt x="1416006" y="6823984"/>
                </a:lnTo>
                <a:cubicBezTo>
                  <a:pt x="1356767" y="6787940"/>
                  <a:pt x="1296437" y="6755500"/>
                  <a:pt x="1232473" y="6733873"/>
                </a:cubicBezTo>
                <a:cubicBezTo>
                  <a:pt x="1145250" y="6705037"/>
                  <a:pt x="1060933" y="6654575"/>
                  <a:pt x="1075471" y="6503186"/>
                </a:cubicBezTo>
                <a:cubicBezTo>
                  <a:pt x="1078378" y="6459932"/>
                  <a:pt x="1055118" y="6427493"/>
                  <a:pt x="1020229" y="6438306"/>
                </a:cubicBezTo>
                <a:cubicBezTo>
                  <a:pt x="953358" y="6459932"/>
                  <a:pt x="921375" y="6398656"/>
                  <a:pt x="883579" y="6351798"/>
                </a:cubicBezTo>
                <a:cubicBezTo>
                  <a:pt x="816707" y="6268895"/>
                  <a:pt x="752743" y="6182387"/>
                  <a:pt x="645167" y="6167969"/>
                </a:cubicBezTo>
                <a:cubicBezTo>
                  <a:pt x="665519" y="6103088"/>
                  <a:pt x="700408" y="6110298"/>
                  <a:pt x="732391" y="6124716"/>
                </a:cubicBezTo>
                <a:cubicBezTo>
                  <a:pt x="816707" y="6160761"/>
                  <a:pt x="901023" y="6200410"/>
                  <a:pt x="985339" y="6236455"/>
                </a:cubicBezTo>
                <a:cubicBezTo>
                  <a:pt x="1040581" y="6258081"/>
                  <a:pt x="1095822" y="6290522"/>
                  <a:pt x="1168509" y="6265291"/>
                </a:cubicBezTo>
                <a:cubicBezTo>
                  <a:pt x="1104545" y="6135530"/>
                  <a:pt x="996969" y="6110298"/>
                  <a:pt x="909746" y="6070649"/>
                </a:cubicBezTo>
                <a:cubicBezTo>
                  <a:pt x="802169" y="6020185"/>
                  <a:pt x="738206" y="5926470"/>
                  <a:pt x="659704" y="5818335"/>
                </a:cubicBezTo>
                <a:cubicBezTo>
                  <a:pt x="738206" y="5789500"/>
                  <a:pt x="787632" y="5868798"/>
                  <a:pt x="851597" y="5865193"/>
                </a:cubicBezTo>
                <a:cubicBezTo>
                  <a:pt x="854504" y="5854380"/>
                  <a:pt x="860319" y="5832753"/>
                  <a:pt x="860319" y="5832753"/>
                </a:cubicBezTo>
                <a:cubicBezTo>
                  <a:pt x="755650" y="5775081"/>
                  <a:pt x="709132" y="5666947"/>
                  <a:pt x="691686" y="5533581"/>
                </a:cubicBezTo>
                <a:cubicBezTo>
                  <a:pt x="685872" y="5465095"/>
                  <a:pt x="648075" y="5443468"/>
                  <a:pt x="610278" y="5411029"/>
                </a:cubicBezTo>
                <a:cubicBezTo>
                  <a:pt x="482350" y="5299289"/>
                  <a:pt x="345700" y="5198364"/>
                  <a:pt x="238123" y="5046976"/>
                </a:cubicBezTo>
                <a:cubicBezTo>
                  <a:pt x="363144" y="5064998"/>
                  <a:pt x="461997" y="5165924"/>
                  <a:pt x="592833" y="5209177"/>
                </a:cubicBezTo>
                <a:cubicBezTo>
                  <a:pt x="488165" y="5043371"/>
                  <a:pt x="351514" y="4956864"/>
                  <a:pt x="226494" y="4855939"/>
                </a:cubicBezTo>
                <a:cubicBezTo>
                  <a:pt x="168344" y="4809081"/>
                  <a:pt x="116011" y="4751408"/>
                  <a:pt x="49139" y="4726177"/>
                </a:cubicBezTo>
                <a:cubicBezTo>
                  <a:pt x="25879" y="4718968"/>
                  <a:pt x="-14825" y="4700947"/>
                  <a:pt x="5527" y="4650483"/>
                </a:cubicBezTo>
                <a:cubicBezTo>
                  <a:pt x="22972" y="4607230"/>
                  <a:pt x="54954" y="4621648"/>
                  <a:pt x="84029" y="4632460"/>
                </a:cubicBezTo>
                <a:cubicBezTo>
                  <a:pt x="153807" y="4661296"/>
                  <a:pt x="229401" y="4661296"/>
                  <a:pt x="325347" y="4661296"/>
                </a:cubicBezTo>
                <a:cubicBezTo>
                  <a:pt x="243939" y="4524326"/>
                  <a:pt x="95658" y="4567580"/>
                  <a:pt x="25879" y="4423401"/>
                </a:cubicBezTo>
                <a:cubicBezTo>
                  <a:pt x="113103" y="4398170"/>
                  <a:pt x="179975" y="4448632"/>
                  <a:pt x="249753" y="4459446"/>
                </a:cubicBezTo>
                <a:cubicBezTo>
                  <a:pt x="313718" y="4470259"/>
                  <a:pt x="328254" y="4445028"/>
                  <a:pt x="313718" y="4365729"/>
                </a:cubicBezTo>
                <a:cubicBezTo>
                  <a:pt x="290458" y="4243177"/>
                  <a:pt x="325347" y="4181900"/>
                  <a:pt x="418386" y="4214341"/>
                </a:cubicBezTo>
                <a:cubicBezTo>
                  <a:pt x="505609" y="4246781"/>
                  <a:pt x="514332" y="4199922"/>
                  <a:pt x="491072" y="4131438"/>
                </a:cubicBezTo>
                <a:cubicBezTo>
                  <a:pt x="456183" y="4030512"/>
                  <a:pt x="493979" y="3951214"/>
                  <a:pt x="520147" y="3864706"/>
                </a:cubicBezTo>
                <a:cubicBezTo>
                  <a:pt x="560851" y="3734945"/>
                  <a:pt x="543407" y="3670064"/>
                  <a:pt x="459090" y="3572743"/>
                </a:cubicBezTo>
                <a:cubicBezTo>
                  <a:pt x="409664" y="3518676"/>
                  <a:pt x="360236" y="3471818"/>
                  <a:pt x="290458" y="3424959"/>
                </a:cubicBezTo>
                <a:cubicBezTo>
                  <a:pt x="450368" y="3399728"/>
                  <a:pt x="284643" y="3313221"/>
                  <a:pt x="339884" y="3259153"/>
                </a:cubicBezTo>
                <a:cubicBezTo>
                  <a:pt x="453275" y="3237527"/>
                  <a:pt x="543407" y="3410542"/>
                  <a:pt x="697501" y="3360078"/>
                </a:cubicBezTo>
                <a:cubicBezTo>
                  <a:pt x="511425" y="3212294"/>
                  <a:pt x="302087" y="3165436"/>
                  <a:pt x="165437" y="2967190"/>
                </a:cubicBezTo>
                <a:cubicBezTo>
                  <a:pt x="197419" y="2923937"/>
                  <a:pt x="229401" y="2967190"/>
                  <a:pt x="255568" y="2949167"/>
                </a:cubicBezTo>
                <a:cubicBezTo>
                  <a:pt x="255568" y="2938354"/>
                  <a:pt x="560851" y="3006840"/>
                  <a:pt x="578296" y="2725691"/>
                </a:cubicBezTo>
                <a:cubicBezTo>
                  <a:pt x="584111" y="2725691"/>
                  <a:pt x="589926" y="2725691"/>
                  <a:pt x="595740" y="2714876"/>
                </a:cubicBezTo>
                <a:cubicBezTo>
                  <a:pt x="627722" y="2675228"/>
                  <a:pt x="598648" y="2581510"/>
                  <a:pt x="650982" y="2574301"/>
                </a:cubicBezTo>
                <a:cubicBezTo>
                  <a:pt x="709132" y="2567092"/>
                  <a:pt x="764373" y="2534653"/>
                  <a:pt x="825429" y="2552674"/>
                </a:cubicBezTo>
                <a:cubicBezTo>
                  <a:pt x="871949" y="2567092"/>
                  <a:pt x="921375" y="2585115"/>
                  <a:pt x="970802" y="2585115"/>
                </a:cubicBezTo>
                <a:cubicBezTo>
                  <a:pt x="1023136" y="2585115"/>
                  <a:pt x="1095822" y="2707668"/>
                  <a:pt x="1127805" y="2545465"/>
                </a:cubicBezTo>
                <a:cubicBezTo>
                  <a:pt x="1127805" y="2538257"/>
                  <a:pt x="1217936" y="2556280"/>
                  <a:pt x="1267362" y="2563488"/>
                </a:cubicBezTo>
                <a:cubicBezTo>
                  <a:pt x="1308067" y="2570698"/>
                  <a:pt x="1357494" y="2603137"/>
                  <a:pt x="1386568" y="2538257"/>
                </a:cubicBezTo>
                <a:cubicBezTo>
                  <a:pt x="1401105" y="2498607"/>
                  <a:pt x="1331326" y="2426518"/>
                  <a:pt x="1270270" y="2419309"/>
                </a:cubicBezTo>
                <a:cubicBezTo>
                  <a:pt x="1215029" y="2412101"/>
                  <a:pt x="1159787" y="2404892"/>
                  <a:pt x="1107453" y="2419309"/>
                </a:cubicBezTo>
                <a:cubicBezTo>
                  <a:pt x="1043489" y="2437331"/>
                  <a:pt x="1008599" y="2408495"/>
                  <a:pt x="991154" y="2343615"/>
                </a:cubicBezTo>
                <a:cubicBezTo>
                  <a:pt x="970802" y="2275131"/>
                  <a:pt x="933005" y="2239085"/>
                  <a:pt x="880671" y="2206645"/>
                </a:cubicBezTo>
                <a:cubicBezTo>
                  <a:pt x="752743" y="2127346"/>
                  <a:pt x="630630" y="2033629"/>
                  <a:pt x="491072" y="1986771"/>
                </a:cubicBezTo>
                <a:cubicBezTo>
                  <a:pt x="464905" y="1979562"/>
                  <a:pt x="432923" y="1965145"/>
                  <a:pt x="421293" y="1903868"/>
                </a:cubicBezTo>
                <a:cubicBezTo>
                  <a:pt x="799262" y="1997584"/>
                  <a:pt x="1142342" y="2239085"/>
                  <a:pt x="1531941" y="2224667"/>
                </a:cubicBezTo>
                <a:cubicBezTo>
                  <a:pt x="1427272" y="2148974"/>
                  <a:pt x="1302252" y="2145369"/>
                  <a:pt x="1188861" y="2091301"/>
                </a:cubicBezTo>
                <a:cubicBezTo>
                  <a:pt x="1270270" y="2051652"/>
                  <a:pt x="1345864" y="2094906"/>
                  <a:pt x="1421458" y="2116532"/>
                </a:cubicBezTo>
                <a:cubicBezTo>
                  <a:pt x="1485422" y="2134554"/>
                  <a:pt x="1543571" y="2138160"/>
                  <a:pt x="1549386" y="2026420"/>
                </a:cubicBezTo>
                <a:cubicBezTo>
                  <a:pt x="1549386" y="2015607"/>
                  <a:pt x="1549386" y="2008398"/>
                  <a:pt x="1549386" y="1997584"/>
                </a:cubicBezTo>
                <a:cubicBezTo>
                  <a:pt x="1526126" y="1950727"/>
                  <a:pt x="1494144" y="1929099"/>
                  <a:pt x="1453440" y="1914682"/>
                </a:cubicBezTo>
                <a:cubicBezTo>
                  <a:pt x="1430180" y="1907473"/>
                  <a:pt x="1398198" y="1893056"/>
                  <a:pt x="1398198" y="1860614"/>
                </a:cubicBezTo>
                <a:cubicBezTo>
                  <a:pt x="1401105" y="1738063"/>
                  <a:pt x="1322604" y="1702018"/>
                  <a:pt x="1247011" y="1665972"/>
                </a:cubicBezTo>
                <a:cubicBezTo>
                  <a:pt x="1287715" y="1604696"/>
                  <a:pt x="1322604" y="1647950"/>
                  <a:pt x="1354586" y="1644345"/>
                </a:cubicBezTo>
                <a:cubicBezTo>
                  <a:pt x="1374939" y="1640741"/>
                  <a:pt x="1395290" y="1637138"/>
                  <a:pt x="1395290" y="1604696"/>
                </a:cubicBezTo>
                <a:cubicBezTo>
                  <a:pt x="1395290" y="1579465"/>
                  <a:pt x="1386568" y="1547025"/>
                  <a:pt x="1366216" y="1547025"/>
                </a:cubicBezTo>
                <a:cubicBezTo>
                  <a:pt x="1238288" y="1543420"/>
                  <a:pt x="1165601" y="1370405"/>
                  <a:pt x="1031858" y="1370405"/>
                </a:cubicBezTo>
                <a:cubicBezTo>
                  <a:pt x="950450" y="1370405"/>
                  <a:pt x="1072563" y="1273083"/>
                  <a:pt x="1005692" y="1233435"/>
                </a:cubicBezTo>
                <a:cubicBezTo>
                  <a:pt x="991154" y="1222621"/>
                  <a:pt x="1046396" y="1208203"/>
                  <a:pt x="1069655" y="1211808"/>
                </a:cubicBezTo>
                <a:cubicBezTo>
                  <a:pt x="1092915" y="1215412"/>
                  <a:pt x="1113268" y="1240644"/>
                  <a:pt x="1142342" y="1222621"/>
                </a:cubicBezTo>
                <a:cubicBezTo>
                  <a:pt x="1156879" y="1157741"/>
                  <a:pt x="1119082" y="1132510"/>
                  <a:pt x="1084193" y="1114487"/>
                </a:cubicBezTo>
                <a:cubicBezTo>
                  <a:pt x="1008599" y="1071234"/>
                  <a:pt x="933005" y="1020771"/>
                  <a:pt x="848689" y="1006353"/>
                </a:cubicBezTo>
                <a:cubicBezTo>
                  <a:pt x="819615" y="1002748"/>
                  <a:pt x="802169" y="984726"/>
                  <a:pt x="805077" y="948681"/>
                </a:cubicBezTo>
                <a:cubicBezTo>
                  <a:pt x="810892" y="901822"/>
                  <a:pt x="839967" y="916240"/>
                  <a:pt x="863226" y="919844"/>
                </a:cubicBezTo>
                <a:cubicBezTo>
                  <a:pt x="877764" y="923450"/>
                  <a:pt x="892301" y="934263"/>
                  <a:pt x="906838" y="909031"/>
                </a:cubicBezTo>
                <a:cubicBezTo>
                  <a:pt x="566666" y="653113"/>
                  <a:pt x="386404" y="667532"/>
                  <a:pt x="5527" y="458471"/>
                </a:cubicBezTo>
                <a:cubicBezTo>
                  <a:pt x="89843" y="418822"/>
                  <a:pt x="150900" y="447658"/>
                  <a:pt x="209049" y="454867"/>
                </a:cubicBezTo>
                <a:cubicBezTo>
                  <a:pt x="354422" y="472890"/>
                  <a:pt x="264290" y="505329"/>
                  <a:pt x="409664" y="526956"/>
                </a:cubicBezTo>
                <a:cubicBezTo>
                  <a:pt x="479443" y="537770"/>
                  <a:pt x="543407" y="573815"/>
                  <a:pt x="621908" y="516143"/>
                </a:cubicBezTo>
                <a:cubicBezTo>
                  <a:pt x="674242" y="476494"/>
                  <a:pt x="758558" y="519747"/>
                  <a:pt x="822522" y="552188"/>
                </a:cubicBezTo>
                <a:cubicBezTo>
                  <a:pt x="874856" y="581024"/>
                  <a:pt x="927190" y="588232"/>
                  <a:pt x="996969" y="552188"/>
                </a:cubicBezTo>
                <a:cubicBezTo>
                  <a:pt x="933005" y="530562"/>
                  <a:pt x="883579" y="512539"/>
                  <a:pt x="834151" y="498120"/>
                </a:cubicBezTo>
                <a:cubicBezTo>
                  <a:pt x="793447" y="487307"/>
                  <a:pt x="770187" y="462076"/>
                  <a:pt x="773095" y="408008"/>
                </a:cubicBezTo>
                <a:cubicBezTo>
                  <a:pt x="773095" y="379172"/>
                  <a:pt x="764373" y="339523"/>
                  <a:pt x="793447" y="325106"/>
                </a:cubicBezTo>
                <a:cubicBezTo>
                  <a:pt x="816707" y="310688"/>
                  <a:pt x="848689" y="325106"/>
                  <a:pt x="860319" y="350336"/>
                </a:cubicBezTo>
                <a:cubicBezTo>
                  <a:pt x="874856" y="397195"/>
                  <a:pt x="889393" y="440449"/>
                  <a:pt x="938820" y="444054"/>
                </a:cubicBezTo>
                <a:cubicBezTo>
                  <a:pt x="1005692" y="451262"/>
                  <a:pt x="967894" y="422426"/>
                  <a:pt x="956265" y="386381"/>
                </a:cubicBezTo>
                <a:cubicBezTo>
                  <a:pt x="944635" y="346733"/>
                  <a:pt x="979525" y="335919"/>
                  <a:pt x="1002784" y="343127"/>
                </a:cubicBezTo>
                <a:cubicBezTo>
                  <a:pt x="1090008" y="375569"/>
                  <a:pt x="1180139" y="317897"/>
                  <a:pt x="1270270" y="364755"/>
                </a:cubicBezTo>
                <a:cubicBezTo>
                  <a:pt x="1247011" y="249411"/>
                  <a:pt x="1197583" y="198949"/>
                  <a:pt x="1092915" y="180926"/>
                </a:cubicBezTo>
                <a:cubicBezTo>
                  <a:pt x="1055118" y="177322"/>
                  <a:pt x="1014414" y="184530"/>
                  <a:pt x="979525" y="152090"/>
                </a:cubicBezTo>
                <a:cubicBezTo>
                  <a:pt x="959172" y="134068"/>
                  <a:pt x="938820" y="112441"/>
                  <a:pt x="953358" y="76396"/>
                </a:cubicBezTo>
                <a:cubicBezTo>
                  <a:pt x="962080" y="51165"/>
                  <a:pt x="985339" y="51165"/>
                  <a:pt x="1005692" y="58373"/>
                </a:cubicBezTo>
                <a:cubicBezTo>
                  <a:pt x="1090008" y="98023"/>
                  <a:pt x="1180139" y="108837"/>
                  <a:pt x="1267362" y="123254"/>
                </a:cubicBezTo>
                <a:cubicBezTo>
                  <a:pt x="1281900" y="126859"/>
                  <a:pt x="1296437" y="134068"/>
                  <a:pt x="1310975" y="98023"/>
                </a:cubicBezTo>
                <a:cubicBezTo>
                  <a:pt x="1260095" y="81803"/>
                  <a:pt x="1209941" y="62879"/>
                  <a:pt x="1159787" y="43505"/>
                </a:cubicBezTo>
                <a:close/>
              </a:path>
            </a:pathLst>
          </a:custGeom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id="{F3828B3C-C6A4-427B-8C85-292EA6C07E40}"/>
              </a:ext>
            </a:extLst>
          </p:cNvPr>
          <p:cNvSpPr txBox="1">
            <a:spLocks/>
          </p:cNvSpPr>
          <p:nvPr/>
        </p:nvSpPr>
        <p:spPr>
          <a:xfrm>
            <a:off x="385694" y="247253"/>
            <a:ext cx="7977256" cy="75882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AU" altLang="zh-TW" sz="5400" u="none" strike="noStrike" kern="0" spc="0" dirty="0">
                <a:solidFill>
                  <a:srgbClr val="000000"/>
                </a:solidFill>
                <a:effectLst/>
                <a:latin typeface="+mj-ea"/>
                <a:cs typeface="Arial Unicode MS"/>
              </a:rPr>
              <a:t>(</a:t>
            </a:r>
            <a:r>
              <a:rPr lang="zh-TW" altLang="en-US" sz="5400" u="none" strike="noStrike" kern="0" spc="0" dirty="0">
                <a:solidFill>
                  <a:srgbClr val="000000"/>
                </a:solidFill>
                <a:effectLst/>
                <a:latin typeface="+mj-ea"/>
                <a:cs typeface="Arial Unicode MS"/>
              </a:rPr>
              <a:t>一</a:t>
            </a:r>
            <a:r>
              <a:rPr lang="en-AU" altLang="zh-TW" sz="5400" u="none" strike="noStrike" kern="0" spc="0" dirty="0">
                <a:solidFill>
                  <a:srgbClr val="000000"/>
                </a:solidFill>
                <a:effectLst/>
                <a:latin typeface="+mj-ea"/>
                <a:cs typeface="Arial Unicode MS"/>
              </a:rPr>
              <a:t>) </a:t>
            </a:r>
            <a:r>
              <a:rPr lang="zh-TW" sz="5400" u="none" strike="noStrike" kern="0" spc="0" dirty="0">
                <a:solidFill>
                  <a:srgbClr val="000000"/>
                </a:solidFill>
                <a:effectLst/>
                <a:latin typeface="+mj-ea"/>
                <a:cs typeface="Arial Unicode MS"/>
              </a:rPr>
              <a:t>順服是信真神的證實</a:t>
            </a:r>
            <a:endParaRPr lang="en-AU" sz="5400" dirty="0">
              <a:latin typeface="+mj-ea"/>
            </a:endParaRP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AEDA949C-BFE7-4782-B17C-ED0A86FE4C25}"/>
              </a:ext>
            </a:extLst>
          </p:cNvPr>
          <p:cNvSpPr txBox="1">
            <a:spLocks/>
          </p:cNvSpPr>
          <p:nvPr/>
        </p:nvSpPr>
        <p:spPr>
          <a:xfrm>
            <a:off x="95249" y="1253331"/>
            <a:ext cx="9467851" cy="51950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371600" lvl="1" indent="-914400" algn="l">
              <a:buFont typeface="Wingdings" panose="05000000000000000000" pitchFamily="2" charset="2"/>
              <a:buChar char="v"/>
            </a:pPr>
            <a:r>
              <a:rPr lang="zh-TW" altLang="en-US" sz="4400" dirty="0">
                <a:latin typeface="+mn-ea"/>
              </a:rPr>
              <a:t>在第二次彼得和約翰被審問時候他們的回應 </a:t>
            </a:r>
            <a:r>
              <a:rPr lang="en-US" altLang="zh-TW" sz="4400" dirty="0">
                <a:latin typeface="+mn-ea"/>
              </a:rPr>
              <a:t>(</a:t>
            </a:r>
            <a:r>
              <a:rPr lang="zh-TW" altLang="en-US" sz="4400" dirty="0">
                <a:latin typeface="+mn-ea"/>
              </a:rPr>
              <a:t>徒 </a:t>
            </a:r>
            <a:r>
              <a:rPr lang="en-US" altLang="zh-TW" sz="4400" dirty="0">
                <a:latin typeface="+mn-ea"/>
              </a:rPr>
              <a:t>5:29-32)</a:t>
            </a:r>
          </a:p>
          <a:p>
            <a:pPr algn="l"/>
            <a:r>
              <a:rPr lang="en-US" sz="2800" dirty="0">
                <a:latin typeface="+mn-ea"/>
              </a:rPr>
              <a:t>29 </a:t>
            </a:r>
            <a:r>
              <a:rPr lang="zh-TW" altLang="en-US" sz="2800" dirty="0">
                <a:latin typeface="+mn-ea"/>
              </a:rPr>
              <a:t>彼得和眾使徒回答：「我們必須順從上帝，勝於順從人。 </a:t>
            </a:r>
            <a:endParaRPr lang="en-AU" sz="2800" dirty="0">
              <a:latin typeface="+mn-ea"/>
            </a:endParaRPr>
          </a:p>
          <a:p>
            <a:pPr algn="l"/>
            <a:r>
              <a:rPr lang="en-US" sz="2800" dirty="0">
                <a:latin typeface="+mn-ea"/>
              </a:rPr>
              <a:t>30 </a:t>
            </a:r>
            <a:r>
              <a:rPr lang="zh-TW" altLang="en-US" sz="2800" dirty="0">
                <a:latin typeface="+mn-ea"/>
              </a:rPr>
              <a:t>你們掛在木頭上殺害的耶穌，我們祖宗的上帝已經使他復活了。 </a:t>
            </a:r>
            <a:endParaRPr lang="en-AU" sz="2800" dirty="0">
              <a:latin typeface="+mn-ea"/>
            </a:endParaRPr>
          </a:p>
          <a:p>
            <a:pPr algn="l"/>
            <a:r>
              <a:rPr lang="en-US" sz="2800" dirty="0">
                <a:latin typeface="+mn-ea"/>
              </a:rPr>
              <a:t>31 </a:t>
            </a:r>
            <a:r>
              <a:rPr lang="zh-TW" altLang="en-US" sz="2800" dirty="0">
                <a:latin typeface="+mn-ea"/>
              </a:rPr>
              <a:t>上帝把他高舉在自己的右邊，使他作元帥，作救主，使以色列人得以悔改，並且罪得赦免。</a:t>
            </a:r>
            <a:endParaRPr lang="en-AU" altLang="zh-TW" sz="2800" dirty="0">
              <a:latin typeface="+mn-ea"/>
            </a:endParaRPr>
          </a:p>
          <a:p>
            <a:pPr algn="l"/>
            <a:r>
              <a:rPr lang="en-US" sz="2800" dirty="0">
                <a:latin typeface="+mn-ea"/>
              </a:rPr>
              <a:t>32 </a:t>
            </a:r>
            <a:r>
              <a:rPr lang="zh-TW" altLang="en-US" sz="2800" dirty="0">
                <a:latin typeface="+mn-ea"/>
              </a:rPr>
              <a:t>我們是這些事的見證人；上帝賜給順從的人的聖靈也為這些事作見證。」</a:t>
            </a:r>
          </a:p>
          <a:p>
            <a:pPr algn="l"/>
            <a:endParaRPr lang="zh-TW" altLang="en-US" sz="2800" dirty="0">
              <a:latin typeface="+mn-ea"/>
            </a:endParaRPr>
          </a:p>
          <a:p>
            <a:pPr marL="1371600" lvl="1" indent="-914400" algn="l">
              <a:buFont typeface="Wingdings" panose="05000000000000000000" pitchFamily="2" charset="2"/>
              <a:buChar char="v"/>
            </a:pPr>
            <a:endParaRPr lang="en-AU" altLang="zh-TW" sz="4400" dirty="0">
              <a:latin typeface="+mn-ea"/>
            </a:endParaRPr>
          </a:p>
          <a:p>
            <a:pPr marL="914400" indent="-914400" algn="l">
              <a:buFont typeface="+mj-lt"/>
              <a:buAutoNum type="arabicPeriod"/>
            </a:pPr>
            <a:endParaRPr lang="en-US" sz="4800" dirty="0">
              <a:latin typeface="+mn-ea"/>
            </a:endParaRPr>
          </a:p>
          <a:p>
            <a:pPr algn="l"/>
            <a:endParaRPr lang="en-AU" sz="4800" dirty="0">
              <a:latin typeface="+mn-ea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AU" sz="4800" dirty="0"/>
          </a:p>
        </p:txBody>
      </p:sp>
      <p:sp>
        <p:nvSpPr>
          <p:cNvPr id="7" name="Slide Number Placeholder 1">
            <a:extLst>
              <a:ext uri="{FF2B5EF4-FFF2-40B4-BE49-F238E27FC236}">
                <a16:creationId xmlns:a16="http://schemas.microsoft.com/office/drawing/2014/main" id="{054F3BD2-8BBC-4453-B00D-0A11EA93AD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-1743075" y="6378570"/>
            <a:ext cx="2743200" cy="365125"/>
          </a:xfrm>
        </p:spPr>
        <p:txBody>
          <a:bodyPr/>
          <a:lstStyle/>
          <a:p>
            <a:fld id="{E89D73B1-92AA-488F-98D2-B5F685EE0776}" type="slidenum">
              <a:rPr lang="en-AU" smtClean="0"/>
              <a:t>8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2490306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9" name="Rectangle 28">
            <a:extLst>
              <a:ext uri="{FF2B5EF4-FFF2-40B4-BE49-F238E27FC236}">
                <a16:creationId xmlns:a16="http://schemas.microsoft.com/office/drawing/2014/main" id="{06DA9DF9-31F7-4056-B42E-878CC92417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close up of a plant&#10;&#10;Description automatically generated with low confidence">
            <a:extLst>
              <a:ext uri="{FF2B5EF4-FFF2-40B4-BE49-F238E27FC236}">
                <a16:creationId xmlns:a16="http://schemas.microsoft.com/office/drawing/2014/main" id="{4395B369-FF01-4EC1-B455-916B13B4895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600" r="12362" b="-1"/>
          <a:stretch/>
        </p:blipFill>
        <p:spPr>
          <a:xfrm>
            <a:off x="9075801" y="10"/>
            <a:ext cx="3028950" cy="6857990"/>
          </a:xfrm>
          <a:custGeom>
            <a:avLst/>
            <a:gdLst/>
            <a:ahLst/>
            <a:cxnLst/>
            <a:rect l="l" t="t" r="r" b="b"/>
            <a:pathLst>
              <a:path w="5962785" h="6858000">
                <a:moveTo>
                  <a:pt x="1044839" y="0"/>
                </a:moveTo>
                <a:lnTo>
                  <a:pt x="5962785" y="0"/>
                </a:lnTo>
                <a:lnTo>
                  <a:pt x="5962785" y="6858000"/>
                </a:lnTo>
                <a:lnTo>
                  <a:pt x="1469886" y="6858000"/>
                </a:lnTo>
                <a:lnTo>
                  <a:pt x="1416006" y="6823984"/>
                </a:lnTo>
                <a:cubicBezTo>
                  <a:pt x="1356767" y="6787940"/>
                  <a:pt x="1296437" y="6755500"/>
                  <a:pt x="1232473" y="6733873"/>
                </a:cubicBezTo>
                <a:cubicBezTo>
                  <a:pt x="1145250" y="6705037"/>
                  <a:pt x="1060933" y="6654575"/>
                  <a:pt x="1075471" y="6503186"/>
                </a:cubicBezTo>
                <a:cubicBezTo>
                  <a:pt x="1078378" y="6459932"/>
                  <a:pt x="1055118" y="6427493"/>
                  <a:pt x="1020229" y="6438306"/>
                </a:cubicBezTo>
                <a:cubicBezTo>
                  <a:pt x="953358" y="6459932"/>
                  <a:pt x="921375" y="6398656"/>
                  <a:pt x="883579" y="6351798"/>
                </a:cubicBezTo>
                <a:cubicBezTo>
                  <a:pt x="816707" y="6268895"/>
                  <a:pt x="752743" y="6182387"/>
                  <a:pt x="645167" y="6167969"/>
                </a:cubicBezTo>
                <a:cubicBezTo>
                  <a:pt x="665519" y="6103088"/>
                  <a:pt x="700408" y="6110298"/>
                  <a:pt x="732391" y="6124716"/>
                </a:cubicBezTo>
                <a:cubicBezTo>
                  <a:pt x="816707" y="6160761"/>
                  <a:pt x="901023" y="6200410"/>
                  <a:pt x="985339" y="6236455"/>
                </a:cubicBezTo>
                <a:cubicBezTo>
                  <a:pt x="1040581" y="6258081"/>
                  <a:pt x="1095822" y="6290522"/>
                  <a:pt x="1168509" y="6265291"/>
                </a:cubicBezTo>
                <a:cubicBezTo>
                  <a:pt x="1104545" y="6135530"/>
                  <a:pt x="996969" y="6110298"/>
                  <a:pt x="909746" y="6070649"/>
                </a:cubicBezTo>
                <a:cubicBezTo>
                  <a:pt x="802169" y="6020185"/>
                  <a:pt x="738206" y="5926470"/>
                  <a:pt x="659704" y="5818335"/>
                </a:cubicBezTo>
                <a:cubicBezTo>
                  <a:pt x="738206" y="5789500"/>
                  <a:pt x="787632" y="5868798"/>
                  <a:pt x="851597" y="5865193"/>
                </a:cubicBezTo>
                <a:cubicBezTo>
                  <a:pt x="854504" y="5854380"/>
                  <a:pt x="860319" y="5832753"/>
                  <a:pt x="860319" y="5832753"/>
                </a:cubicBezTo>
                <a:cubicBezTo>
                  <a:pt x="755650" y="5775081"/>
                  <a:pt x="709132" y="5666947"/>
                  <a:pt x="691686" y="5533581"/>
                </a:cubicBezTo>
                <a:cubicBezTo>
                  <a:pt x="685872" y="5465095"/>
                  <a:pt x="648075" y="5443468"/>
                  <a:pt x="610278" y="5411029"/>
                </a:cubicBezTo>
                <a:cubicBezTo>
                  <a:pt x="482350" y="5299289"/>
                  <a:pt x="345700" y="5198364"/>
                  <a:pt x="238123" y="5046976"/>
                </a:cubicBezTo>
                <a:cubicBezTo>
                  <a:pt x="363144" y="5064998"/>
                  <a:pt x="461997" y="5165924"/>
                  <a:pt x="592833" y="5209177"/>
                </a:cubicBezTo>
                <a:cubicBezTo>
                  <a:pt x="488165" y="5043371"/>
                  <a:pt x="351514" y="4956864"/>
                  <a:pt x="226494" y="4855939"/>
                </a:cubicBezTo>
                <a:cubicBezTo>
                  <a:pt x="168344" y="4809081"/>
                  <a:pt x="116011" y="4751408"/>
                  <a:pt x="49139" y="4726177"/>
                </a:cubicBezTo>
                <a:cubicBezTo>
                  <a:pt x="25879" y="4718968"/>
                  <a:pt x="-14825" y="4700947"/>
                  <a:pt x="5527" y="4650483"/>
                </a:cubicBezTo>
                <a:cubicBezTo>
                  <a:pt x="22972" y="4607230"/>
                  <a:pt x="54954" y="4621648"/>
                  <a:pt x="84029" y="4632460"/>
                </a:cubicBezTo>
                <a:cubicBezTo>
                  <a:pt x="153807" y="4661296"/>
                  <a:pt x="229401" y="4661296"/>
                  <a:pt x="325347" y="4661296"/>
                </a:cubicBezTo>
                <a:cubicBezTo>
                  <a:pt x="243939" y="4524326"/>
                  <a:pt x="95658" y="4567580"/>
                  <a:pt x="25879" y="4423401"/>
                </a:cubicBezTo>
                <a:cubicBezTo>
                  <a:pt x="113103" y="4398170"/>
                  <a:pt x="179975" y="4448632"/>
                  <a:pt x="249753" y="4459446"/>
                </a:cubicBezTo>
                <a:cubicBezTo>
                  <a:pt x="313718" y="4470259"/>
                  <a:pt x="328254" y="4445028"/>
                  <a:pt x="313718" y="4365729"/>
                </a:cubicBezTo>
                <a:cubicBezTo>
                  <a:pt x="290458" y="4243177"/>
                  <a:pt x="325347" y="4181900"/>
                  <a:pt x="418386" y="4214341"/>
                </a:cubicBezTo>
                <a:cubicBezTo>
                  <a:pt x="505609" y="4246781"/>
                  <a:pt x="514332" y="4199922"/>
                  <a:pt x="491072" y="4131438"/>
                </a:cubicBezTo>
                <a:cubicBezTo>
                  <a:pt x="456183" y="4030512"/>
                  <a:pt x="493979" y="3951214"/>
                  <a:pt x="520147" y="3864706"/>
                </a:cubicBezTo>
                <a:cubicBezTo>
                  <a:pt x="560851" y="3734945"/>
                  <a:pt x="543407" y="3670064"/>
                  <a:pt x="459090" y="3572743"/>
                </a:cubicBezTo>
                <a:cubicBezTo>
                  <a:pt x="409664" y="3518676"/>
                  <a:pt x="360236" y="3471818"/>
                  <a:pt x="290458" y="3424959"/>
                </a:cubicBezTo>
                <a:cubicBezTo>
                  <a:pt x="450368" y="3399728"/>
                  <a:pt x="284643" y="3313221"/>
                  <a:pt x="339884" y="3259153"/>
                </a:cubicBezTo>
                <a:cubicBezTo>
                  <a:pt x="453275" y="3237527"/>
                  <a:pt x="543407" y="3410542"/>
                  <a:pt x="697501" y="3360078"/>
                </a:cubicBezTo>
                <a:cubicBezTo>
                  <a:pt x="511425" y="3212294"/>
                  <a:pt x="302087" y="3165436"/>
                  <a:pt x="165437" y="2967190"/>
                </a:cubicBezTo>
                <a:cubicBezTo>
                  <a:pt x="197419" y="2923937"/>
                  <a:pt x="229401" y="2967190"/>
                  <a:pt x="255568" y="2949167"/>
                </a:cubicBezTo>
                <a:cubicBezTo>
                  <a:pt x="255568" y="2938354"/>
                  <a:pt x="560851" y="3006840"/>
                  <a:pt x="578296" y="2725691"/>
                </a:cubicBezTo>
                <a:cubicBezTo>
                  <a:pt x="584111" y="2725691"/>
                  <a:pt x="589926" y="2725691"/>
                  <a:pt x="595740" y="2714876"/>
                </a:cubicBezTo>
                <a:cubicBezTo>
                  <a:pt x="627722" y="2675228"/>
                  <a:pt x="598648" y="2581510"/>
                  <a:pt x="650982" y="2574301"/>
                </a:cubicBezTo>
                <a:cubicBezTo>
                  <a:pt x="709132" y="2567092"/>
                  <a:pt x="764373" y="2534653"/>
                  <a:pt x="825429" y="2552674"/>
                </a:cubicBezTo>
                <a:cubicBezTo>
                  <a:pt x="871949" y="2567092"/>
                  <a:pt x="921375" y="2585115"/>
                  <a:pt x="970802" y="2585115"/>
                </a:cubicBezTo>
                <a:cubicBezTo>
                  <a:pt x="1023136" y="2585115"/>
                  <a:pt x="1095822" y="2707668"/>
                  <a:pt x="1127805" y="2545465"/>
                </a:cubicBezTo>
                <a:cubicBezTo>
                  <a:pt x="1127805" y="2538257"/>
                  <a:pt x="1217936" y="2556280"/>
                  <a:pt x="1267362" y="2563488"/>
                </a:cubicBezTo>
                <a:cubicBezTo>
                  <a:pt x="1308067" y="2570698"/>
                  <a:pt x="1357494" y="2603137"/>
                  <a:pt x="1386568" y="2538257"/>
                </a:cubicBezTo>
                <a:cubicBezTo>
                  <a:pt x="1401105" y="2498607"/>
                  <a:pt x="1331326" y="2426518"/>
                  <a:pt x="1270270" y="2419309"/>
                </a:cubicBezTo>
                <a:cubicBezTo>
                  <a:pt x="1215029" y="2412101"/>
                  <a:pt x="1159787" y="2404892"/>
                  <a:pt x="1107453" y="2419309"/>
                </a:cubicBezTo>
                <a:cubicBezTo>
                  <a:pt x="1043489" y="2437331"/>
                  <a:pt x="1008599" y="2408495"/>
                  <a:pt x="991154" y="2343615"/>
                </a:cubicBezTo>
                <a:cubicBezTo>
                  <a:pt x="970802" y="2275131"/>
                  <a:pt x="933005" y="2239085"/>
                  <a:pt x="880671" y="2206645"/>
                </a:cubicBezTo>
                <a:cubicBezTo>
                  <a:pt x="752743" y="2127346"/>
                  <a:pt x="630630" y="2033629"/>
                  <a:pt x="491072" y="1986771"/>
                </a:cubicBezTo>
                <a:cubicBezTo>
                  <a:pt x="464905" y="1979562"/>
                  <a:pt x="432923" y="1965145"/>
                  <a:pt x="421293" y="1903868"/>
                </a:cubicBezTo>
                <a:cubicBezTo>
                  <a:pt x="799262" y="1997584"/>
                  <a:pt x="1142342" y="2239085"/>
                  <a:pt x="1531941" y="2224667"/>
                </a:cubicBezTo>
                <a:cubicBezTo>
                  <a:pt x="1427272" y="2148974"/>
                  <a:pt x="1302252" y="2145369"/>
                  <a:pt x="1188861" y="2091301"/>
                </a:cubicBezTo>
                <a:cubicBezTo>
                  <a:pt x="1270270" y="2051652"/>
                  <a:pt x="1345864" y="2094906"/>
                  <a:pt x="1421458" y="2116532"/>
                </a:cubicBezTo>
                <a:cubicBezTo>
                  <a:pt x="1485422" y="2134554"/>
                  <a:pt x="1543571" y="2138160"/>
                  <a:pt x="1549386" y="2026420"/>
                </a:cubicBezTo>
                <a:cubicBezTo>
                  <a:pt x="1549386" y="2015607"/>
                  <a:pt x="1549386" y="2008398"/>
                  <a:pt x="1549386" y="1997584"/>
                </a:cubicBezTo>
                <a:cubicBezTo>
                  <a:pt x="1526126" y="1950727"/>
                  <a:pt x="1494144" y="1929099"/>
                  <a:pt x="1453440" y="1914682"/>
                </a:cubicBezTo>
                <a:cubicBezTo>
                  <a:pt x="1430180" y="1907473"/>
                  <a:pt x="1398198" y="1893056"/>
                  <a:pt x="1398198" y="1860614"/>
                </a:cubicBezTo>
                <a:cubicBezTo>
                  <a:pt x="1401105" y="1738063"/>
                  <a:pt x="1322604" y="1702018"/>
                  <a:pt x="1247011" y="1665972"/>
                </a:cubicBezTo>
                <a:cubicBezTo>
                  <a:pt x="1287715" y="1604696"/>
                  <a:pt x="1322604" y="1647950"/>
                  <a:pt x="1354586" y="1644345"/>
                </a:cubicBezTo>
                <a:cubicBezTo>
                  <a:pt x="1374939" y="1640741"/>
                  <a:pt x="1395290" y="1637138"/>
                  <a:pt x="1395290" y="1604696"/>
                </a:cubicBezTo>
                <a:cubicBezTo>
                  <a:pt x="1395290" y="1579465"/>
                  <a:pt x="1386568" y="1547025"/>
                  <a:pt x="1366216" y="1547025"/>
                </a:cubicBezTo>
                <a:cubicBezTo>
                  <a:pt x="1238288" y="1543420"/>
                  <a:pt x="1165601" y="1370405"/>
                  <a:pt x="1031858" y="1370405"/>
                </a:cubicBezTo>
                <a:cubicBezTo>
                  <a:pt x="950450" y="1370405"/>
                  <a:pt x="1072563" y="1273083"/>
                  <a:pt x="1005692" y="1233435"/>
                </a:cubicBezTo>
                <a:cubicBezTo>
                  <a:pt x="991154" y="1222621"/>
                  <a:pt x="1046396" y="1208203"/>
                  <a:pt x="1069655" y="1211808"/>
                </a:cubicBezTo>
                <a:cubicBezTo>
                  <a:pt x="1092915" y="1215412"/>
                  <a:pt x="1113268" y="1240644"/>
                  <a:pt x="1142342" y="1222621"/>
                </a:cubicBezTo>
                <a:cubicBezTo>
                  <a:pt x="1156879" y="1157741"/>
                  <a:pt x="1119082" y="1132510"/>
                  <a:pt x="1084193" y="1114487"/>
                </a:cubicBezTo>
                <a:cubicBezTo>
                  <a:pt x="1008599" y="1071234"/>
                  <a:pt x="933005" y="1020771"/>
                  <a:pt x="848689" y="1006353"/>
                </a:cubicBezTo>
                <a:cubicBezTo>
                  <a:pt x="819615" y="1002748"/>
                  <a:pt x="802169" y="984726"/>
                  <a:pt x="805077" y="948681"/>
                </a:cubicBezTo>
                <a:cubicBezTo>
                  <a:pt x="810892" y="901822"/>
                  <a:pt x="839967" y="916240"/>
                  <a:pt x="863226" y="919844"/>
                </a:cubicBezTo>
                <a:cubicBezTo>
                  <a:pt x="877764" y="923450"/>
                  <a:pt x="892301" y="934263"/>
                  <a:pt x="906838" y="909031"/>
                </a:cubicBezTo>
                <a:cubicBezTo>
                  <a:pt x="566666" y="653113"/>
                  <a:pt x="386404" y="667532"/>
                  <a:pt x="5527" y="458471"/>
                </a:cubicBezTo>
                <a:cubicBezTo>
                  <a:pt x="89843" y="418822"/>
                  <a:pt x="150900" y="447658"/>
                  <a:pt x="209049" y="454867"/>
                </a:cubicBezTo>
                <a:cubicBezTo>
                  <a:pt x="354422" y="472890"/>
                  <a:pt x="264290" y="505329"/>
                  <a:pt x="409664" y="526956"/>
                </a:cubicBezTo>
                <a:cubicBezTo>
                  <a:pt x="479443" y="537770"/>
                  <a:pt x="543407" y="573815"/>
                  <a:pt x="621908" y="516143"/>
                </a:cubicBezTo>
                <a:cubicBezTo>
                  <a:pt x="674242" y="476494"/>
                  <a:pt x="758558" y="519747"/>
                  <a:pt x="822522" y="552188"/>
                </a:cubicBezTo>
                <a:cubicBezTo>
                  <a:pt x="874856" y="581024"/>
                  <a:pt x="927190" y="588232"/>
                  <a:pt x="996969" y="552188"/>
                </a:cubicBezTo>
                <a:cubicBezTo>
                  <a:pt x="933005" y="530562"/>
                  <a:pt x="883579" y="512539"/>
                  <a:pt x="834151" y="498120"/>
                </a:cubicBezTo>
                <a:cubicBezTo>
                  <a:pt x="793447" y="487307"/>
                  <a:pt x="770187" y="462076"/>
                  <a:pt x="773095" y="408008"/>
                </a:cubicBezTo>
                <a:cubicBezTo>
                  <a:pt x="773095" y="379172"/>
                  <a:pt x="764373" y="339523"/>
                  <a:pt x="793447" y="325106"/>
                </a:cubicBezTo>
                <a:cubicBezTo>
                  <a:pt x="816707" y="310688"/>
                  <a:pt x="848689" y="325106"/>
                  <a:pt x="860319" y="350336"/>
                </a:cubicBezTo>
                <a:cubicBezTo>
                  <a:pt x="874856" y="397195"/>
                  <a:pt x="889393" y="440449"/>
                  <a:pt x="938820" y="444054"/>
                </a:cubicBezTo>
                <a:cubicBezTo>
                  <a:pt x="1005692" y="451262"/>
                  <a:pt x="967894" y="422426"/>
                  <a:pt x="956265" y="386381"/>
                </a:cubicBezTo>
                <a:cubicBezTo>
                  <a:pt x="944635" y="346733"/>
                  <a:pt x="979525" y="335919"/>
                  <a:pt x="1002784" y="343127"/>
                </a:cubicBezTo>
                <a:cubicBezTo>
                  <a:pt x="1090008" y="375569"/>
                  <a:pt x="1180139" y="317897"/>
                  <a:pt x="1270270" y="364755"/>
                </a:cubicBezTo>
                <a:cubicBezTo>
                  <a:pt x="1247011" y="249411"/>
                  <a:pt x="1197583" y="198949"/>
                  <a:pt x="1092915" y="180926"/>
                </a:cubicBezTo>
                <a:cubicBezTo>
                  <a:pt x="1055118" y="177322"/>
                  <a:pt x="1014414" y="184530"/>
                  <a:pt x="979525" y="152090"/>
                </a:cubicBezTo>
                <a:cubicBezTo>
                  <a:pt x="959172" y="134068"/>
                  <a:pt x="938820" y="112441"/>
                  <a:pt x="953358" y="76396"/>
                </a:cubicBezTo>
                <a:cubicBezTo>
                  <a:pt x="962080" y="51165"/>
                  <a:pt x="985339" y="51165"/>
                  <a:pt x="1005692" y="58373"/>
                </a:cubicBezTo>
                <a:cubicBezTo>
                  <a:pt x="1090008" y="98023"/>
                  <a:pt x="1180139" y="108837"/>
                  <a:pt x="1267362" y="123254"/>
                </a:cubicBezTo>
                <a:cubicBezTo>
                  <a:pt x="1281900" y="126859"/>
                  <a:pt x="1296437" y="134068"/>
                  <a:pt x="1310975" y="98023"/>
                </a:cubicBezTo>
                <a:cubicBezTo>
                  <a:pt x="1260095" y="81803"/>
                  <a:pt x="1209941" y="62879"/>
                  <a:pt x="1159787" y="43505"/>
                </a:cubicBezTo>
                <a:close/>
              </a:path>
            </a:pathLst>
          </a:custGeom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id="{F3828B3C-C6A4-427B-8C85-292EA6C07E40}"/>
              </a:ext>
            </a:extLst>
          </p:cNvPr>
          <p:cNvSpPr txBox="1">
            <a:spLocks/>
          </p:cNvSpPr>
          <p:nvPr/>
        </p:nvSpPr>
        <p:spPr>
          <a:xfrm>
            <a:off x="385694" y="247253"/>
            <a:ext cx="9177406" cy="75882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AU" altLang="zh-TW" sz="5400" u="none" strike="noStrike" kern="0" spc="0" dirty="0">
                <a:solidFill>
                  <a:srgbClr val="000000"/>
                </a:solidFill>
                <a:effectLst/>
                <a:latin typeface="+mj-ea"/>
                <a:cs typeface="Arial Unicode MS"/>
              </a:rPr>
              <a:t>(</a:t>
            </a:r>
            <a:r>
              <a:rPr lang="zh-TW" altLang="en-US" sz="5400" u="none" strike="noStrike" kern="0" spc="0" dirty="0">
                <a:solidFill>
                  <a:srgbClr val="000000"/>
                </a:solidFill>
                <a:effectLst/>
                <a:latin typeface="+mj-ea"/>
                <a:cs typeface="Arial Unicode MS"/>
              </a:rPr>
              <a:t>二</a:t>
            </a:r>
            <a:r>
              <a:rPr lang="en-AU" altLang="zh-TW" sz="5400" u="none" strike="noStrike" kern="0" spc="0" dirty="0">
                <a:solidFill>
                  <a:srgbClr val="000000"/>
                </a:solidFill>
                <a:effectLst/>
                <a:latin typeface="+mj-ea"/>
                <a:cs typeface="Arial Unicode MS"/>
              </a:rPr>
              <a:t>) </a:t>
            </a:r>
            <a:r>
              <a:rPr lang="zh-TW" altLang="en-US" sz="5400" u="none" strike="noStrike" kern="0" spc="0" dirty="0">
                <a:solidFill>
                  <a:srgbClr val="000000"/>
                </a:solidFill>
                <a:effectLst/>
                <a:latin typeface="+mj-ea"/>
                <a:cs typeface="Arial Unicode MS"/>
              </a:rPr>
              <a:t>順服帶來與神密切的關係</a:t>
            </a:r>
            <a:endParaRPr lang="en-AU" sz="5400" dirty="0">
              <a:latin typeface="+mj-ea"/>
            </a:endParaRP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AEDA949C-BFE7-4782-B17C-ED0A86FE4C25}"/>
              </a:ext>
            </a:extLst>
          </p:cNvPr>
          <p:cNvSpPr txBox="1">
            <a:spLocks/>
          </p:cNvSpPr>
          <p:nvPr/>
        </p:nvSpPr>
        <p:spPr>
          <a:xfrm>
            <a:off x="285750" y="1253331"/>
            <a:ext cx="8991600" cy="51950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14400" indent="-914400" algn="l">
              <a:buFont typeface="Arial" panose="020B0604020202020204" pitchFamily="34" charset="0"/>
              <a:buChar char="•"/>
            </a:pPr>
            <a:r>
              <a:rPr lang="zh-TW" altLang="en-US" sz="4800" dirty="0">
                <a:latin typeface="+mn-ea"/>
              </a:rPr>
              <a:t>常在主的愛裏 </a:t>
            </a:r>
            <a:r>
              <a:rPr lang="en-US" altLang="zh-TW" sz="4800" dirty="0">
                <a:latin typeface="+mn-ea"/>
              </a:rPr>
              <a:t>(</a:t>
            </a:r>
            <a:r>
              <a:rPr lang="zh-TW" altLang="en-US" sz="4800" dirty="0">
                <a:latin typeface="+mn-ea"/>
              </a:rPr>
              <a:t>約</a:t>
            </a:r>
            <a:r>
              <a:rPr lang="en-US" altLang="zh-TW" sz="4800" dirty="0">
                <a:latin typeface="+mn-ea"/>
              </a:rPr>
              <a:t>15:10) </a:t>
            </a:r>
            <a:endParaRPr lang="en-AU" altLang="zh-TW" sz="4800" dirty="0">
              <a:latin typeface="+mn-ea"/>
            </a:endParaRPr>
          </a:p>
          <a:p>
            <a:pPr marL="1371600" lvl="1" indent="-914400" algn="l">
              <a:buFont typeface="Wingdings" panose="05000000000000000000" pitchFamily="2" charset="2"/>
              <a:buChar char="v"/>
            </a:pPr>
            <a:endParaRPr lang="en-AU" altLang="zh-TW" sz="4400" dirty="0">
              <a:latin typeface="+mn-ea"/>
            </a:endParaRPr>
          </a:p>
          <a:p>
            <a:pPr lvl="1" algn="l"/>
            <a:r>
              <a:rPr lang="en-US" altLang="zh-TW" sz="4400" dirty="0">
                <a:latin typeface="+mn-ea"/>
              </a:rPr>
              <a:t>10 </a:t>
            </a:r>
            <a:r>
              <a:rPr lang="zh-TW" altLang="en-US" sz="4400" dirty="0">
                <a:latin typeface="+mn-ea"/>
              </a:rPr>
              <a:t>你們若遵守我的命令，就會常在我的愛裏，正如我遵守了我父的命令，常在他的愛裏。</a:t>
            </a:r>
          </a:p>
          <a:p>
            <a:pPr lvl="1" algn="l"/>
            <a:endParaRPr lang="en-AU" altLang="zh-TW" sz="4400" dirty="0">
              <a:latin typeface="+mn-ea"/>
            </a:endParaRPr>
          </a:p>
          <a:p>
            <a:pPr marL="914400" indent="-914400" algn="l">
              <a:buFont typeface="+mj-lt"/>
              <a:buAutoNum type="arabicPeriod"/>
            </a:pPr>
            <a:endParaRPr lang="en-US" sz="4800" dirty="0">
              <a:latin typeface="+mn-ea"/>
            </a:endParaRPr>
          </a:p>
          <a:p>
            <a:pPr algn="l"/>
            <a:endParaRPr lang="en-AU" sz="4800" dirty="0">
              <a:latin typeface="+mn-ea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AU" sz="4800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BB885FD-3563-4227-964C-A9162B33A0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-1809750" y="6288087"/>
            <a:ext cx="2743200" cy="365125"/>
          </a:xfrm>
        </p:spPr>
        <p:txBody>
          <a:bodyPr/>
          <a:lstStyle/>
          <a:p>
            <a:fld id="{E89D73B1-92AA-488F-98D2-B5F685EE0776}" type="slidenum">
              <a:rPr lang="en-AU" smtClean="0"/>
              <a:t>9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290752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</TotalTime>
  <Words>1404</Words>
  <Application>Microsoft Office PowerPoint</Application>
  <PresentationFormat>Widescreen</PresentationFormat>
  <Paragraphs>100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2" baseType="lpstr">
      <vt:lpstr>新細明體</vt:lpstr>
      <vt:lpstr>Arial</vt:lpstr>
      <vt:lpstr>Calibri</vt:lpstr>
      <vt:lpstr>Calibri Light</vt:lpstr>
      <vt:lpstr>Courier New</vt:lpstr>
      <vt:lpstr>Times New Roman</vt:lpstr>
      <vt:lpstr>Wingdings</vt:lpstr>
      <vt:lpstr>Office Theme</vt:lpstr>
      <vt:lpstr>信而順服的重要    約翰福音 15:1-17 (John)   張明俊牧師  2022年4月10日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信而順服的重要    約翰福音 15:1-17 (John)   張明俊牧師 </dc:title>
  <dc:creator>Maggie Chu</dc:creator>
  <cp:lastModifiedBy>Maggie Chu</cp:lastModifiedBy>
  <cp:revision>1</cp:revision>
  <dcterms:created xsi:type="dcterms:W3CDTF">2022-04-07T01:27:15Z</dcterms:created>
  <dcterms:modified xsi:type="dcterms:W3CDTF">2022-04-07T03:57:15Z</dcterms:modified>
</cp:coreProperties>
</file>