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87" r:id="rId2"/>
    <p:sldId id="457" r:id="rId3"/>
    <p:sldId id="458" r:id="rId4"/>
    <p:sldId id="460" r:id="rId5"/>
    <p:sldId id="461" r:id="rId6"/>
    <p:sldId id="462" r:id="rId7"/>
    <p:sldId id="463" r:id="rId8"/>
    <p:sldId id="464" r:id="rId9"/>
    <p:sldId id="473" r:id="rId10"/>
    <p:sldId id="472" r:id="rId11"/>
    <p:sldId id="474" r:id="rId12"/>
    <p:sldId id="466" r:id="rId13"/>
    <p:sldId id="467" r:id="rId14"/>
    <p:sldId id="465" r:id="rId15"/>
    <p:sldId id="476" r:id="rId16"/>
    <p:sldId id="459" r:id="rId17"/>
    <p:sldId id="468" r:id="rId18"/>
    <p:sldId id="475" r:id="rId19"/>
    <p:sldId id="471" r:id="rId20"/>
    <p:sldId id="469" r:id="rId21"/>
    <p:sldId id="470" r:id="rId22"/>
    <p:sldId id="456" r:id="rId23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97352-22C1-45F6-889F-277BFF93AEAB}" v="484" dt="2022-03-05T12:52:44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1" autoAdjust="0"/>
    <p:restoredTop sz="94660"/>
  </p:normalViewPr>
  <p:slideViewPr>
    <p:cSldViewPr>
      <p:cViewPr varScale="1">
        <p:scale>
          <a:sx n="62" d="100"/>
          <a:sy n="62" d="100"/>
        </p:scale>
        <p:origin x="8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DD01D1C1-2AB7-4D95-A640-AB77D1EDCFDB}"/>
    <pc:docChg chg="undo redo custSel addSld delSld modSld sldOrd">
      <pc:chgData name="Eric Shing" userId="55e86778-ed07-4932-b7f7-986ff6c4be43" providerId="ADAL" clId="{DD01D1C1-2AB7-4D95-A640-AB77D1EDCFDB}" dt="2021-09-11T09:37:49.909" v="2124"/>
      <pc:docMkLst>
        <pc:docMk/>
      </pc:docMkLst>
      <pc:sldChg chg="modSp mod">
        <pc:chgData name="Eric Shing" userId="55e86778-ed07-4932-b7f7-986ff6c4be43" providerId="ADAL" clId="{DD01D1C1-2AB7-4D95-A640-AB77D1EDCFDB}" dt="2021-09-11T05:56:36.497" v="926"/>
        <pc:sldMkLst>
          <pc:docMk/>
          <pc:sldMk cId="0" sldId="287"/>
        </pc:sldMkLst>
        <pc:spChg chg="mod">
          <ac:chgData name="Eric Shing" userId="55e86778-ed07-4932-b7f7-986ff6c4be43" providerId="ADAL" clId="{DD01D1C1-2AB7-4D95-A640-AB77D1EDCFDB}" dt="2021-09-11T03:32:18.511" v="83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DD01D1C1-2AB7-4D95-A640-AB77D1EDCFDB}" dt="2021-09-11T05:56:36.497" v="926"/>
          <ac:spMkLst>
            <pc:docMk/>
            <pc:sldMk cId="0" sldId="287"/>
            <ac:spMk id="5" creationId="{00000000-0000-0000-0000-000000000000}"/>
          </ac:spMkLst>
        </pc:spChg>
      </pc:sldChg>
      <pc:sldChg chg="modSp del mod">
        <pc:chgData name="Eric Shing" userId="55e86778-ed07-4932-b7f7-986ff6c4be43" providerId="ADAL" clId="{DD01D1C1-2AB7-4D95-A640-AB77D1EDCFDB}" dt="2021-09-11T06:58:56.811" v="1012" actId="47"/>
        <pc:sldMkLst>
          <pc:docMk/>
          <pc:sldMk cId="980429451" sldId="375"/>
        </pc:sldMkLst>
        <pc:spChg chg="mod">
          <ac:chgData name="Eric Shing" userId="55e86778-ed07-4932-b7f7-986ff6c4be43" providerId="ADAL" clId="{DD01D1C1-2AB7-4D95-A640-AB77D1EDCFDB}" dt="2021-09-11T04:27:20.263" v="92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4:14:24.510" v="837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addSp delSp modSp mod ord modAnim">
        <pc:chgData name="Eric Shing" userId="55e86778-ed07-4932-b7f7-986ff6c4be43" providerId="ADAL" clId="{DD01D1C1-2AB7-4D95-A640-AB77D1EDCFDB}" dt="2021-09-11T08:11:22.021" v="1958"/>
        <pc:sldMkLst>
          <pc:docMk/>
          <pc:sldMk cId="874803358" sldId="384"/>
        </pc:sldMkLst>
        <pc:spChg chg="mod">
          <ac:chgData name="Eric Shing" userId="55e86778-ed07-4932-b7f7-986ff6c4be43" providerId="ADAL" clId="{DD01D1C1-2AB7-4D95-A640-AB77D1EDCFDB}" dt="2021-09-11T07:18:36.582" v="1295" actId="14100"/>
          <ac:spMkLst>
            <pc:docMk/>
            <pc:sldMk cId="874803358" sldId="384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18:46.004" v="1297" actId="478"/>
          <ac:spMkLst>
            <pc:docMk/>
            <pc:sldMk cId="874803358" sldId="384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24:35.623" v="1385" actId="14100"/>
          <ac:spMkLst>
            <pc:docMk/>
            <pc:sldMk cId="874803358" sldId="384"/>
            <ac:spMk id="8" creationId="{1983149F-E261-4B30-B450-31C938FB4118}"/>
          </ac:spMkLst>
        </pc:spChg>
        <pc:picChg chg="add mod">
          <ac:chgData name="Eric Shing" userId="55e86778-ed07-4932-b7f7-986ff6c4be43" providerId="ADAL" clId="{DD01D1C1-2AB7-4D95-A640-AB77D1EDCFDB}" dt="2021-09-11T07:24:24.574" v="1384" actId="1076"/>
          <ac:picMkLst>
            <pc:docMk/>
            <pc:sldMk cId="874803358" sldId="384"/>
            <ac:picMk id="6" creationId="{57A45CD6-A0A8-4FD2-B325-EE9DE2B263E9}"/>
          </ac:picMkLst>
        </pc:picChg>
      </pc:sldChg>
      <pc:sldChg chg="modSp mod ord">
        <pc:chgData name="Eric Shing" userId="55e86778-ed07-4932-b7f7-986ff6c4be43" providerId="ADAL" clId="{DD01D1C1-2AB7-4D95-A640-AB77D1EDCFDB}" dt="2021-09-11T03:48:41.378" v="322" actId="207"/>
        <pc:sldMkLst>
          <pc:docMk/>
          <pc:sldMk cId="2552731081" sldId="398"/>
        </pc:sldMkLst>
        <pc:spChg chg="mod">
          <ac:chgData name="Eric Shing" userId="55e86778-ed07-4932-b7f7-986ff6c4be43" providerId="ADAL" clId="{DD01D1C1-2AB7-4D95-A640-AB77D1EDCFDB}" dt="2021-09-11T03:36:58.783" v="155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DD01D1C1-2AB7-4D95-A640-AB77D1EDCFDB}" dt="2021-09-11T03:48:41.378" v="322" actId="207"/>
          <ac:spMkLst>
            <pc:docMk/>
            <pc:sldMk cId="2552731081" sldId="398"/>
            <ac:spMk id="10" creationId="{7243D2E1-470A-4C4C-90C0-E7080BBE2DEC}"/>
          </ac:spMkLst>
        </pc:spChg>
      </pc:sldChg>
      <pc:sldChg chg="delSp modSp mod">
        <pc:chgData name="Eric Shing" userId="55e86778-ed07-4932-b7f7-986ff6c4be43" providerId="ADAL" clId="{DD01D1C1-2AB7-4D95-A640-AB77D1EDCFDB}" dt="2021-09-11T08:03:46.527" v="1942" actId="13926"/>
        <pc:sldMkLst>
          <pc:docMk/>
          <pc:sldMk cId="2959404462" sldId="399"/>
        </pc:sldMkLst>
        <pc:spChg chg="mod">
          <ac:chgData name="Eric Shing" userId="55e86778-ed07-4932-b7f7-986ff6c4be43" providerId="ADAL" clId="{DD01D1C1-2AB7-4D95-A640-AB77D1EDCFDB}" dt="2021-09-11T06:45:17.434" v="93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3:46.527" v="1942" actId="13926"/>
          <ac:spMkLst>
            <pc:docMk/>
            <pc:sldMk cId="2959404462" sldId="399"/>
            <ac:spMk id="3" creationId="{1290911E-4358-441B-9B03-1CEF0CB1A3B5}"/>
          </ac:spMkLst>
        </pc:spChg>
        <pc:picChg chg="del">
          <ac:chgData name="Eric Shing" userId="55e86778-ed07-4932-b7f7-986ff6c4be43" providerId="ADAL" clId="{DD01D1C1-2AB7-4D95-A640-AB77D1EDCFDB}" dt="2021-09-11T03:52:30.301" v="364" actId="478"/>
          <ac:picMkLst>
            <pc:docMk/>
            <pc:sldMk cId="2959404462" sldId="399"/>
            <ac:picMk id="5" creationId="{0B2DD486-75B0-4533-BC41-FD9A3275615A}"/>
          </ac:picMkLst>
        </pc:picChg>
      </pc:sldChg>
      <pc:sldChg chg="addSp modSp mod">
        <pc:chgData name="Eric Shing" userId="55e86778-ed07-4932-b7f7-986ff6c4be43" providerId="ADAL" clId="{DD01D1C1-2AB7-4D95-A640-AB77D1EDCFDB}" dt="2021-09-11T09:36:33.776" v="2121" actId="13926"/>
        <pc:sldMkLst>
          <pc:docMk/>
          <pc:sldMk cId="4264196432" sldId="400"/>
        </pc:sldMkLst>
        <pc:spChg chg="mod">
          <ac:chgData name="Eric Shing" userId="55e86778-ed07-4932-b7f7-986ff6c4be43" providerId="ADAL" clId="{DD01D1C1-2AB7-4D95-A640-AB77D1EDCFDB}" dt="2021-09-11T07:35:49.983" v="1579" actId="2057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9:36:33.776" v="2121" actId="13926"/>
          <ac:spMkLst>
            <pc:docMk/>
            <pc:sldMk cId="4264196432" sldId="400"/>
            <ac:spMk id="3" creationId="{1290911E-4358-441B-9B03-1CEF0CB1A3B5}"/>
          </ac:spMkLst>
        </pc:spChg>
        <pc:picChg chg="add mod ord">
          <ac:chgData name="Eric Shing" userId="55e86778-ed07-4932-b7f7-986ff6c4be43" providerId="ADAL" clId="{DD01D1C1-2AB7-4D95-A640-AB77D1EDCFDB}" dt="2021-09-11T08:15:23.798" v="1979" actId="1038"/>
          <ac:picMkLst>
            <pc:docMk/>
            <pc:sldMk cId="4264196432" sldId="400"/>
            <ac:picMk id="5" creationId="{CC9A5414-DF10-406E-9A69-2976EED28375}"/>
          </ac:picMkLst>
        </pc:picChg>
      </pc:sldChg>
      <pc:sldChg chg="del">
        <pc:chgData name="Eric Shing" userId="55e86778-ed07-4932-b7f7-986ff6c4be43" providerId="ADAL" clId="{DD01D1C1-2AB7-4D95-A640-AB77D1EDCFDB}" dt="2021-09-11T07:51:29.098" v="1770" actId="47"/>
        <pc:sldMkLst>
          <pc:docMk/>
          <pc:sldMk cId="3124677336" sldId="402"/>
        </pc:sldMkLst>
      </pc:sldChg>
      <pc:sldChg chg="del">
        <pc:chgData name="Eric Shing" userId="55e86778-ed07-4932-b7f7-986ff6c4be43" providerId="ADAL" clId="{DD01D1C1-2AB7-4D95-A640-AB77D1EDCFDB}" dt="2021-09-11T07:51:29.485" v="1771" actId="47"/>
        <pc:sldMkLst>
          <pc:docMk/>
          <pc:sldMk cId="3081116608" sldId="404"/>
        </pc:sldMkLst>
      </pc:sldChg>
      <pc:sldChg chg="modSp mod">
        <pc:chgData name="Eric Shing" userId="55e86778-ed07-4932-b7f7-986ff6c4be43" providerId="ADAL" clId="{DD01D1C1-2AB7-4D95-A640-AB77D1EDCFDB}" dt="2021-09-11T08:39:28.998" v="2118" actId="20577"/>
        <pc:sldMkLst>
          <pc:docMk/>
          <pc:sldMk cId="2779543344" sldId="419"/>
        </pc:sldMkLst>
        <pc:spChg chg="mod">
          <ac:chgData name="Eric Shing" userId="55e86778-ed07-4932-b7f7-986ff6c4be43" providerId="ADAL" clId="{DD01D1C1-2AB7-4D95-A640-AB77D1EDCFDB}" dt="2021-09-11T03:48:53.699" v="326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39:28.998" v="2118" actId="20577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3:06.877" v="1960"/>
        <pc:sldMkLst>
          <pc:docMk/>
          <pc:sldMk cId="1682862645" sldId="420"/>
        </pc:sldMkLst>
        <pc:spChg chg="mod">
          <ac:chgData name="Eric Shing" userId="55e86778-ed07-4932-b7f7-986ff6c4be43" providerId="ADAL" clId="{DD01D1C1-2AB7-4D95-A640-AB77D1EDCFDB}" dt="2021-09-11T07:30:29.652" v="1518" actId="5793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31:29.416" v="1528" actId="6549"/>
          <ac:spMkLst>
            <pc:docMk/>
            <pc:sldMk cId="1682862645" sldId="42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DD01D1C1-2AB7-4D95-A640-AB77D1EDCFDB}" dt="2021-09-11T07:51:28.535" v="1769" actId="47"/>
        <pc:sldMkLst>
          <pc:docMk/>
          <pc:sldMk cId="754734497" sldId="421"/>
        </pc:sldMkLst>
      </pc:sldChg>
      <pc:sldChg chg="del">
        <pc:chgData name="Eric Shing" userId="55e86778-ed07-4932-b7f7-986ff6c4be43" providerId="ADAL" clId="{DD01D1C1-2AB7-4D95-A640-AB77D1EDCFDB}" dt="2021-09-11T07:51:28.010" v="1768" actId="47"/>
        <pc:sldMkLst>
          <pc:docMk/>
          <pc:sldMk cId="2989735543" sldId="422"/>
        </pc:sldMkLst>
      </pc:sldChg>
      <pc:sldChg chg="del">
        <pc:chgData name="Eric Shing" userId="55e86778-ed07-4932-b7f7-986ff6c4be43" providerId="ADAL" clId="{DD01D1C1-2AB7-4D95-A640-AB77D1EDCFDB}" dt="2021-09-11T07:51:27.153" v="1766" actId="47"/>
        <pc:sldMkLst>
          <pc:docMk/>
          <pc:sldMk cId="952351428" sldId="423"/>
        </pc:sldMkLst>
      </pc:sldChg>
      <pc:sldChg chg="modSp mod">
        <pc:chgData name="Eric Shing" userId="55e86778-ed07-4932-b7f7-986ff6c4be43" providerId="ADAL" clId="{DD01D1C1-2AB7-4D95-A640-AB77D1EDCFDB}" dt="2021-09-11T07:04:35.570" v="1066" actId="13926"/>
        <pc:sldMkLst>
          <pc:docMk/>
          <pc:sldMk cId="707951004" sldId="428"/>
        </pc:sldMkLst>
        <pc:spChg chg="mod">
          <ac:chgData name="Eric Shing" userId="55e86778-ed07-4932-b7f7-986ff6c4be43" providerId="ADAL" clId="{DD01D1C1-2AB7-4D95-A640-AB77D1EDCFDB}" dt="2021-09-11T06:59:33.714" v="1022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04:35.570" v="1066" actId="13926"/>
          <ac:spMkLst>
            <pc:docMk/>
            <pc:sldMk cId="707951004" sldId="428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9:37:49.909" v="2124"/>
        <pc:sldMkLst>
          <pc:docMk/>
          <pc:sldMk cId="8973865" sldId="429"/>
        </pc:sldMkLst>
        <pc:spChg chg="mod">
          <ac:chgData name="Eric Shing" userId="55e86778-ed07-4932-b7f7-986ff6c4be43" providerId="ADAL" clId="{DD01D1C1-2AB7-4D95-A640-AB77D1EDCFDB}" dt="2021-09-11T08:17:26.950" v="2051" actId="255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8:32.270" v="2112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addSp delSp modSp del mod modAnim">
        <pc:chgData name="Eric Shing" userId="55e86778-ed07-4932-b7f7-986ff6c4be43" providerId="ADAL" clId="{DD01D1C1-2AB7-4D95-A640-AB77D1EDCFDB}" dt="2021-09-11T08:19:21.305" v="2113" actId="47"/>
        <pc:sldMkLst>
          <pc:docMk/>
          <pc:sldMk cId="423036337" sldId="430"/>
        </pc:sldMkLst>
        <pc:spChg chg="mod">
          <ac:chgData name="Eric Shing" userId="55e86778-ed07-4932-b7f7-986ff6c4be43" providerId="ADAL" clId="{DD01D1C1-2AB7-4D95-A640-AB77D1EDCFDB}" dt="2021-09-11T07:56:36.334" v="1912" actId="5793"/>
          <ac:spMkLst>
            <pc:docMk/>
            <pc:sldMk cId="423036337" sldId="430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53:18.698" v="1823"/>
          <ac:spMkLst>
            <pc:docMk/>
            <pc:sldMk cId="423036337" sldId="430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55:16.109" v="1826" actId="478"/>
          <ac:spMkLst>
            <pc:docMk/>
            <pc:sldMk cId="423036337" sldId="430"/>
            <ac:spMk id="7" creationId="{BE3ACE92-6D7E-4840-8DAD-4B15D55AE758}"/>
          </ac:spMkLst>
        </pc:spChg>
        <pc:picChg chg="add del mod">
          <ac:chgData name="Eric Shing" userId="55e86778-ed07-4932-b7f7-986ff6c4be43" providerId="ADAL" clId="{DD01D1C1-2AB7-4D95-A640-AB77D1EDCFDB}" dt="2021-09-11T07:55:16.109" v="1826" actId="478"/>
          <ac:picMkLst>
            <pc:docMk/>
            <pc:sldMk cId="423036337" sldId="430"/>
            <ac:picMk id="5" creationId="{9BE96683-5B4E-45AB-BB1E-C8DAAEF6990D}"/>
          </ac:picMkLst>
        </pc:picChg>
        <pc:picChg chg="add mod">
          <ac:chgData name="Eric Shing" userId="55e86778-ed07-4932-b7f7-986ff6c4be43" providerId="ADAL" clId="{DD01D1C1-2AB7-4D95-A640-AB77D1EDCFDB}" dt="2021-09-11T07:56:53.590" v="1922" actId="1038"/>
          <ac:picMkLst>
            <pc:docMk/>
            <pc:sldMk cId="423036337" sldId="430"/>
            <ac:picMk id="9" creationId="{8AC61310-D52E-4257-838E-4E57BB6BB6C9}"/>
          </ac:picMkLst>
        </pc:picChg>
        <pc:picChg chg="add mod">
          <ac:chgData name="Eric Shing" userId="55e86778-ed07-4932-b7f7-986ff6c4be43" providerId="ADAL" clId="{DD01D1C1-2AB7-4D95-A640-AB77D1EDCFDB}" dt="2021-09-11T07:58:34.829" v="1931" actId="1076"/>
          <ac:picMkLst>
            <pc:docMk/>
            <pc:sldMk cId="423036337" sldId="430"/>
            <ac:picMk id="10" creationId="{9EE34BED-FD49-4B10-93D4-F9B983458AE3}"/>
          </ac:picMkLst>
        </pc:picChg>
      </pc:sldChg>
      <pc:sldChg chg="del">
        <pc:chgData name="Eric Shing" userId="55e86778-ed07-4932-b7f7-986ff6c4be43" providerId="ADAL" clId="{DD01D1C1-2AB7-4D95-A640-AB77D1EDCFDB}" dt="2021-09-11T07:51:26.776" v="1765" actId="47"/>
        <pc:sldMkLst>
          <pc:docMk/>
          <pc:sldMk cId="1139055780" sldId="431"/>
        </pc:sldMkLst>
      </pc:sldChg>
      <pc:sldChg chg="del">
        <pc:chgData name="Eric Shing" userId="55e86778-ed07-4932-b7f7-986ff6c4be43" providerId="ADAL" clId="{DD01D1C1-2AB7-4D95-A640-AB77D1EDCFDB}" dt="2021-09-11T07:51:27.621" v="1767" actId="47"/>
        <pc:sldMkLst>
          <pc:docMk/>
          <pc:sldMk cId="3735976943" sldId="432"/>
        </pc:sldMkLst>
      </pc:sldChg>
      <pc:sldChg chg="modSp mod">
        <pc:chgData name="Eric Shing" userId="55e86778-ed07-4932-b7f7-986ff6c4be43" providerId="ADAL" clId="{DD01D1C1-2AB7-4D95-A640-AB77D1EDCFDB}" dt="2021-09-11T03:46:03.804" v="321" actId="14100"/>
        <pc:sldMkLst>
          <pc:docMk/>
          <pc:sldMk cId="4218034778" sldId="433"/>
        </pc:sldMkLst>
        <pc:spChg chg="mod">
          <ac:chgData name="Eric Shing" userId="55e86778-ed07-4932-b7f7-986ff6c4be43" providerId="ADAL" clId="{DD01D1C1-2AB7-4D95-A640-AB77D1EDCFDB}" dt="2021-09-11T03:46:03.804" v="321" actId="14100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DD01D1C1-2AB7-4D95-A640-AB77D1EDCFDB}" dt="2021-09-11T08:19:57.125" v="2115" actId="6549"/>
        <pc:sldMkLst>
          <pc:docMk/>
          <pc:sldMk cId="3257640823" sldId="434"/>
        </pc:sldMkLst>
        <pc:spChg chg="mod">
          <ac:chgData name="Eric Shing" userId="55e86778-ed07-4932-b7f7-986ff6c4be43" providerId="ADAL" clId="{DD01D1C1-2AB7-4D95-A640-AB77D1EDCFDB}" dt="2021-09-11T03:59:56.653" v="523" actId="20577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9:57.125" v="2115" actId="6549"/>
          <ac:spMkLst>
            <pc:docMk/>
            <pc:sldMk cId="3257640823" sldId="434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DD01D1C1-2AB7-4D95-A640-AB77D1EDCFDB}" dt="2021-09-11T04:01:35.468" v="609" actId="478"/>
        <pc:sldMkLst>
          <pc:docMk/>
          <pc:sldMk cId="2495075794" sldId="435"/>
        </pc:sldMkLst>
        <pc:spChg chg="mod">
          <ac:chgData name="Eric Shing" userId="55e86778-ed07-4932-b7f7-986ff6c4be43" providerId="ADAL" clId="{DD01D1C1-2AB7-4D95-A640-AB77D1EDCFDB}" dt="2021-09-11T04:01:31.621" v="608"/>
          <ac:spMkLst>
            <pc:docMk/>
            <pc:sldMk cId="2495075794" sldId="435"/>
            <ac:spMk id="2" creationId="{C9523FD9-D997-4465-B95E-67FD3CB2A05E}"/>
          </ac:spMkLst>
        </pc:spChg>
        <pc:spChg chg="del">
          <ac:chgData name="Eric Shing" userId="55e86778-ed07-4932-b7f7-986ff6c4be43" providerId="ADAL" clId="{DD01D1C1-2AB7-4D95-A640-AB77D1EDCFDB}" dt="2021-09-11T04:01:35.468" v="609" actId="478"/>
          <ac:spMkLst>
            <pc:docMk/>
            <pc:sldMk cId="2495075794" sldId="435"/>
            <ac:spMk id="3" creationId="{C6645A14-7F62-40F7-A771-0EBEF571ED60}"/>
          </ac:spMkLst>
        </pc:spChg>
        <pc:picChg chg="add mod">
          <ac:chgData name="Eric Shing" userId="55e86778-ed07-4932-b7f7-986ff6c4be43" providerId="ADAL" clId="{DD01D1C1-2AB7-4D95-A640-AB77D1EDCFDB}" dt="2021-09-11T04:00:41.938" v="533" actId="14100"/>
          <ac:picMkLst>
            <pc:docMk/>
            <pc:sldMk cId="2495075794" sldId="435"/>
            <ac:picMk id="5" creationId="{7E8D7248-72A9-446B-A9C1-45DC9A8A6472}"/>
          </ac:picMkLst>
        </pc:picChg>
        <pc:picChg chg="add mod">
          <ac:chgData name="Eric Shing" userId="55e86778-ed07-4932-b7f7-986ff6c4be43" providerId="ADAL" clId="{DD01D1C1-2AB7-4D95-A640-AB77D1EDCFDB}" dt="2021-09-11T04:00:47.659" v="537" actId="1036"/>
          <ac:picMkLst>
            <pc:docMk/>
            <pc:sldMk cId="2495075794" sldId="435"/>
            <ac:picMk id="6" creationId="{E29D3601-40D8-4A45-B35B-251D155C0A93}"/>
          </ac:picMkLst>
        </pc:picChg>
      </pc:sldChg>
      <pc:sldChg chg="addSp delSp modSp new del mod setBg">
        <pc:chgData name="Eric Shing" userId="55e86778-ed07-4932-b7f7-986ff6c4be43" providerId="ADAL" clId="{DD01D1C1-2AB7-4D95-A640-AB77D1EDCFDB}" dt="2021-09-11T07:58:48.109" v="1932" actId="47"/>
        <pc:sldMkLst>
          <pc:docMk/>
          <pc:sldMk cId="1375711880" sldId="436"/>
        </pc:sldMkLst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" creationId="{479F6A9D-7E4F-46C1-AB1D-FF76E34CE27A}"/>
          </ac:spMkLst>
        </pc:spChg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3" creationId="{A7F8F771-CE8A-4C01-A6FC-529D007E2C0E}"/>
          </ac:spMkLst>
        </pc:spChg>
        <pc:spChg chg="mo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4" creationId="{2546EAA8-0126-42F1-A280-D0F04E2F304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2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4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6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8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0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2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4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2:34.451" v="845" actId="21"/>
          <ac:picMkLst>
            <pc:docMk/>
            <pc:sldMk cId="1375711880" sldId="436"/>
            <ac:picMk id="6" creationId="{1D28A24C-DB81-4133-B345-B5C5C4D5B5A3}"/>
          </ac:picMkLst>
        </pc:picChg>
        <pc:picChg chg="add mod">
          <ac:chgData name="Eric Shing" userId="55e86778-ed07-4932-b7f7-986ff6c4be43" providerId="ADAL" clId="{DD01D1C1-2AB7-4D95-A640-AB77D1EDCFDB}" dt="2021-09-11T04:22:50.770" v="849" actId="1076"/>
          <ac:picMkLst>
            <pc:docMk/>
            <pc:sldMk cId="1375711880" sldId="436"/>
            <ac:picMk id="7" creationId="{AE880BBE-4E02-4C18-8E6F-06C76FE17658}"/>
          </ac:picMkLst>
        </pc:picChg>
      </pc:sldChg>
      <pc:sldChg chg="modSp mod">
        <pc:chgData name="Eric Shing" userId="55e86778-ed07-4932-b7f7-986ff6c4be43" providerId="ADAL" clId="{DD01D1C1-2AB7-4D95-A640-AB77D1EDCFDB}" dt="2021-09-11T08:09:04.802" v="1951" actId="13926"/>
        <pc:sldMkLst>
          <pc:docMk/>
          <pc:sldMk cId="1593728378" sldId="437"/>
        </pc:sldMkLst>
        <pc:spChg chg="mod">
          <ac:chgData name="Eric Shing" userId="55e86778-ed07-4932-b7f7-986ff6c4be43" providerId="ADAL" clId="{DD01D1C1-2AB7-4D95-A640-AB77D1EDCFDB}" dt="2021-09-11T06:58:47.057" v="1011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9:04.802" v="1951" actId="13926"/>
          <ac:spMkLst>
            <pc:docMk/>
            <pc:sldMk cId="1593728378" sldId="437"/>
            <ac:spMk id="3" creationId="{1290911E-4358-441B-9B03-1CEF0CB1A3B5}"/>
          </ac:spMkLst>
        </pc:spChg>
      </pc:sldChg>
      <pc:sldChg chg="addSp delSp modSp new mod setBg">
        <pc:chgData name="Eric Shing" userId="55e86778-ed07-4932-b7f7-986ff6c4be43" providerId="ADAL" clId="{DD01D1C1-2AB7-4D95-A640-AB77D1EDCFDB}" dt="2021-09-11T04:25:25.602" v="858" actId="1036"/>
        <pc:sldMkLst>
          <pc:docMk/>
          <pc:sldMk cId="411447486" sldId="438"/>
        </pc:sldMkLst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" creationId="{94884ADD-369A-4234-BD69-0EB8253D189D}"/>
          </ac:spMkLst>
        </pc:spChg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3" creationId="{DDDDF89B-0B66-47D9-8CAB-3FC156B0CD3D}"/>
          </ac:spMkLst>
        </pc:spChg>
        <pc:spChg chg="mo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4" creationId="{9F29E705-90C5-4E76-A801-1B7A55E7F18C}"/>
          </ac:spMkLst>
        </pc:spChg>
        <pc:spChg chg="add mod">
          <ac:chgData name="Eric Shing" userId="55e86778-ed07-4932-b7f7-986ff6c4be43" providerId="ADAL" clId="{DD01D1C1-2AB7-4D95-A640-AB77D1EDCFDB}" dt="2021-09-11T04:25:01.375" v="850" actId="478"/>
          <ac:spMkLst>
            <pc:docMk/>
            <pc:sldMk cId="411447486" sldId="438"/>
            <ac:spMk id="8" creationId="{7D9180AB-F387-4FBB-9E5C-4536168D7CD7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5:01.375" v="850" actId="478"/>
          <ac:picMkLst>
            <pc:docMk/>
            <pc:sldMk cId="411447486" sldId="438"/>
            <ac:picMk id="6" creationId="{DDC33CDA-D27C-498B-B6E0-1B41AF717F64}"/>
          </ac:picMkLst>
        </pc:picChg>
        <pc:picChg chg="add mod">
          <ac:chgData name="Eric Shing" userId="55e86778-ed07-4932-b7f7-986ff6c4be43" providerId="ADAL" clId="{DD01D1C1-2AB7-4D95-A640-AB77D1EDCFDB}" dt="2021-09-11T04:25:25.602" v="858" actId="1036"/>
          <ac:picMkLst>
            <pc:docMk/>
            <pc:sldMk cId="411447486" sldId="438"/>
            <ac:picMk id="10" creationId="{FEB338C2-EE7F-4D84-A1F5-66EEB39E9D57}"/>
          </ac:picMkLst>
        </pc:picChg>
      </pc:sldChg>
      <pc:sldChg chg="modSp mod">
        <pc:chgData name="Eric Shing" userId="55e86778-ed07-4932-b7f7-986ff6c4be43" providerId="ADAL" clId="{DD01D1C1-2AB7-4D95-A640-AB77D1EDCFDB}" dt="2021-09-11T06:44:17.822" v="935" actId="13926"/>
        <pc:sldMkLst>
          <pc:docMk/>
          <pc:sldMk cId="962011664" sldId="439"/>
        </pc:sldMkLst>
        <pc:spChg chg="mod">
          <ac:chgData name="Eric Shing" userId="55e86778-ed07-4932-b7f7-986ff6c4be43" providerId="ADAL" clId="{DD01D1C1-2AB7-4D95-A640-AB77D1EDCFDB}" dt="2021-09-11T06:43:32.018" v="927" actId="6549"/>
          <ac:spMkLst>
            <pc:docMk/>
            <pc:sldMk cId="962011664" sldId="43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6:44:17.822" v="935" actId="13926"/>
          <ac:spMkLst>
            <pc:docMk/>
            <pc:sldMk cId="962011664" sldId="439"/>
            <ac:spMk id="3" creationId="{1290911E-4358-441B-9B03-1CEF0CB1A3B5}"/>
          </ac:spMkLst>
        </pc:spChg>
      </pc:sldChg>
      <pc:sldChg chg="addSp delSp modSp new del mod setBg">
        <pc:chgData name="Eric Shing" userId="55e86778-ed07-4932-b7f7-986ff6c4be43" providerId="ADAL" clId="{DD01D1C1-2AB7-4D95-A640-AB77D1EDCFDB}" dt="2021-09-11T07:58:50.227" v="1933" actId="47"/>
        <pc:sldMkLst>
          <pc:docMk/>
          <pc:sldMk cId="918182230" sldId="440"/>
        </pc:sldMkLst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2" creationId="{E06A5AF7-BBF5-4351-96A0-209CD1FF2D3D}"/>
          </ac:spMkLst>
        </pc:spChg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3" creationId="{4E380F42-76A0-45D6-8921-0B57EA8D0167}"/>
          </ac:spMkLst>
        </pc:spChg>
        <pc:spChg chg="mo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4" creationId="{BBC4C3CD-6BE5-423C-9DB3-2B8E30A637C9}"/>
          </ac:spMkLst>
        </pc:spChg>
        <pc:spChg chg="add mod">
          <ac:chgData name="Eric Shing" userId="55e86778-ed07-4932-b7f7-986ff6c4be43" providerId="ADAL" clId="{DD01D1C1-2AB7-4D95-A640-AB77D1EDCFDB}" dt="2021-09-11T06:55:28.712" v="968" actId="478"/>
          <ac:spMkLst>
            <pc:docMk/>
            <pc:sldMk cId="918182230" sldId="440"/>
            <ac:spMk id="9" creationId="{6420AB7F-20C7-4E09-A594-E2B238659375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6:55:03.240" v="966" actId="21"/>
          <ac:picMkLst>
            <pc:docMk/>
            <pc:sldMk cId="918182230" sldId="440"/>
            <ac:picMk id="6" creationId="{093E97EB-23F7-4CF5-A909-5C739EB143AB}"/>
          </ac:picMkLst>
        </pc:picChg>
        <pc:picChg chg="add del mod">
          <ac:chgData name="Eric Shing" userId="55e86778-ed07-4932-b7f7-986ff6c4be43" providerId="ADAL" clId="{DD01D1C1-2AB7-4D95-A640-AB77D1EDCFDB}" dt="2021-09-11T06:55:32.360" v="970" actId="478"/>
          <ac:picMkLst>
            <pc:docMk/>
            <pc:sldMk cId="918182230" sldId="440"/>
            <ac:picMk id="8" creationId="{FF637899-B956-44E6-BE40-5E1A32E01534}"/>
          </ac:picMkLst>
        </pc:picChg>
        <pc:picChg chg="add mod">
          <ac:chgData name="Eric Shing" userId="55e86778-ed07-4932-b7f7-986ff6c4be43" providerId="ADAL" clId="{DD01D1C1-2AB7-4D95-A640-AB77D1EDCFDB}" dt="2021-09-11T06:55:45.727" v="973" actId="1076"/>
          <ac:picMkLst>
            <pc:docMk/>
            <pc:sldMk cId="918182230" sldId="440"/>
            <ac:picMk id="11" creationId="{04DD71A2-21DE-4EE3-BCA1-6D4398982AE7}"/>
          </ac:picMkLst>
        </pc:picChg>
        <pc:picChg chg="add del mod">
          <ac:chgData name="Eric Shing" userId="55e86778-ed07-4932-b7f7-986ff6c4be43" providerId="ADAL" clId="{DD01D1C1-2AB7-4D95-A640-AB77D1EDCFDB}" dt="2021-09-11T06:55:28.712" v="968" actId="478"/>
          <ac:picMkLst>
            <pc:docMk/>
            <pc:sldMk cId="918182230" sldId="440"/>
            <ac:picMk id="1026" creationId="{94B9BD9D-BBE7-4063-9C60-ACF7D35164D3}"/>
          </ac:picMkLst>
        </pc:picChg>
        <pc:picChg chg="add del mod">
          <ac:chgData name="Eric Shing" userId="55e86778-ed07-4932-b7f7-986ff6c4be43" providerId="ADAL" clId="{DD01D1C1-2AB7-4D95-A640-AB77D1EDCFDB}" dt="2021-09-11T06:55:30.328" v="969" actId="478"/>
          <ac:picMkLst>
            <pc:docMk/>
            <pc:sldMk cId="918182230" sldId="440"/>
            <ac:picMk id="1028" creationId="{6FABB68F-D1E3-43E5-97DE-0320742BF249}"/>
          </ac:picMkLst>
        </pc:picChg>
      </pc:sldChg>
      <pc:sldChg chg="modSp mod">
        <pc:chgData name="Eric Shing" userId="55e86778-ed07-4932-b7f7-986ff6c4be43" providerId="ADAL" clId="{DD01D1C1-2AB7-4D95-A640-AB77D1EDCFDB}" dt="2021-09-11T07:05:51.579" v="1075" actId="13926"/>
        <pc:sldMkLst>
          <pc:docMk/>
          <pc:sldMk cId="4200397753" sldId="441"/>
        </pc:sldMkLst>
        <pc:spChg chg="mod">
          <ac:chgData name="Eric Shing" userId="55e86778-ed07-4932-b7f7-986ff6c4be43" providerId="ADAL" clId="{DD01D1C1-2AB7-4D95-A640-AB77D1EDCFDB}" dt="2021-09-11T07:05:51.579" v="1075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0:40.918" v="1953"/>
        <pc:sldMkLst>
          <pc:docMk/>
          <pc:sldMk cId="1251165288" sldId="442"/>
        </pc:sldMkLst>
        <pc:spChg chg="mod">
          <ac:chgData name="Eric Shing" userId="55e86778-ed07-4932-b7f7-986ff6c4be43" providerId="ADAL" clId="{DD01D1C1-2AB7-4D95-A640-AB77D1EDCFDB}" dt="2021-09-11T07:07:31.931" v="1110"/>
          <ac:spMkLst>
            <pc:docMk/>
            <pc:sldMk cId="1251165288" sldId="442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25:15.273" v="1387" actId="179"/>
          <ac:spMkLst>
            <pc:docMk/>
            <pc:sldMk cId="1251165288" sldId="442"/>
            <ac:spMk id="3" creationId="{1290911E-4358-441B-9B03-1CEF0CB1A3B5}"/>
          </ac:spMkLst>
        </pc:spChg>
      </pc:sldChg>
      <pc:sldChg chg="addSp delSp modSp mod setBg">
        <pc:chgData name="Eric Shing" userId="55e86778-ed07-4932-b7f7-986ff6c4be43" providerId="ADAL" clId="{DD01D1C1-2AB7-4D95-A640-AB77D1EDCFDB}" dt="2021-09-11T07:28:57.600" v="1454" actId="20577"/>
        <pc:sldMkLst>
          <pc:docMk/>
          <pc:sldMk cId="4025785437" sldId="443"/>
        </pc:sldMkLst>
        <pc:spChg chg="mo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2" creationId="{B66E159E-B105-462D-A04C-7B86AD8A93FD}"/>
          </ac:spMkLst>
        </pc:spChg>
        <pc:spChg chg="mod or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4" creationId="{D259BC3B-E3AB-4D59-B29F-90C2A8A381AD}"/>
          </ac:spMkLst>
        </pc:spChg>
        <pc:spChg chg="mod">
          <ac:chgData name="Eric Shing" userId="55e86778-ed07-4932-b7f7-986ff6c4be43" providerId="ADAL" clId="{DD01D1C1-2AB7-4D95-A640-AB77D1EDCFDB}" dt="2021-09-11T07:28:57.600" v="1454" actId="20577"/>
          <ac:spMkLst>
            <pc:docMk/>
            <pc:sldMk cId="4025785437" sldId="443"/>
            <ac:spMk id="8" creationId="{1983149F-E261-4B30-B450-31C938FB4118}"/>
          </ac:spMkLst>
        </pc:spChg>
        <pc:spChg chg="add del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13" creationId="{2B566528-1B12-4246-9431-5C2D7D081168}"/>
          </ac:spMkLst>
        </pc:s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5" creationId="{5995D10D-E9C9-47DB-AE7E-801FEF38F5C9}"/>
          </ac:grpSpMkLst>
        </pc:gr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9" creationId="{828A5161-06F1-46CF-8AD7-844680A59E13}"/>
          </ac:grpSpMkLst>
        </pc:grpChg>
        <pc:picChg chg="add mod">
          <ac:chgData name="Eric Shing" userId="55e86778-ed07-4932-b7f7-986ff6c4be43" providerId="ADAL" clId="{DD01D1C1-2AB7-4D95-A640-AB77D1EDCFDB}" dt="2021-09-11T07:28:42.758" v="1448" actId="1076"/>
          <ac:picMkLst>
            <pc:docMk/>
            <pc:sldMk cId="4025785437" sldId="443"/>
            <ac:picMk id="3" creationId="{1829995D-7355-4D0F-A9CD-CDC6911C9205}"/>
          </ac:picMkLst>
        </pc:picChg>
        <pc:picChg chg="mod ord">
          <ac:chgData name="Eric Shing" userId="55e86778-ed07-4932-b7f7-986ff6c4be43" providerId="ADAL" clId="{DD01D1C1-2AB7-4D95-A640-AB77D1EDCFDB}" dt="2021-09-11T07:28:32.544" v="1445" actId="26606"/>
          <ac:picMkLst>
            <pc:docMk/>
            <pc:sldMk cId="4025785437" sldId="443"/>
            <ac:picMk id="6" creationId="{57A45CD6-A0A8-4FD2-B325-EE9DE2B263E9}"/>
          </ac:picMkLst>
        </pc:picChg>
      </pc:sldChg>
      <pc:sldChg chg="addSp new">
        <pc:chgData name="Eric Shing" userId="55e86778-ed07-4932-b7f7-986ff6c4be43" providerId="ADAL" clId="{DD01D1C1-2AB7-4D95-A640-AB77D1EDCFDB}" dt="2021-09-11T08:05:25.321" v="1944"/>
        <pc:sldMkLst>
          <pc:docMk/>
          <pc:sldMk cId="2958514037" sldId="445"/>
        </pc:sldMkLst>
        <pc:picChg chg="add">
          <ac:chgData name="Eric Shing" userId="55e86778-ed07-4932-b7f7-986ff6c4be43" providerId="ADAL" clId="{DD01D1C1-2AB7-4D95-A640-AB77D1EDCFDB}" dt="2021-09-11T08:05:25.321" v="1944"/>
          <ac:picMkLst>
            <pc:docMk/>
            <pc:sldMk cId="2958514037" sldId="445"/>
            <ac:picMk id="5" creationId="{B3AA1CCE-EAA3-402D-97B6-2D77D2270591}"/>
          </ac:picMkLst>
        </pc:picChg>
      </pc:sldChg>
      <pc:sldChg chg="modSp mod">
        <pc:chgData name="Eric Shing" userId="55e86778-ed07-4932-b7f7-986ff6c4be43" providerId="ADAL" clId="{DD01D1C1-2AB7-4D95-A640-AB77D1EDCFDB}" dt="2021-09-11T08:15:19.133" v="1977" actId="1038"/>
        <pc:sldMkLst>
          <pc:docMk/>
          <pc:sldMk cId="950738806" sldId="446"/>
        </pc:sldMkLst>
        <pc:spChg chg="mod">
          <ac:chgData name="Eric Shing" userId="55e86778-ed07-4932-b7f7-986ff6c4be43" providerId="ADAL" clId="{DD01D1C1-2AB7-4D95-A640-AB77D1EDCFDB}" dt="2021-09-11T08:15:12.053" v="1975" actId="20577"/>
          <ac:spMkLst>
            <pc:docMk/>
            <pc:sldMk cId="950738806" sldId="446"/>
            <ac:spMk id="3" creationId="{1290911E-4358-441B-9B03-1CEF0CB1A3B5}"/>
          </ac:spMkLst>
        </pc:spChg>
        <pc:picChg chg="mod">
          <ac:chgData name="Eric Shing" userId="55e86778-ed07-4932-b7f7-986ff6c4be43" providerId="ADAL" clId="{DD01D1C1-2AB7-4D95-A640-AB77D1EDCFDB}" dt="2021-09-11T08:15:19.133" v="1977" actId="1038"/>
          <ac:picMkLst>
            <pc:docMk/>
            <pc:sldMk cId="950738806" sldId="446"/>
            <ac:picMk id="5" creationId="{CC9A5414-DF10-406E-9A69-2976EED28375}"/>
          </ac:picMkLst>
        </pc:picChg>
      </pc:sldChg>
      <pc:sldChg chg="new del">
        <pc:chgData name="Eric Shing" userId="55e86778-ed07-4932-b7f7-986ff6c4be43" providerId="ADAL" clId="{DD01D1C1-2AB7-4D95-A640-AB77D1EDCFDB}" dt="2021-09-11T08:11:06.072" v="1955" actId="680"/>
        <pc:sldMkLst>
          <pc:docMk/>
          <pc:sldMk cId="1460708944" sldId="446"/>
        </pc:sldMkLst>
      </pc:sldChg>
    </pc:docChg>
  </pc:docChgLst>
  <pc:docChgLst>
    <pc:chgData name="Eric Shing" userId="55e86778-ed07-4932-b7f7-986ff6c4be43" providerId="ADAL" clId="{FF597352-22C1-45F6-889F-277BFF93AEAB}"/>
    <pc:docChg chg="undo redo custSel delSld modSld sldOrd">
      <pc:chgData name="Eric Shing" userId="55e86778-ed07-4932-b7f7-986ff6c4be43" providerId="ADAL" clId="{FF597352-22C1-45F6-889F-277BFF93AEAB}" dt="2022-03-05T12:52:44.099" v="1315"/>
      <pc:docMkLst>
        <pc:docMk/>
      </pc:docMkLst>
      <pc:sldChg chg="addSp delSp modSp mod">
        <pc:chgData name="Eric Shing" userId="55e86778-ed07-4932-b7f7-986ff6c4be43" providerId="ADAL" clId="{FF597352-22C1-45F6-889F-277BFF93AEAB}" dt="2022-03-05T12:40:47.533" v="1293" actId="948"/>
        <pc:sldMkLst>
          <pc:docMk/>
          <pc:sldMk cId="0" sldId="287"/>
        </pc:sldMkLst>
        <pc:spChg chg="mod">
          <ac:chgData name="Eric Shing" userId="55e86778-ed07-4932-b7f7-986ff6c4be43" providerId="ADAL" clId="{FF597352-22C1-45F6-889F-277BFF93AEAB}" dt="2022-03-05T10:42:11.431" v="209"/>
          <ac:spMkLst>
            <pc:docMk/>
            <pc:sldMk cId="0" sldId="287"/>
            <ac:spMk id="2" creationId="{00000000-0000-0000-0000-000000000000}"/>
          </ac:spMkLst>
        </pc:spChg>
        <pc:spChg chg="add mod">
          <ac:chgData name="Eric Shing" userId="55e86778-ed07-4932-b7f7-986ff6c4be43" providerId="ADAL" clId="{FF597352-22C1-45F6-889F-277BFF93AEAB}" dt="2022-03-05T12:40:47.533" v="1293" actId="948"/>
          <ac:spMkLst>
            <pc:docMk/>
            <pc:sldMk cId="0" sldId="287"/>
            <ac:spMk id="4" creationId="{9F2FFE29-199A-44F6-8179-0BD669FE7E79}"/>
          </ac:spMkLst>
        </pc:spChg>
        <pc:spChg chg="del mod">
          <ac:chgData name="Eric Shing" userId="55e86778-ed07-4932-b7f7-986ff6c4be43" providerId="ADAL" clId="{FF597352-22C1-45F6-889F-277BFF93AEAB}" dt="2022-03-05T10:40:15.138" v="87" actId="478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mod modAnim chgLayout">
        <pc:chgData name="Eric Shing" userId="55e86778-ed07-4932-b7f7-986ff6c4be43" providerId="ADAL" clId="{FF597352-22C1-45F6-889F-277BFF93AEAB}" dt="2022-03-05T12:43:20.970" v="1300"/>
        <pc:sldMkLst>
          <pc:docMk/>
          <pc:sldMk cId="2552731081" sldId="398"/>
        </pc:sldMkLst>
        <pc:spChg chg="add mod ord">
          <ac:chgData name="Eric Shing" userId="55e86778-ed07-4932-b7f7-986ff6c4be43" providerId="ADAL" clId="{FF597352-22C1-45F6-889F-277BFF93AEAB}" dt="2022-03-05T10:59:41.827" v="547" actId="255"/>
          <ac:spMkLst>
            <pc:docMk/>
            <pc:sldMk cId="2552731081" sldId="398"/>
            <ac:spMk id="2" creationId="{1D2869F8-2B32-430A-A4FD-1FBB7BE4A504}"/>
          </ac:spMkLst>
        </pc:spChg>
        <pc:spChg chg="mod ord">
          <ac:chgData name="Eric Shing" userId="55e86778-ed07-4932-b7f7-986ff6c4be43" providerId="ADAL" clId="{FF597352-22C1-45F6-889F-277BFF93AEAB}" dt="2022-03-05T10:53:36.475" v="403" actId="700"/>
          <ac:spMkLst>
            <pc:docMk/>
            <pc:sldMk cId="2552731081" sldId="398"/>
            <ac:spMk id="7" creationId="{39318F9B-C871-499D-855F-B168902171FB}"/>
          </ac:spMkLst>
        </pc:spChg>
        <pc:spChg chg="mod ord">
          <ac:chgData name="Eric Shing" userId="55e86778-ed07-4932-b7f7-986ff6c4be43" providerId="ADAL" clId="{FF597352-22C1-45F6-889F-277BFF93AEAB}" dt="2022-03-05T10:53:36.475" v="403" actId="700"/>
          <ac:spMkLst>
            <pc:docMk/>
            <pc:sldMk cId="2552731081" sldId="398"/>
            <ac:spMk id="9" creationId="{341CE66A-F4E0-4A86-8455-312F9CB4FA28}"/>
          </ac:spMkLst>
        </pc:spChg>
        <pc:spChg chg="mod ord">
          <ac:chgData name="Eric Shing" userId="55e86778-ed07-4932-b7f7-986ff6c4be43" providerId="ADAL" clId="{FF597352-22C1-45F6-889F-277BFF93AEAB}" dt="2022-03-05T10:53:36.475" v="403" actId="700"/>
          <ac:spMkLst>
            <pc:docMk/>
            <pc:sldMk cId="2552731081" sldId="398"/>
            <ac:spMk id="11" creationId="{BC2D5291-B072-4884-9653-0101F809E7B1}"/>
          </ac:spMkLst>
        </pc:spChg>
        <pc:spChg chg="mod ord">
          <ac:chgData name="Eric Shing" userId="55e86778-ed07-4932-b7f7-986ff6c4be43" providerId="ADAL" clId="{FF597352-22C1-45F6-889F-277BFF93AEAB}" dt="2022-03-05T10:53:36.475" v="403" actId="700"/>
          <ac:spMkLst>
            <pc:docMk/>
            <pc:sldMk cId="2552731081" sldId="398"/>
            <ac:spMk id="12" creationId="{E87A98AE-3BC6-4711-A14C-1AC72C0751E6}"/>
          </ac:spMkLst>
        </pc:spChg>
        <pc:picChg chg="del">
          <ac:chgData name="Eric Shing" userId="55e86778-ed07-4932-b7f7-986ff6c4be43" providerId="ADAL" clId="{FF597352-22C1-45F6-889F-277BFF93AEAB}" dt="2022-03-05T10:52:28.643" v="402" actId="478"/>
          <ac:picMkLst>
            <pc:docMk/>
            <pc:sldMk cId="2552731081" sldId="398"/>
            <ac:picMk id="18" creationId="{3CB9C53D-3ADD-40D8-9B8F-2B2D0472E2AC}"/>
          </ac:picMkLst>
        </pc:picChg>
      </pc:sldChg>
      <pc:sldChg chg="del">
        <pc:chgData name="Eric Shing" userId="55e86778-ed07-4932-b7f7-986ff6c4be43" providerId="ADAL" clId="{FF597352-22C1-45F6-889F-277BFF93AEAB}" dt="2022-03-05T12:23:23.858" v="1175" actId="47"/>
        <pc:sldMkLst>
          <pc:docMk/>
          <pc:sldMk cId="752252182" sldId="458"/>
        </pc:sldMkLst>
      </pc:sldChg>
      <pc:sldChg chg="modSp mod">
        <pc:chgData name="Eric Shing" userId="55e86778-ed07-4932-b7f7-986ff6c4be43" providerId="ADAL" clId="{FF597352-22C1-45F6-889F-277BFF93AEAB}" dt="2022-03-05T10:43:43.413" v="222" actId="6549"/>
        <pc:sldMkLst>
          <pc:docMk/>
          <pc:sldMk cId="3045120109" sldId="472"/>
        </pc:sldMkLst>
        <pc:spChg chg="mod">
          <ac:chgData name="Eric Shing" userId="55e86778-ed07-4932-b7f7-986ff6c4be43" providerId="ADAL" clId="{FF597352-22C1-45F6-889F-277BFF93AEAB}" dt="2022-03-05T10:42:43.378" v="213" actId="27636"/>
          <ac:spMkLst>
            <pc:docMk/>
            <pc:sldMk cId="3045120109" sldId="472"/>
            <ac:spMk id="7" creationId="{39318F9B-C871-499D-855F-B168902171FB}"/>
          </ac:spMkLst>
        </pc:spChg>
        <pc:spChg chg="mod">
          <ac:chgData name="Eric Shing" userId="55e86778-ed07-4932-b7f7-986ff6c4be43" providerId="ADAL" clId="{FF597352-22C1-45F6-889F-277BFF93AEAB}" dt="2022-03-05T10:43:43.413" v="222" actId="6549"/>
          <ac:spMkLst>
            <pc:docMk/>
            <pc:sldMk cId="3045120109" sldId="472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FF597352-22C1-45F6-889F-277BFF93AEAB}" dt="2022-03-05T12:44:53.465" v="1302"/>
        <pc:sldMkLst>
          <pc:docMk/>
          <pc:sldMk cId="2231841084" sldId="473"/>
        </pc:sldMkLst>
        <pc:spChg chg="mod">
          <ac:chgData name="Eric Shing" userId="55e86778-ed07-4932-b7f7-986ff6c4be43" providerId="ADAL" clId="{FF597352-22C1-45F6-889F-277BFF93AEAB}" dt="2022-03-05T11:19:37.261" v="587"/>
          <ac:spMkLst>
            <pc:docMk/>
            <pc:sldMk cId="2231841084" sldId="473"/>
            <ac:spMk id="9" creationId="{7FE50CA6-FD83-4593-AB6D-13047D4820AD}"/>
          </ac:spMkLst>
        </pc:spChg>
        <pc:spChg chg="mod">
          <ac:chgData name="Eric Shing" userId="55e86778-ed07-4932-b7f7-986ff6c4be43" providerId="ADAL" clId="{FF597352-22C1-45F6-889F-277BFF93AEAB}" dt="2022-03-05T11:21:20.267" v="627" actId="948"/>
          <ac:spMkLst>
            <pc:docMk/>
            <pc:sldMk cId="2231841084" sldId="473"/>
            <ac:spMk id="10" creationId="{7243D2E1-470A-4C4C-90C0-E7080BBE2DEC}"/>
          </ac:spMkLst>
        </pc:spChg>
      </pc:sldChg>
      <pc:sldChg chg="addSp delSp modSp mod setBg">
        <pc:chgData name="Eric Shing" userId="55e86778-ed07-4932-b7f7-986ff6c4be43" providerId="ADAL" clId="{FF597352-22C1-45F6-889F-277BFF93AEAB}" dt="2022-03-05T10:49:18.293" v="334" actId="14100"/>
        <pc:sldMkLst>
          <pc:docMk/>
          <pc:sldMk cId="4080004280" sldId="474"/>
        </pc:sldMkLst>
        <pc:spChg chg="del mod ord">
          <ac:chgData name="Eric Shing" userId="55e86778-ed07-4932-b7f7-986ff6c4be43" providerId="ADAL" clId="{FF597352-22C1-45F6-889F-277BFF93AEAB}" dt="2022-03-05T10:48:02.623" v="319" actId="26606"/>
          <ac:spMkLst>
            <pc:docMk/>
            <pc:sldMk cId="4080004280" sldId="474"/>
            <ac:spMk id="2" creationId="{C42CCCB4-E791-43F8-B207-D1E33907235D}"/>
          </ac:spMkLst>
        </pc:spChg>
        <pc:spChg chg="mod">
          <ac:chgData name="Eric Shing" userId="55e86778-ed07-4932-b7f7-986ff6c4be43" providerId="ADAL" clId="{FF597352-22C1-45F6-889F-277BFF93AEAB}" dt="2022-03-05T10:48:02.623" v="319" actId="26606"/>
          <ac:spMkLst>
            <pc:docMk/>
            <pc:sldMk cId="4080004280" sldId="474"/>
            <ac:spMk id="3" creationId="{E4D40B67-5E66-4F72-891D-4C0C049A6F9B}"/>
          </ac:spMkLst>
        </pc:spChg>
        <pc:spChg chg="mod ord">
          <ac:chgData name="Eric Shing" userId="55e86778-ed07-4932-b7f7-986ff6c4be43" providerId="ADAL" clId="{FF597352-22C1-45F6-889F-277BFF93AEAB}" dt="2022-03-05T10:48:02.623" v="319" actId="26606"/>
          <ac:spMkLst>
            <pc:docMk/>
            <pc:sldMk cId="4080004280" sldId="474"/>
            <ac:spMk id="5" creationId="{A9D1CBEF-AAC7-4021-B9FA-065B328BE3AD}"/>
          </ac:spMkLst>
        </pc:spChg>
        <pc:spChg chg="mod">
          <ac:chgData name="Eric Shing" userId="55e86778-ed07-4932-b7f7-986ff6c4be43" providerId="ADAL" clId="{FF597352-22C1-45F6-889F-277BFF93AEAB}" dt="2022-03-05T10:49:18.293" v="334" actId="14100"/>
          <ac:spMkLst>
            <pc:docMk/>
            <pc:sldMk cId="4080004280" sldId="474"/>
            <ac:spMk id="9" creationId="{7FE50CA6-FD83-4593-AB6D-13047D4820AD}"/>
          </ac:spMkLst>
        </pc:spChg>
        <pc:spChg chg="add">
          <ac:chgData name="Eric Shing" userId="55e86778-ed07-4932-b7f7-986ff6c4be43" providerId="ADAL" clId="{FF597352-22C1-45F6-889F-277BFF93AEAB}" dt="2022-03-05T10:48:02.623" v="319" actId="26606"/>
          <ac:spMkLst>
            <pc:docMk/>
            <pc:sldMk cId="4080004280" sldId="474"/>
            <ac:spMk id="12" creationId="{96918796-2918-40D6-BE3A-4600C47FCD42}"/>
          </ac:spMkLst>
        </pc:spChg>
        <pc:spChg chg="add del">
          <ac:chgData name="Eric Shing" userId="55e86778-ed07-4932-b7f7-986ff6c4be43" providerId="ADAL" clId="{FF597352-22C1-45F6-889F-277BFF93AEAB}" dt="2022-03-05T10:48:00.145" v="318" actId="26606"/>
          <ac:spMkLst>
            <pc:docMk/>
            <pc:sldMk cId="4080004280" sldId="474"/>
            <ac:spMk id="15" creationId="{7316481C-0A49-4796-812B-0D64F063B720}"/>
          </ac:spMkLst>
        </pc:spChg>
        <pc:spChg chg="add del">
          <ac:chgData name="Eric Shing" userId="55e86778-ed07-4932-b7f7-986ff6c4be43" providerId="ADAL" clId="{FF597352-22C1-45F6-889F-277BFF93AEAB}" dt="2022-03-05T10:48:00.145" v="318" actId="26606"/>
          <ac:spMkLst>
            <pc:docMk/>
            <pc:sldMk cId="4080004280" sldId="474"/>
            <ac:spMk id="17" creationId="{A5271697-90F1-4A23-8EF2-0179F2EAFACB}"/>
          </ac:spMkLst>
        </pc:spChg>
        <pc:spChg chg="add del">
          <ac:chgData name="Eric Shing" userId="55e86778-ed07-4932-b7f7-986ff6c4be43" providerId="ADAL" clId="{FF597352-22C1-45F6-889F-277BFF93AEAB}" dt="2022-03-05T10:48:00.145" v="318" actId="26606"/>
          <ac:spMkLst>
            <pc:docMk/>
            <pc:sldMk cId="4080004280" sldId="474"/>
            <ac:spMk id="41" creationId="{D9F5512A-48E1-4C07-B75E-3CCC517B6804}"/>
          </ac:spMkLst>
        </pc:spChg>
        <pc:grpChg chg="add del">
          <ac:chgData name="Eric Shing" userId="55e86778-ed07-4932-b7f7-986ff6c4be43" providerId="ADAL" clId="{FF597352-22C1-45F6-889F-277BFF93AEAB}" dt="2022-03-05T10:48:00.145" v="318" actId="26606"/>
          <ac:grpSpMkLst>
            <pc:docMk/>
            <pc:sldMk cId="4080004280" sldId="474"/>
            <ac:grpSpMk id="19" creationId="{1F49CE81-B2F4-47B2-9D4A-886DCE0A8404}"/>
          </ac:grpSpMkLst>
        </pc:grpChg>
        <pc:picChg chg="add mod ord">
          <ac:chgData name="Eric Shing" userId="55e86778-ed07-4932-b7f7-986ff6c4be43" providerId="ADAL" clId="{FF597352-22C1-45F6-889F-277BFF93AEAB}" dt="2022-03-05T10:48:43.515" v="331" actId="1036"/>
          <ac:picMkLst>
            <pc:docMk/>
            <pc:sldMk cId="4080004280" sldId="474"/>
            <ac:picMk id="4" creationId="{C6A3656A-EC55-498A-BA52-4C38E5BB4136}"/>
          </ac:picMkLst>
        </pc:picChg>
        <pc:picChg chg="del">
          <ac:chgData name="Eric Shing" userId="55e86778-ed07-4932-b7f7-986ff6c4be43" providerId="ADAL" clId="{FF597352-22C1-45F6-889F-277BFF93AEAB}" dt="2022-03-05T10:44:11.149" v="223" actId="478"/>
          <ac:picMkLst>
            <pc:docMk/>
            <pc:sldMk cId="4080004280" sldId="474"/>
            <ac:picMk id="7" creationId="{7C04EB48-5C84-4A98-B02A-43DB1979CD7F}"/>
          </ac:picMkLst>
        </pc:picChg>
        <pc:picChg chg="add mod ord">
          <ac:chgData name="Eric Shing" userId="55e86778-ed07-4932-b7f7-986ff6c4be43" providerId="ADAL" clId="{FF597352-22C1-45F6-889F-277BFF93AEAB}" dt="2022-03-05T10:48:52.232" v="332" actId="167"/>
          <ac:picMkLst>
            <pc:docMk/>
            <pc:sldMk cId="4080004280" sldId="474"/>
            <ac:picMk id="8" creationId="{50AE46E8-00F4-4FEE-9FE7-61F8F096E87F}"/>
          </ac:picMkLst>
        </pc:picChg>
        <pc:picChg chg="add mod ord">
          <ac:chgData name="Eric Shing" userId="55e86778-ed07-4932-b7f7-986ff6c4be43" providerId="ADAL" clId="{FF597352-22C1-45F6-889F-277BFF93AEAB}" dt="2022-03-05T10:48:11.029" v="321" actId="1076"/>
          <ac:picMkLst>
            <pc:docMk/>
            <pc:sldMk cId="4080004280" sldId="474"/>
            <ac:picMk id="10" creationId="{209C4941-F704-4235-8B7C-FCA910FE2394}"/>
          </ac:picMkLst>
        </pc:picChg>
      </pc:sldChg>
      <pc:sldChg chg="modSp mod ord">
        <pc:chgData name="Eric Shing" userId="55e86778-ed07-4932-b7f7-986ff6c4be43" providerId="ADAL" clId="{FF597352-22C1-45F6-889F-277BFF93AEAB}" dt="2022-03-05T12:46:35.847" v="1311" actId="948"/>
        <pc:sldMkLst>
          <pc:docMk/>
          <pc:sldMk cId="4255689379" sldId="475"/>
        </pc:sldMkLst>
        <pc:spChg chg="mod">
          <ac:chgData name="Eric Shing" userId="55e86778-ed07-4932-b7f7-986ff6c4be43" providerId="ADAL" clId="{FF597352-22C1-45F6-889F-277BFF93AEAB}" dt="2022-03-05T11:36:25.551" v="782"/>
          <ac:spMkLst>
            <pc:docMk/>
            <pc:sldMk cId="4255689379" sldId="475"/>
            <ac:spMk id="2" creationId="{47846F87-C540-4242-AC60-2ED0C82C4E34}"/>
          </ac:spMkLst>
        </pc:spChg>
        <pc:spChg chg="mod">
          <ac:chgData name="Eric Shing" userId="55e86778-ed07-4932-b7f7-986ff6c4be43" providerId="ADAL" clId="{FF597352-22C1-45F6-889F-277BFF93AEAB}" dt="2022-03-05T12:46:35.847" v="1311" actId="948"/>
          <ac:spMkLst>
            <pc:docMk/>
            <pc:sldMk cId="4255689379" sldId="4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FF597352-22C1-45F6-889F-277BFF93AEAB}" dt="2022-03-05T12:23:28.396" v="1183" actId="47"/>
        <pc:sldMkLst>
          <pc:docMk/>
          <pc:sldMk cId="3130261517" sldId="476"/>
        </pc:sldMkLst>
      </pc:sldChg>
      <pc:sldChg chg="del">
        <pc:chgData name="Eric Shing" userId="55e86778-ed07-4932-b7f7-986ff6c4be43" providerId="ADAL" clId="{FF597352-22C1-45F6-889F-277BFF93AEAB}" dt="2022-03-05T12:23:25.542" v="1178" actId="47"/>
        <pc:sldMkLst>
          <pc:docMk/>
          <pc:sldMk cId="3522479521" sldId="477"/>
        </pc:sldMkLst>
      </pc:sldChg>
      <pc:sldChg chg="del">
        <pc:chgData name="Eric Shing" userId="55e86778-ed07-4932-b7f7-986ff6c4be43" providerId="ADAL" clId="{FF597352-22C1-45F6-889F-277BFF93AEAB}" dt="2022-03-05T12:23:27.150" v="1181" actId="47"/>
        <pc:sldMkLst>
          <pc:docMk/>
          <pc:sldMk cId="2945889331" sldId="478"/>
        </pc:sldMkLst>
      </pc:sldChg>
      <pc:sldChg chg="del">
        <pc:chgData name="Eric Shing" userId="55e86778-ed07-4932-b7f7-986ff6c4be43" providerId="ADAL" clId="{FF597352-22C1-45F6-889F-277BFF93AEAB}" dt="2022-03-05T12:23:22.778" v="1173" actId="47"/>
        <pc:sldMkLst>
          <pc:docMk/>
          <pc:sldMk cId="2888836476" sldId="481"/>
        </pc:sldMkLst>
      </pc:sldChg>
      <pc:sldChg chg="del">
        <pc:chgData name="Eric Shing" userId="55e86778-ed07-4932-b7f7-986ff6c4be43" providerId="ADAL" clId="{FF597352-22C1-45F6-889F-277BFF93AEAB}" dt="2022-03-05T12:23:23.299" v="1174" actId="47"/>
        <pc:sldMkLst>
          <pc:docMk/>
          <pc:sldMk cId="1711059672" sldId="482"/>
        </pc:sldMkLst>
      </pc:sldChg>
      <pc:sldChg chg="del">
        <pc:chgData name="Eric Shing" userId="55e86778-ed07-4932-b7f7-986ff6c4be43" providerId="ADAL" clId="{FF597352-22C1-45F6-889F-277BFF93AEAB}" dt="2022-03-05T12:23:24.386" v="1176" actId="47"/>
        <pc:sldMkLst>
          <pc:docMk/>
          <pc:sldMk cId="405499697" sldId="483"/>
        </pc:sldMkLst>
      </pc:sldChg>
      <pc:sldChg chg="del">
        <pc:chgData name="Eric Shing" userId="55e86778-ed07-4932-b7f7-986ff6c4be43" providerId="ADAL" clId="{FF597352-22C1-45F6-889F-277BFF93AEAB}" dt="2022-03-05T12:23:24.967" v="1177" actId="47"/>
        <pc:sldMkLst>
          <pc:docMk/>
          <pc:sldMk cId="1944290476" sldId="484"/>
        </pc:sldMkLst>
      </pc:sldChg>
      <pc:sldChg chg="del">
        <pc:chgData name="Eric Shing" userId="55e86778-ed07-4932-b7f7-986ff6c4be43" providerId="ADAL" clId="{FF597352-22C1-45F6-889F-277BFF93AEAB}" dt="2022-03-05T12:23:26.051" v="1179" actId="47"/>
        <pc:sldMkLst>
          <pc:docMk/>
          <pc:sldMk cId="179277091" sldId="485"/>
        </pc:sldMkLst>
      </pc:sldChg>
      <pc:sldChg chg="del">
        <pc:chgData name="Eric Shing" userId="55e86778-ed07-4932-b7f7-986ff6c4be43" providerId="ADAL" clId="{FF597352-22C1-45F6-889F-277BFF93AEAB}" dt="2022-03-05T12:23:26.564" v="1180" actId="47"/>
        <pc:sldMkLst>
          <pc:docMk/>
          <pc:sldMk cId="2218399028" sldId="486"/>
        </pc:sldMkLst>
      </pc:sldChg>
      <pc:sldChg chg="del">
        <pc:chgData name="Eric Shing" userId="55e86778-ed07-4932-b7f7-986ff6c4be43" providerId="ADAL" clId="{FF597352-22C1-45F6-889F-277BFF93AEAB}" dt="2022-03-05T10:49:55.890" v="335" actId="2696"/>
        <pc:sldMkLst>
          <pc:docMk/>
          <pc:sldMk cId="2764649634" sldId="487"/>
        </pc:sldMkLst>
      </pc:sldChg>
      <pc:sldChg chg="del">
        <pc:chgData name="Eric Shing" userId="55e86778-ed07-4932-b7f7-986ff6c4be43" providerId="ADAL" clId="{FF597352-22C1-45F6-889F-277BFF93AEAB}" dt="2022-03-05T12:23:22.231" v="1172" actId="47"/>
        <pc:sldMkLst>
          <pc:docMk/>
          <pc:sldMk cId="2754076218" sldId="488"/>
        </pc:sldMkLst>
      </pc:sldChg>
      <pc:sldChg chg="del">
        <pc:chgData name="Eric Shing" userId="55e86778-ed07-4932-b7f7-986ff6c4be43" providerId="ADAL" clId="{FF597352-22C1-45F6-889F-277BFF93AEAB}" dt="2022-03-05T12:23:27.778" v="1182" actId="47"/>
        <pc:sldMkLst>
          <pc:docMk/>
          <pc:sldMk cId="1167670769" sldId="489"/>
        </pc:sldMkLst>
      </pc:sldChg>
      <pc:sldChg chg="modSp mod modAnim">
        <pc:chgData name="Eric Shing" userId="55e86778-ed07-4932-b7f7-986ff6c4be43" providerId="ADAL" clId="{FF597352-22C1-45F6-889F-277BFF93AEAB}" dt="2022-03-05T12:52:44.099" v="1315"/>
        <pc:sldMkLst>
          <pc:docMk/>
          <pc:sldMk cId="742288516" sldId="490"/>
        </pc:sldMkLst>
        <pc:spChg chg="mod">
          <ac:chgData name="Eric Shing" userId="55e86778-ed07-4932-b7f7-986ff6c4be43" providerId="ADAL" clId="{FF597352-22C1-45F6-889F-277BFF93AEAB}" dt="2022-03-05T12:38:22.838" v="1286" actId="6549"/>
          <ac:spMkLst>
            <pc:docMk/>
            <pc:sldMk cId="742288516" sldId="490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FF597352-22C1-45F6-889F-277BFF93AEAB}" dt="2022-03-05T12:36:57.404" v="1281" actId="1076"/>
        <pc:sldMkLst>
          <pc:docMk/>
          <pc:sldMk cId="756702709" sldId="491"/>
        </pc:sldMkLst>
        <pc:spChg chg="mod">
          <ac:chgData name="Eric Shing" userId="55e86778-ed07-4932-b7f7-986ff6c4be43" providerId="ADAL" clId="{FF597352-22C1-45F6-889F-277BFF93AEAB}" dt="2022-03-05T12:36:27.493" v="1269" actId="14100"/>
          <ac:spMkLst>
            <pc:docMk/>
            <pc:sldMk cId="756702709" sldId="491"/>
            <ac:spMk id="2" creationId="{47846F87-C540-4242-AC60-2ED0C82C4E34}"/>
          </ac:spMkLst>
        </pc:spChg>
        <pc:spChg chg="del mod">
          <ac:chgData name="Eric Shing" userId="55e86778-ed07-4932-b7f7-986ff6c4be43" providerId="ADAL" clId="{FF597352-22C1-45F6-889F-277BFF93AEAB}" dt="2022-03-05T12:35:48.281" v="1260" actId="22"/>
          <ac:spMkLst>
            <pc:docMk/>
            <pc:sldMk cId="756702709" sldId="491"/>
            <ac:spMk id="3" creationId="{1290911E-4358-441B-9B03-1CEF0CB1A3B5}"/>
          </ac:spMkLst>
        </pc:spChg>
        <pc:picChg chg="add del mod">
          <ac:chgData name="Eric Shing" userId="55e86778-ed07-4932-b7f7-986ff6c4be43" providerId="ADAL" clId="{FF597352-22C1-45F6-889F-277BFF93AEAB}" dt="2022-03-05T12:01:12.781" v="827" actId="478"/>
          <ac:picMkLst>
            <pc:docMk/>
            <pc:sldMk cId="756702709" sldId="491"/>
            <ac:picMk id="4" creationId="{D71115B6-986A-4C5B-A715-54EA5CD952B7}"/>
          </ac:picMkLst>
        </pc:picChg>
        <pc:picChg chg="add mod ord">
          <ac:chgData name="Eric Shing" userId="55e86778-ed07-4932-b7f7-986ff6c4be43" providerId="ADAL" clId="{FF597352-22C1-45F6-889F-277BFF93AEAB}" dt="2022-03-05T12:36:39.939" v="1280" actId="1037"/>
          <ac:picMkLst>
            <pc:docMk/>
            <pc:sldMk cId="756702709" sldId="491"/>
            <ac:picMk id="8" creationId="{405C60E5-F0EE-4A15-8846-5EB9FAF5520E}"/>
          </ac:picMkLst>
        </pc:picChg>
        <pc:picChg chg="add mod ord">
          <ac:chgData name="Eric Shing" userId="55e86778-ed07-4932-b7f7-986ff6c4be43" providerId="ADAL" clId="{FF597352-22C1-45F6-889F-277BFF93AEAB}" dt="2022-03-05T12:31:50.068" v="1254" actId="14100"/>
          <ac:picMkLst>
            <pc:docMk/>
            <pc:sldMk cId="756702709" sldId="491"/>
            <ac:picMk id="9" creationId="{072063A5-AE1F-4F6C-AC5D-D183C96A5124}"/>
          </ac:picMkLst>
        </pc:picChg>
        <pc:picChg chg="add mod">
          <ac:chgData name="Eric Shing" userId="55e86778-ed07-4932-b7f7-986ff6c4be43" providerId="ADAL" clId="{FF597352-22C1-45F6-889F-277BFF93AEAB}" dt="2022-03-05T12:36:07.292" v="1265" actId="1076"/>
          <ac:picMkLst>
            <pc:docMk/>
            <pc:sldMk cId="756702709" sldId="491"/>
            <ac:picMk id="10" creationId="{28570A1C-B71C-4991-9308-6A11EBAB2994}"/>
          </ac:picMkLst>
        </pc:picChg>
        <pc:picChg chg="add mod ord">
          <ac:chgData name="Eric Shing" userId="55e86778-ed07-4932-b7f7-986ff6c4be43" providerId="ADAL" clId="{FF597352-22C1-45F6-889F-277BFF93AEAB}" dt="2022-03-05T12:36:57.404" v="1281" actId="1076"/>
          <ac:picMkLst>
            <pc:docMk/>
            <pc:sldMk cId="756702709" sldId="491"/>
            <ac:picMk id="11" creationId="{3F1570B4-B9AE-417C-B36A-7B4890A1DB31}"/>
          </ac:picMkLst>
        </pc:picChg>
        <pc:picChg chg="add mod">
          <ac:chgData name="Eric Shing" userId="55e86778-ed07-4932-b7f7-986ff6c4be43" providerId="ADAL" clId="{FF597352-22C1-45F6-889F-277BFF93AEAB}" dt="2022-03-05T12:36:03.476" v="1264" actId="1076"/>
          <ac:picMkLst>
            <pc:docMk/>
            <pc:sldMk cId="756702709" sldId="491"/>
            <ac:picMk id="13" creationId="{100ADCCC-739F-4E10-9EBD-FA803C1B1CEC}"/>
          </ac:picMkLst>
        </pc:picChg>
        <pc:picChg chg="add mod ord">
          <ac:chgData name="Eric Shing" userId="55e86778-ed07-4932-b7f7-986ff6c4be43" providerId="ADAL" clId="{FF597352-22C1-45F6-889F-277BFF93AEAB}" dt="2022-03-05T12:35:57.041" v="1262" actId="166"/>
          <ac:picMkLst>
            <pc:docMk/>
            <pc:sldMk cId="756702709" sldId="491"/>
            <ac:picMk id="15" creationId="{30E49015-B016-414C-B4F4-B29DB5AA8265}"/>
          </ac:picMkLst>
        </pc:picChg>
      </pc:sldChg>
      <pc:sldChg chg="modSp del mod">
        <pc:chgData name="Eric Shing" userId="55e86778-ed07-4932-b7f7-986ff6c4be43" providerId="ADAL" clId="{FF597352-22C1-45F6-889F-277BFF93AEAB}" dt="2022-03-05T12:23:17.765" v="1171" actId="47"/>
        <pc:sldMkLst>
          <pc:docMk/>
          <pc:sldMk cId="3023083483" sldId="492"/>
        </pc:sldMkLst>
        <pc:spChg chg="mod">
          <ac:chgData name="Eric Shing" userId="55e86778-ed07-4932-b7f7-986ff6c4be43" providerId="ADAL" clId="{FF597352-22C1-45F6-889F-277BFF93AEAB}" dt="2022-03-05T12:11:55.430" v="943"/>
          <ac:spMkLst>
            <pc:docMk/>
            <pc:sldMk cId="3023083483" sldId="492"/>
            <ac:spMk id="2" creationId="{47846F87-C540-4242-AC60-2ED0C82C4E34}"/>
          </ac:spMkLst>
        </pc:spChg>
        <pc:spChg chg="mod">
          <ac:chgData name="Eric Shing" userId="55e86778-ed07-4932-b7f7-986ff6c4be43" providerId="ADAL" clId="{FF597352-22C1-45F6-889F-277BFF93AEAB}" dt="2022-03-05T12:14:11.345" v="1158"/>
          <ac:spMkLst>
            <pc:docMk/>
            <pc:sldMk cId="3023083483" sldId="492"/>
            <ac:spMk id="3" creationId="{1290911E-4358-441B-9B03-1CEF0CB1A3B5}"/>
          </ac:spMkLst>
        </pc:spChg>
      </pc:sldChg>
      <pc:sldChg chg="delSp modSp mod modAnim">
        <pc:chgData name="Eric Shing" userId="55e86778-ed07-4932-b7f7-986ff6c4be43" providerId="ADAL" clId="{FF597352-22C1-45F6-889F-277BFF93AEAB}" dt="2022-03-05T12:47:49.280" v="1313"/>
        <pc:sldMkLst>
          <pc:docMk/>
          <pc:sldMk cId="3989107104" sldId="492"/>
        </pc:sldMkLst>
        <pc:spChg chg="mod">
          <ac:chgData name="Eric Shing" userId="55e86778-ed07-4932-b7f7-986ff6c4be43" providerId="ADAL" clId="{FF597352-22C1-45F6-889F-277BFF93AEAB}" dt="2022-03-05T12:31:03.550" v="1214"/>
          <ac:spMkLst>
            <pc:docMk/>
            <pc:sldMk cId="3989107104" sldId="492"/>
            <ac:spMk id="3" creationId="{1290911E-4358-441B-9B03-1CEF0CB1A3B5}"/>
          </ac:spMkLst>
        </pc:spChg>
        <pc:picChg chg="del">
          <ac:chgData name="Eric Shing" userId="55e86778-ed07-4932-b7f7-986ff6c4be43" providerId="ADAL" clId="{FF597352-22C1-45F6-889F-277BFF93AEAB}" dt="2022-03-05T12:30:19.140" v="1190" actId="478"/>
          <ac:picMkLst>
            <pc:docMk/>
            <pc:sldMk cId="3989107104" sldId="492"/>
            <ac:picMk id="8" creationId="{405C60E5-F0EE-4A15-8846-5EB9FAF5520E}"/>
          </ac:picMkLst>
        </pc:picChg>
        <pc:picChg chg="del">
          <ac:chgData name="Eric Shing" userId="55e86778-ed07-4932-b7f7-986ff6c4be43" providerId="ADAL" clId="{FF597352-22C1-45F6-889F-277BFF93AEAB}" dt="2022-03-05T12:30:19.711" v="1191" actId="478"/>
          <ac:picMkLst>
            <pc:docMk/>
            <pc:sldMk cId="3989107104" sldId="492"/>
            <ac:picMk id="9" creationId="{072063A5-AE1F-4F6C-AC5D-D183C96A5124}"/>
          </ac:picMkLst>
        </pc:picChg>
        <pc:picChg chg="del">
          <ac:chgData name="Eric Shing" userId="55e86778-ed07-4932-b7f7-986ff6c4be43" providerId="ADAL" clId="{FF597352-22C1-45F6-889F-277BFF93AEAB}" dt="2022-03-05T12:30:17.776" v="1188" actId="478"/>
          <ac:picMkLst>
            <pc:docMk/>
            <pc:sldMk cId="3989107104" sldId="492"/>
            <ac:picMk id="10" creationId="{28570A1C-B71C-4991-9308-6A11EBAB2994}"/>
          </ac:picMkLst>
        </pc:picChg>
        <pc:picChg chg="del">
          <ac:chgData name="Eric Shing" userId="55e86778-ed07-4932-b7f7-986ff6c4be43" providerId="ADAL" clId="{FF597352-22C1-45F6-889F-277BFF93AEAB}" dt="2022-03-05T12:30:18.500" v="1189" actId="478"/>
          <ac:picMkLst>
            <pc:docMk/>
            <pc:sldMk cId="3989107104" sldId="492"/>
            <ac:picMk id="11" creationId="{3F1570B4-B9AE-417C-B36A-7B4890A1DB31}"/>
          </ac:picMkLst>
        </pc:picChg>
      </pc:sldChg>
    </pc:docChg>
  </pc:docChgLst>
  <pc:docChgLst>
    <pc:chgData name="Eric Shing" userId="55e86778-ed07-4932-b7f7-986ff6c4be43" providerId="ADAL" clId="{24DB72CE-75CF-45B9-88BB-AEAC5CBA0BF3}"/>
    <pc:docChg chg="undo custSel addSld delSld modSld sldOrd">
      <pc:chgData name="Eric Shing" userId="55e86778-ed07-4932-b7f7-986ff6c4be43" providerId="ADAL" clId="{24DB72CE-75CF-45B9-88BB-AEAC5CBA0BF3}" dt="2021-10-09T12:58:40.998" v="2369" actId="13926"/>
      <pc:docMkLst>
        <pc:docMk/>
      </pc:docMkLst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0" sldId="260"/>
        </pc:sldMkLst>
      </pc:sldChg>
      <pc:sldChg chg="modSp mod">
        <pc:chgData name="Eric Shing" userId="55e86778-ed07-4932-b7f7-986ff6c4be43" providerId="ADAL" clId="{24DB72CE-75CF-45B9-88BB-AEAC5CBA0BF3}" dt="2021-10-09T11:37:39.314" v="2298" actId="20577"/>
        <pc:sldMkLst>
          <pc:docMk/>
          <pc:sldMk cId="0" sldId="287"/>
        </pc:sldMkLst>
        <pc:spChg chg="mod">
          <ac:chgData name="Eric Shing" userId="55e86778-ed07-4932-b7f7-986ff6c4be43" providerId="ADAL" clId="{24DB72CE-75CF-45B9-88BB-AEAC5CBA0BF3}" dt="2021-10-09T05:24:21.460" v="35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4DB72CE-75CF-45B9-88BB-AEAC5CBA0BF3}" dt="2021-10-09T11:37:39.314" v="2298" actId="20577"/>
          <ac:spMkLst>
            <pc:docMk/>
            <pc:sldMk cId="0" sldId="287"/>
            <ac:spMk id="5" creationId="{00000000-0000-0000-0000-000000000000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874803358" sldId="384"/>
        </pc:sldMkLst>
      </pc:sldChg>
      <pc:sldChg chg="addSp delSp modSp mod">
        <pc:chgData name="Eric Shing" userId="55e86778-ed07-4932-b7f7-986ff6c4be43" providerId="ADAL" clId="{24DB72CE-75CF-45B9-88BB-AEAC5CBA0BF3}" dt="2021-10-09T06:16:09.547" v="1131" actId="1076"/>
        <pc:sldMkLst>
          <pc:docMk/>
          <pc:sldMk cId="2552731081" sldId="398"/>
        </pc:sldMkLst>
        <pc:spChg chg="mod">
          <ac:chgData name="Eric Shing" userId="55e86778-ed07-4932-b7f7-986ff6c4be43" providerId="ADAL" clId="{24DB72CE-75CF-45B9-88BB-AEAC5CBA0BF3}" dt="2021-10-09T06:16:03.289" v="1130" actId="14100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06:15:08.019" v="1129"/>
          <ac:spMkLst>
            <pc:docMk/>
            <pc:sldMk cId="2552731081" sldId="398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4DB72CE-75CF-45B9-88BB-AEAC5CBA0BF3}" dt="2021-10-09T05:28:01.145" v="81" actId="478"/>
          <ac:picMkLst>
            <pc:docMk/>
            <pc:sldMk cId="2552731081" sldId="398"/>
            <ac:picMk id="2" creationId="{09070356-0134-4942-B35A-BB4C2DE11A1B}"/>
          </ac:picMkLst>
        </pc:picChg>
        <pc:picChg chg="add mod">
          <ac:chgData name="Eric Shing" userId="55e86778-ed07-4932-b7f7-986ff6c4be43" providerId="ADAL" clId="{24DB72CE-75CF-45B9-88BB-AEAC5CBA0BF3}" dt="2021-10-09T06:16:09.547" v="1131" actId="1076"/>
          <ac:picMkLst>
            <pc:docMk/>
            <pc:sldMk cId="2552731081" sldId="398"/>
            <ac:picMk id="5" creationId="{E8F5174E-6922-4EEF-B0F9-CD1BB3597DD1}"/>
          </ac:picMkLst>
        </pc:picChg>
      </pc:sldChg>
      <pc:sldChg chg="del">
        <pc:chgData name="Eric Shing" userId="55e86778-ed07-4932-b7f7-986ff6c4be43" providerId="ADAL" clId="{24DB72CE-75CF-45B9-88BB-AEAC5CBA0BF3}" dt="2021-10-09T10:22:42.991" v="1331" actId="47"/>
        <pc:sldMkLst>
          <pc:docMk/>
          <pc:sldMk cId="2959404462" sldId="399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4264196432" sldId="400"/>
        </pc:sldMkLst>
      </pc:sldChg>
      <pc:sldChg chg="modSp mod">
        <pc:chgData name="Eric Shing" userId="55e86778-ed07-4932-b7f7-986ff6c4be43" providerId="ADAL" clId="{24DB72CE-75CF-45B9-88BB-AEAC5CBA0BF3}" dt="2021-10-09T10:45:00.903" v="1608" actId="255"/>
        <pc:sldMkLst>
          <pc:docMk/>
          <pc:sldMk cId="2779543344" sldId="419"/>
        </pc:sldMkLst>
        <pc:spChg chg="mod">
          <ac:chgData name="Eric Shing" userId="55e86778-ed07-4932-b7f7-986ff6c4be43" providerId="ADAL" clId="{24DB72CE-75CF-45B9-88BB-AEAC5CBA0BF3}" dt="2021-10-09T10:45:00.903" v="1608" actId="255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17:51.986" v="1263" actId="948"/>
          <ac:spMkLst>
            <pc:docMk/>
            <pc:sldMk cId="2779543344" sldId="41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1682862645" sldId="420"/>
        </pc:sldMkLst>
      </pc:sldChg>
      <pc:sldChg chg="addSp delSp modSp mod chgLayout">
        <pc:chgData name="Eric Shing" userId="55e86778-ed07-4932-b7f7-986ff6c4be43" providerId="ADAL" clId="{24DB72CE-75CF-45B9-88BB-AEAC5CBA0BF3}" dt="2021-10-09T11:26:14.371" v="2105" actId="14100"/>
        <pc:sldMkLst>
          <pc:docMk/>
          <pc:sldMk cId="707951004" sldId="428"/>
        </pc:sldMkLst>
        <pc:spChg chg="del">
          <ac:chgData name="Eric Shing" userId="55e86778-ed07-4932-b7f7-986ff6c4be43" providerId="ADAL" clId="{24DB72CE-75CF-45B9-88BB-AEAC5CBA0BF3}" dt="2021-10-09T11:22:10.328" v="2032" actId="478"/>
          <ac:spMkLst>
            <pc:docMk/>
            <pc:sldMk cId="707951004" sldId="428"/>
            <ac:spMk id="2" creationId="{B66E159E-B105-462D-A04C-7B86AD8A93FD}"/>
          </ac:spMkLst>
        </pc:spChg>
        <pc:spChg chg="del">
          <ac:chgData name="Eric Shing" userId="55e86778-ed07-4932-b7f7-986ff6c4be43" providerId="ADAL" clId="{24DB72CE-75CF-45B9-88BB-AEAC5CBA0BF3}" dt="2021-10-09T11:22:08.295" v="2031" actId="478"/>
          <ac:spMkLst>
            <pc:docMk/>
            <pc:sldMk cId="707951004" sldId="428"/>
            <ac:spMk id="3" creationId="{1290911E-4358-441B-9B03-1CEF0CB1A3B5}"/>
          </ac:spMkLst>
        </pc:spChg>
        <pc:spChg chg="mod ord">
          <ac:chgData name="Eric Shing" userId="55e86778-ed07-4932-b7f7-986ff6c4be43" providerId="ADAL" clId="{24DB72CE-75CF-45B9-88BB-AEAC5CBA0BF3}" dt="2021-10-09T11:25:07.555" v="2044" actId="700"/>
          <ac:spMkLst>
            <pc:docMk/>
            <pc:sldMk cId="707951004" sldId="42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4DB72CE-75CF-45B9-88BB-AEAC5CBA0BF3}" dt="2021-10-09T11:22:13.118" v="2034" actId="478"/>
          <ac:spMkLst>
            <pc:docMk/>
            <pc:sldMk cId="707951004" sldId="428"/>
            <ac:spMk id="6" creationId="{C43C5716-40C8-41FC-8FE7-1A1D48189C0E}"/>
          </ac:spMkLst>
        </pc:spChg>
        <pc:spChg chg="add del mod">
          <ac:chgData name="Eric Shing" userId="55e86778-ed07-4932-b7f7-986ff6c4be43" providerId="ADAL" clId="{24DB72CE-75CF-45B9-88BB-AEAC5CBA0BF3}" dt="2021-10-09T11:22:11.563" v="2033" actId="478"/>
          <ac:spMkLst>
            <pc:docMk/>
            <pc:sldMk cId="707951004" sldId="428"/>
            <ac:spMk id="8" creationId="{68D5A549-0E0E-4AF4-813F-09EDAF40416C}"/>
          </ac:spMkLst>
        </pc:spChg>
        <pc:spChg chg="add mod ord">
          <ac:chgData name="Eric Shing" userId="55e86778-ed07-4932-b7f7-986ff6c4be43" providerId="ADAL" clId="{24DB72CE-75CF-45B9-88BB-AEAC5CBA0BF3}" dt="2021-10-09T11:25:32.304" v="2100"/>
          <ac:spMkLst>
            <pc:docMk/>
            <pc:sldMk cId="707951004" sldId="428"/>
            <ac:spMk id="11" creationId="{087140FC-7B5A-4CB2-9B3C-8027F8CF8E32}"/>
          </ac:spMkLst>
        </pc:spChg>
        <pc:spChg chg="add del mod ord">
          <ac:chgData name="Eric Shing" userId="55e86778-ed07-4932-b7f7-986ff6c4be43" providerId="ADAL" clId="{24DB72CE-75CF-45B9-88BB-AEAC5CBA0BF3}" dt="2021-10-09T11:26:07.284" v="2103" actId="478"/>
          <ac:spMkLst>
            <pc:docMk/>
            <pc:sldMk cId="707951004" sldId="428"/>
            <ac:spMk id="12" creationId="{4CEC8E99-5B79-4D93-93C0-0722B32EC3D6}"/>
          </ac:spMkLst>
        </pc:spChg>
        <pc:picChg chg="add mod ord">
          <ac:chgData name="Eric Shing" userId="55e86778-ed07-4932-b7f7-986ff6c4be43" providerId="ADAL" clId="{24DB72CE-75CF-45B9-88BB-AEAC5CBA0BF3}" dt="2021-10-09T11:26:14.371" v="2105" actId="14100"/>
          <ac:picMkLst>
            <pc:docMk/>
            <pc:sldMk cId="707951004" sldId="428"/>
            <ac:picMk id="9" creationId="{F2729219-5BF5-4CFF-B9F1-519CBA53F076}"/>
          </ac:picMkLst>
        </pc:picChg>
        <pc:picChg chg="add mod ord">
          <ac:chgData name="Eric Shing" userId="55e86778-ed07-4932-b7f7-986ff6c4be43" providerId="ADAL" clId="{24DB72CE-75CF-45B9-88BB-AEAC5CBA0BF3}" dt="2021-10-09T11:26:10.227" v="2104" actId="14100"/>
          <ac:picMkLst>
            <pc:docMk/>
            <pc:sldMk cId="707951004" sldId="428"/>
            <ac:picMk id="10" creationId="{EC296F79-725B-4F8C-A8CB-C1CF36C0AC86}"/>
          </ac:picMkLst>
        </pc:pic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8973865" sldId="429"/>
        </pc:sldMkLst>
      </pc:sldChg>
      <pc:sldChg chg="modSp mod modAnim">
        <pc:chgData name="Eric Shing" userId="55e86778-ed07-4932-b7f7-986ff6c4be43" providerId="ADAL" clId="{24DB72CE-75CF-45B9-88BB-AEAC5CBA0BF3}" dt="2021-10-09T11:35:30.054" v="2253"/>
        <pc:sldMkLst>
          <pc:docMk/>
          <pc:sldMk cId="4218034778" sldId="433"/>
        </pc:sldMkLst>
        <pc:spChg chg="mod">
          <ac:chgData name="Eric Shing" userId="55e86778-ed07-4932-b7f7-986ff6c4be43" providerId="ADAL" clId="{24DB72CE-75CF-45B9-88BB-AEAC5CBA0BF3}" dt="2021-10-09T05:59:49.359" v="905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06:38:03.839" v="1208" actId="20577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24DB72CE-75CF-45B9-88BB-AEAC5CBA0BF3}" dt="2021-10-09T10:44:53.518" v="1607" actId="14100"/>
        <pc:sldMkLst>
          <pc:docMk/>
          <pc:sldMk cId="3257640823" sldId="434"/>
        </pc:sldMkLst>
        <pc:spChg chg="mod">
          <ac:chgData name="Eric Shing" userId="55e86778-ed07-4932-b7f7-986ff6c4be43" providerId="ADAL" clId="{24DB72CE-75CF-45B9-88BB-AEAC5CBA0BF3}" dt="2021-10-09T10:44:50.802" v="1606" actId="6549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44:53.518" v="1607" actId="14100"/>
          <ac:spMkLst>
            <pc:docMk/>
            <pc:sldMk cId="3257640823" sldId="43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0:22:33.422" v="1330" actId="47"/>
        <pc:sldMkLst>
          <pc:docMk/>
          <pc:sldMk cId="2495075794" sldId="435"/>
        </pc:sldMkLst>
      </pc:sldChg>
      <pc:sldChg chg="addSp delSp modSp mod modAnim">
        <pc:chgData name="Eric Shing" userId="55e86778-ed07-4932-b7f7-986ff6c4be43" providerId="ADAL" clId="{24DB72CE-75CF-45B9-88BB-AEAC5CBA0BF3}" dt="2021-10-09T12:55:15.749" v="2364" actId="255"/>
        <pc:sldMkLst>
          <pc:docMk/>
          <pc:sldMk cId="1593728378" sldId="437"/>
        </pc:sldMkLst>
        <pc:spChg chg="mod">
          <ac:chgData name="Eric Shing" userId="55e86778-ed07-4932-b7f7-986ff6c4be43" providerId="ADAL" clId="{24DB72CE-75CF-45B9-88BB-AEAC5CBA0BF3}" dt="2021-10-09T11:06:58.271" v="1892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2:55:15.749" v="2364" actId="255"/>
          <ac:spMkLst>
            <pc:docMk/>
            <pc:sldMk cId="1593728378" sldId="437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4DB72CE-75CF-45B9-88BB-AEAC5CBA0BF3}" dt="2021-10-09T11:04:55.374" v="1788" actId="478"/>
          <ac:picMkLst>
            <pc:docMk/>
            <pc:sldMk cId="1593728378" sldId="437"/>
            <ac:picMk id="5" creationId="{BA02ADE2-87CD-43B7-8E9C-95384AFEC4C8}"/>
          </ac:picMkLst>
        </pc:picChg>
      </pc:sldChg>
      <pc:sldChg chg="del">
        <pc:chgData name="Eric Shing" userId="55e86778-ed07-4932-b7f7-986ff6c4be43" providerId="ADAL" clId="{24DB72CE-75CF-45B9-88BB-AEAC5CBA0BF3}" dt="2021-10-09T11:04:00.386" v="1785" actId="47"/>
        <pc:sldMkLst>
          <pc:docMk/>
          <pc:sldMk cId="411447486" sldId="438"/>
        </pc:sldMkLst>
      </pc:sldChg>
      <pc:sldChg chg="modSp del mod">
        <pc:chgData name="Eric Shing" userId="55e86778-ed07-4932-b7f7-986ff6c4be43" providerId="ADAL" clId="{24DB72CE-75CF-45B9-88BB-AEAC5CBA0BF3}" dt="2021-10-09T10:45:13.393" v="1610" actId="47"/>
        <pc:sldMkLst>
          <pc:docMk/>
          <pc:sldMk cId="962011664" sldId="439"/>
        </pc:sldMkLst>
        <pc:spChg chg="mod">
          <ac:chgData name="Eric Shing" userId="55e86778-ed07-4932-b7f7-986ff6c4be43" providerId="ADAL" clId="{24DB72CE-75CF-45B9-88BB-AEAC5CBA0BF3}" dt="2021-10-09T10:45:11.710" v="1609" actId="6549"/>
          <ac:spMkLst>
            <pc:docMk/>
            <pc:sldMk cId="962011664" sldId="43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4DB72CE-75CF-45B9-88BB-AEAC5CBA0BF3}" dt="2021-10-09T12:58:40.998" v="2369" actId="13926"/>
        <pc:sldMkLst>
          <pc:docMk/>
          <pc:sldMk cId="4200397753" sldId="441"/>
        </pc:sldMkLst>
        <pc:spChg chg="mod">
          <ac:chgData name="Eric Shing" userId="55e86778-ed07-4932-b7f7-986ff6c4be43" providerId="ADAL" clId="{24DB72CE-75CF-45B9-88BB-AEAC5CBA0BF3}" dt="2021-10-09T11:16:18.067" v="2023" actId="20577"/>
          <ac:spMkLst>
            <pc:docMk/>
            <pc:sldMk cId="4200397753" sldId="441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2:58:40.998" v="2369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1251165288" sldId="442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4025785437" sldId="443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923959662" sldId="444"/>
        </pc:sldMkLst>
      </pc:sldChg>
      <pc:sldChg chg="del">
        <pc:chgData name="Eric Shing" userId="55e86778-ed07-4932-b7f7-986ff6c4be43" providerId="ADAL" clId="{24DB72CE-75CF-45B9-88BB-AEAC5CBA0BF3}" dt="2021-10-09T10:22:43.770" v="1332" actId="47"/>
        <pc:sldMkLst>
          <pc:docMk/>
          <pc:sldMk cId="2958514037" sldId="445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950738806" sldId="446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3256575075" sldId="447"/>
        </pc:sldMkLst>
      </pc:sldChg>
      <pc:sldChg chg="addSp modSp mod modAnim">
        <pc:chgData name="Eric Shing" userId="55e86778-ed07-4932-b7f7-986ff6c4be43" providerId="ADAL" clId="{24DB72CE-75CF-45B9-88BB-AEAC5CBA0BF3}" dt="2021-10-09T10:46:06.493" v="1618" actId="122"/>
        <pc:sldMkLst>
          <pc:docMk/>
          <pc:sldMk cId="1555863141" sldId="448"/>
        </pc:sldMkLst>
        <pc:spChg chg="mod">
          <ac:chgData name="Eric Shing" userId="55e86778-ed07-4932-b7f7-986ff6c4be43" providerId="ADAL" clId="{24DB72CE-75CF-45B9-88BB-AEAC5CBA0BF3}" dt="2021-10-09T10:46:06.493" v="1618" actId="122"/>
          <ac:spMkLst>
            <pc:docMk/>
            <pc:sldMk cId="1555863141" sldId="448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10:45:58.157" v="1615" actId="14100"/>
          <ac:spMkLst>
            <pc:docMk/>
            <pc:sldMk cId="1555863141" sldId="448"/>
            <ac:spMk id="10" creationId="{7243D2E1-470A-4C4C-90C0-E7080BBE2DEC}"/>
          </ac:spMkLst>
        </pc:spChg>
        <pc:picChg chg="add mod">
          <ac:chgData name="Eric Shing" userId="55e86778-ed07-4932-b7f7-986ff6c4be43" providerId="ADAL" clId="{24DB72CE-75CF-45B9-88BB-AEAC5CBA0BF3}" dt="2021-10-09T10:45:51.946" v="1614" actId="1076"/>
          <ac:picMkLst>
            <pc:docMk/>
            <pc:sldMk cId="1555863141" sldId="448"/>
            <ac:picMk id="5" creationId="{4269498A-7358-4158-ADAD-EE1AE33773E5}"/>
          </ac:picMkLst>
        </pc:picChg>
      </pc:sldChg>
      <pc:sldChg chg="addSp delSp modSp mod ord delAnim modAnim">
        <pc:chgData name="Eric Shing" userId="55e86778-ed07-4932-b7f7-986ff6c4be43" providerId="ADAL" clId="{24DB72CE-75CF-45B9-88BB-AEAC5CBA0BF3}" dt="2021-10-09T10:55:04.610" v="1682"/>
        <pc:sldMkLst>
          <pc:docMk/>
          <pc:sldMk cId="30818952" sldId="449"/>
        </pc:sldMkLst>
        <pc:spChg chg="mod">
          <ac:chgData name="Eric Shing" userId="55e86778-ed07-4932-b7f7-986ff6c4be43" providerId="ADAL" clId="{24DB72CE-75CF-45B9-88BB-AEAC5CBA0BF3}" dt="2021-10-09T10:54:38.528" v="1678" actId="255"/>
          <ac:spMkLst>
            <pc:docMk/>
            <pc:sldMk cId="30818952" sldId="449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53:13.255" v="1672" actId="115"/>
          <ac:spMkLst>
            <pc:docMk/>
            <pc:sldMk cId="30818952" sldId="449"/>
            <ac:spMk id="3" creationId="{1290911E-4358-441B-9B03-1CEF0CB1A3B5}"/>
          </ac:spMkLst>
        </pc:spChg>
        <pc:picChg chg="del">
          <ac:chgData name="Eric Shing" userId="55e86778-ed07-4932-b7f7-986ff6c4be43" providerId="ADAL" clId="{24DB72CE-75CF-45B9-88BB-AEAC5CBA0BF3}" dt="2021-10-09T10:31:38.112" v="1452" actId="478"/>
          <ac:picMkLst>
            <pc:docMk/>
            <pc:sldMk cId="30818952" sldId="449"/>
            <ac:picMk id="5" creationId="{BA02ADE2-87CD-43B7-8E9C-95384AFEC4C8}"/>
          </ac:picMkLst>
        </pc:picChg>
        <pc:picChg chg="add del mod">
          <ac:chgData name="Eric Shing" userId="55e86778-ed07-4932-b7f7-986ff6c4be43" providerId="ADAL" clId="{24DB72CE-75CF-45B9-88BB-AEAC5CBA0BF3}" dt="2021-10-09T10:31:37.333" v="1451" actId="478"/>
          <ac:picMkLst>
            <pc:docMk/>
            <pc:sldMk cId="30818952" sldId="449"/>
            <ac:picMk id="6" creationId="{CB8FBF6B-D3AB-40A9-AC77-904548D210BA}"/>
          </ac:picMkLst>
        </pc:picChg>
      </pc:sldChg>
      <pc:sldChg chg="modSp mod modAnim">
        <pc:chgData name="Eric Shing" userId="55e86778-ed07-4932-b7f7-986ff6c4be43" providerId="ADAL" clId="{24DB72CE-75CF-45B9-88BB-AEAC5CBA0BF3}" dt="2021-10-09T11:41:39.320" v="2300"/>
        <pc:sldMkLst>
          <pc:docMk/>
          <pc:sldMk cId="3633862691" sldId="450"/>
        </pc:sldMkLst>
        <pc:spChg chg="mod">
          <ac:chgData name="Eric Shing" userId="55e86778-ed07-4932-b7f7-986ff6c4be43" providerId="ADAL" clId="{24DB72CE-75CF-45B9-88BB-AEAC5CBA0BF3}" dt="2021-10-09T10:54:11.333" v="1676" actId="14100"/>
          <ac:spMkLst>
            <pc:docMk/>
            <pc:sldMk cId="3633862691" sldId="450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48:48.704" v="1629" actId="113"/>
          <ac:spMkLst>
            <pc:docMk/>
            <pc:sldMk cId="3633862691" sldId="450"/>
            <ac:spMk id="3" creationId="{1290911E-4358-441B-9B03-1CEF0CB1A3B5}"/>
          </ac:spMkLst>
        </pc:spChg>
        <pc:picChg chg="mod">
          <ac:chgData name="Eric Shing" userId="55e86778-ed07-4932-b7f7-986ff6c4be43" providerId="ADAL" clId="{24DB72CE-75CF-45B9-88BB-AEAC5CBA0BF3}" dt="2021-10-09T10:47:20.944" v="1623" actId="1038"/>
          <ac:picMkLst>
            <pc:docMk/>
            <pc:sldMk cId="3633862691" sldId="450"/>
            <ac:picMk id="5" creationId="{BA02ADE2-87CD-43B7-8E9C-95384AFEC4C8}"/>
          </ac:picMkLst>
        </pc:picChg>
        <pc:picChg chg="mod">
          <ac:chgData name="Eric Shing" userId="55e86778-ed07-4932-b7f7-986ff6c4be43" providerId="ADAL" clId="{24DB72CE-75CF-45B9-88BB-AEAC5CBA0BF3}" dt="2021-10-09T10:47:12.230" v="1620" actId="1076"/>
          <ac:picMkLst>
            <pc:docMk/>
            <pc:sldMk cId="3633862691" sldId="450"/>
            <ac:picMk id="6" creationId="{CB8FBF6B-D3AB-40A9-AC77-904548D210BA}"/>
          </ac:picMkLst>
        </pc:picChg>
      </pc:sldChg>
      <pc:sldChg chg="modSp mod modAnim">
        <pc:chgData name="Eric Shing" userId="55e86778-ed07-4932-b7f7-986ff6c4be43" providerId="ADAL" clId="{24DB72CE-75CF-45B9-88BB-AEAC5CBA0BF3}" dt="2021-10-09T11:36:09.135" v="2256" actId="13926"/>
        <pc:sldMkLst>
          <pc:docMk/>
          <pc:sldMk cId="3569008773" sldId="451"/>
        </pc:sldMkLst>
        <pc:spChg chg="mod">
          <ac:chgData name="Eric Shing" userId="55e86778-ed07-4932-b7f7-986ff6c4be43" providerId="ADAL" clId="{24DB72CE-75CF-45B9-88BB-AEAC5CBA0BF3}" dt="2021-10-09T10:54:32.210" v="1677" actId="255"/>
          <ac:spMkLst>
            <pc:docMk/>
            <pc:sldMk cId="3569008773" sldId="451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1:36:09.135" v="2256" actId="13926"/>
          <ac:spMkLst>
            <pc:docMk/>
            <pc:sldMk cId="3569008773" sldId="45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24DB72CE-75CF-45B9-88BB-AEAC5CBA0BF3}" dt="2021-10-09T11:03:39.231" v="1784" actId="13926"/>
        <pc:sldMkLst>
          <pc:docMk/>
          <pc:sldMk cId="1514119252" sldId="452"/>
        </pc:sldMkLst>
        <pc:spChg chg="mod">
          <ac:chgData name="Eric Shing" userId="55e86778-ed07-4932-b7f7-986ff6c4be43" providerId="ADAL" clId="{24DB72CE-75CF-45B9-88BB-AEAC5CBA0BF3}" dt="2021-10-09T11:01:16.801" v="1772" actId="20577"/>
          <ac:spMkLst>
            <pc:docMk/>
            <pc:sldMk cId="1514119252" sldId="452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1:03:39.231" v="1784" actId="13926"/>
          <ac:spMkLst>
            <pc:docMk/>
            <pc:sldMk cId="1514119252" sldId="45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4DB72CE-75CF-45B9-88BB-AEAC5CBA0BF3}" dt="2021-10-09T11:49:03.004" v="2315" actId="20577"/>
        <pc:sldMkLst>
          <pc:docMk/>
          <pc:sldMk cId="2040327330" sldId="454"/>
        </pc:sldMkLst>
        <pc:spChg chg="mod">
          <ac:chgData name="Eric Shing" userId="55e86778-ed07-4932-b7f7-986ff6c4be43" providerId="ADAL" clId="{24DB72CE-75CF-45B9-88BB-AEAC5CBA0BF3}" dt="2021-10-09T11:49:03.004" v="2315" actId="20577"/>
          <ac:spMkLst>
            <pc:docMk/>
            <pc:sldMk cId="2040327330" sldId="454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24DB72CE-75CF-45B9-88BB-AEAC5CBA0BF3}" dt="2021-10-09T11:33:49.728" v="2251"/>
        <pc:sldMkLst>
          <pc:docMk/>
          <pc:sldMk cId="1228279870" sldId="455"/>
        </pc:sldMkLst>
        <pc:spChg chg="mod">
          <ac:chgData name="Eric Shing" userId="55e86778-ed07-4932-b7f7-986ff6c4be43" providerId="ADAL" clId="{24DB72CE-75CF-45B9-88BB-AEAC5CBA0BF3}" dt="2021-10-09T11:31:42.135" v="2236"/>
          <ac:spMkLst>
            <pc:docMk/>
            <pc:sldMk cId="1228279870" sldId="455"/>
            <ac:spMk id="10" creationId="{7243D2E1-470A-4C4C-90C0-E7080BBE2DEC}"/>
          </ac:spMkLst>
        </pc:spChg>
      </pc:sldChg>
      <pc:sldChg chg="addSp delSp modSp new mod modClrScheme chgLayout">
        <pc:chgData name="Eric Shing" userId="55e86778-ed07-4932-b7f7-986ff6c4be43" providerId="ADAL" clId="{24DB72CE-75CF-45B9-88BB-AEAC5CBA0BF3}" dt="2021-10-09T11:32:18.690" v="2250" actId="2711"/>
        <pc:sldMkLst>
          <pc:docMk/>
          <pc:sldMk cId="2532926911" sldId="456"/>
        </pc:sldMkLst>
        <pc:spChg chg="del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2" creationId="{1F3407AD-65DB-4284-9815-8826B489911D}"/>
          </ac:spMkLst>
        </pc:spChg>
        <pc:spChg chg="del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3" creationId="{68859DA9-F803-4BAA-A8AC-6FB6AF567049}"/>
          </ac:spMkLst>
        </pc:spChg>
        <pc:spChg chg="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4" creationId="{471AC358-126B-46FD-9811-0D9B0A5BF484}"/>
          </ac:spMkLst>
        </pc:spChg>
        <pc:spChg chg="add mod ord">
          <ac:chgData name="Eric Shing" userId="55e86778-ed07-4932-b7f7-986ff6c4be43" providerId="ADAL" clId="{24DB72CE-75CF-45B9-88BB-AEAC5CBA0BF3}" dt="2021-10-09T11:32:18.690" v="2250" actId="2711"/>
          <ac:spMkLst>
            <pc:docMk/>
            <pc:sldMk cId="2532926911" sldId="456"/>
            <ac:spMk id="5" creationId="{0D9F08B1-510C-4BEC-B7A6-45D2551A348B}"/>
          </ac:spMkLst>
        </pc:spChg>
        <pc:spChg chg="add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6" creationId="{1C6D6EEB-4784-4CA4-B756-B2BA565FD6DD}"/>
          </ac:spMkLst>
        </pc:spChg>
      </pc:sldChg>
      <pc:sldChg chg="del">
        <pc:chgData name="Eric Shing" userId="55e86778-ed07-4932-b7f7-986ff6c4be43" providerId="ADAL" clId="{24DB72CE-75CF-45B9-88BB-AEAC5CBA0BF3}" dt="2021-10-09T11:31:57.157" v="2237" actId="47"/>
        <pc:sldMkLst>
          <pc:docMk/>
          <pc:sldMk cId="3059003475" sldId="456"/>
        </pc:sldMkLst>
      </pc:sldChg>
      <pc:sldChg chg="new del">
        <pc:chgData name="Eric Shing" userId="55e86778-ed07-4932-b7f7-986ff6c4be43" providerId="ADAL" clId="{24DB72CE-75CF-45B9-88BB-AEAC5CBA0BF3}" dt="2021-10-09T11:44:11.164" v="2304" actId="680"/>
        <pc:sldMkLst>
          <pc:docMk/>
          <pc:sldMk cId="3284769570" sldId="457"/>
        </pc:sldMkLst>
      </pc:sldChg>
      <pc:sldChg chg="new del">
        <pc:chgData name="Eric Shing" userId="55e86778-ed07-4932-b7f7-986ff6c4be43" providerId="ADAL" clId="{24DB72CE-75CF-45B9-88BB-AEAC5CBA0BF3}" dt="2021-10-09T11:44:10.468" v="2303" actId="680"/>
        <pc:sldMkLst>
          <pc:docMk/>
          <pc:sldMk cId="3407825434" sldId="458"/>
        </pc:sldMkLst>
      </pc:sldChg>
    </pc:docChg>
  </pc:docChgLst>
  <pc:docChgLst>
    <pc:chgData name="Eric Shing" userId="55e86778-ed07-4932-b7f7-986ff6c4be43" providerId="ADAL" clId="{ADAF36D3-0DBC-41BE-81F8-624BAB46D013}"/>
    <pc:docChg chg="undo custSel addSld delSld modSld">
      <pc:chgData name="Eric Shing" userId="55e86778-ed07-4932-b7f7-986ff6c4be43" providerId="ADAL" clId="{ADAF36D3-0DBC-41BE-81F8-624BAB46D013}" dt="2021-11-20T14:23:21.956" v="1642" actId="20577"/>
      <pc:docMkLst>
        <pc:docMk/>
      </pc:docMkLst>
      <pc:sldChg chg="modSp mod">
        <pc:chgData name="Eric Shing" userId="55e86778-ed07-4932-b7f7-986ff6c4be43" providerId="ADAL" clId="{ADAF36D3-0DBC-41BE-81F8-624BAB46D013}" dt="2021-11-20T12:30:56.014" v="38"/>
        <pc:sldMkLst>
          <pc:docMk/>
          <pc:sldMk cId="0" sldId="287"/>
        </pc:sldMkLst>
        <pc:spChg chg="mod">
          <ac:chgData name="Eric Shing" userId="55e86778-ed07-4932-b7f7-986ff6c4be43" providerId="ADAL" clId="{ADAF36D3-0DBC-41BE-81F8-624BAB46D013}" dt="2021-11-20T12:30:56.014" v="38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ADAF36D3-0DBC-41BE-81F8-624BAB46D013}" dt="2021-11-20T12:30:30.589" v="32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mod chgLayout">
        <pc:chgData name="Eric Shing" userId="55e86778-ed07-4932-b7f7-986ff6c4be43" providerId="ADAL" clId="{ADAF36D3-0DBC-41BE-81F8-624BAB46D013}" dt="2021-11-20T12:36:14.908" v="130" actId="20577"/>
        <pc:sldMkLst>
          <pc:docMk/>
          <pc:sldMk cId="2552731081" sldId="398"/>
        </pc:sldMkLst>
        <pc:spChg chg="mod ord">
          <ac:chgData name="Eric Shing" userId="55e86778-ed07-4932-b7f7-986ff6c4be43" providerId="ADAL" clId="{ADAF36D3-0DBC-41BE-81F8-624BAB46D013}" dt="2021-11-20T12:34:06.837" v="86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ADAF36D3-0DBC-41BE-81F8-624BAB46D013}" dt="2021-11-20T12:31:37.309" v="46" actId="478"/>
          <ac:spMkLst>
            <pc:docMk/>
            <pc:sldMk cId="2552731081" sldId="398"/>
            <ac:spMk id="6" creationId="{5C1AD5B5-0EFF-4C5B-88E2-C9C5B2FDFF71}"/>
          </ac:spMkLst>
        </pc:spChg>
        <pc:spChg chg="add mod ord">
          <ac:chgData name="Eric Shing" userId="55e86778-ed07-4932-b7f7-986ff6c4be43" providerId="ADAL" clId="{ADAF36D3-0DBC-41BE-81F8-624BAB46D013}" dt="2021-11-20T12:34:43.004" v="94" actId="255"/>
          <ac:spMkLst>
            <pc:docMk/>
            <pc:sldMk cId="2552731081" sldId="398"/>
            <ac:spMk id="7" creationId="{39318F9B-C871-499D-855F-B168902171FB}"/>
          </ac:spMkLst>
        </pc:spChg>
        <pc:spChg chg="del mod">
          <ac:chgData name="Eric Shing" userId="55e86778-ed07-4932-b7f7-986ff6c4be43" providerId="ADAL" clId="{ADAF36D3-0DBC-41BE-81F8-624BAB46D013}" dt="2021-11-20T12:31:31.169" v="45" actId="478"/>
          <ac:spMkLst>
            <pc:docMk/>
            <pc:sldMk cId="2552731081" sldId="398"/>
            <ac:spMk id="9" creationId="{7FE50CA6-FD83-4593-AB6D-13047D4820AD}"/>
          </ac:spMkLst>
        </pc:spChg>
        <pc:spChg chg="mod ord">
          <ac:chgData name="Eric Shing" userId="55e86778-ed07-4932-b7f7-986ff6c4be43" providerId="ADAL" clId="{ADAF36D3-0DBC-41BE-81F8-624BAB46D013}" dt="2021-11-20T12:36:14.908" v="130" actId="20577"/>
          <ac:spMkLst>
            <pc:docMk/>
            <pc:sldMk cId="2552731081" sldId="398"/>
            <ac:spMk id="10" creationId="{7243D2E1-470A-4C4C-90C0-E7080BBE2DEC}"/>
          </ac:spMkLst>
        </pc:spChg>
        <pc:picChg chg="add mod">
          <ac:chgData name="Eric Shing" userId="55e86778-ed07-4932-b7f7-986ff6c4be43" providerId="ADAL" clId="{ADAF36D3-0DBC-41BE-81F8-624BAB46D013}" dt="2021-11-20T12:34:56.274" v="100" actId="1038"/>
          <ac:picMkLst>
            <pc:docMk/>
            <pc:sldMk cId="2552731081" sldId="398"/>
            <ac:picMk id="2" creationId="{F77DA7B1-F01C-4C6E-86F3-72008CF8B9FE}"/>
          </ac:picMkLst>
        </pc:picChg>
        <pc:picChg chg="del">
          <ac:chgData name="Eric Shing" userId="55e86778-ed07-4932-b7f7-986ff6c4be43" providerId="ADAL" clId="{ADAF36D3-0DBC-41BE-81F8-624BAB46D013}" dt="2021-11-20T12:31:01.062" v="39" actId="478"/>
          <ac:picMkLst>
            <pc:docMk/>
            <pc:sldMk cId="2552731081" sldId="398"/>
            <ac:picMk id="5" creationId="{E8F5174E-6922-4EEF-B0F9-CD1BB3597DD1}"/>
          </ac:picMkLst>
        </pc:picChg>
      </pc:sldChg>
      <pc:sldChg chg="modSp del mod">
        <pc:chgData name="Eric Shing" userId="55e86778-ed07-4932-b7f7-986ff6c4be43" providerId="ADAL" clId="{ADAF36D3-0DBC-41BE-81F8-624BAB46D013}" dt="2021-11-20T12:49:10.510" v="473" actId="47"/>
        <pc:sldMkLst>
          <pc:docMk/>
          <pc:sldMk cId="2779543344" sldId="419"/>
        </pc:sldMkLst>
        <pc:spChg chg="mod">
          <ac:chgData name="Eric Shing" userId="55e86778-ed07-4932-b7f7-986ff6c4be43" providerId="ADAL" clId="{ADAF36D3-0DBC-41BE-81F8-624BAB46D013}" dt="2021-11-20T12:43:43.183" v="329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2:44:58.611" v="344" actId="6549"/>
          <ac:spMkLst>
            <pc:docMk/>
            <pc:sldMk cId="2779543344" sldId="41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707951004" sldId="428"/>
        </pc:sldMkLst>
      </pc:sldChg>
      <pc:sldChg chg="modSp mod">
        <pc:chgData name="Eric Shing" userId="55e86778-ed07-4932-b7f7-986ff6c4be43" providerId="ADAL" clId="{ADAF36D3-0DBC-41BE-81F8-624BAB46D013}" dt="2021-11-20T12:42:44.412" v="279" actId="13926"/>
        <pc:sldMkLst>
          <pc:docMk/>
          <pc:sldMk cId="4218034778" sldId="433"/>
        </pc:sldMkLst>
        <pc:spChg chg="mod">
          <ac:chgData name="Eric Shing" userId="55e86778-ed07-4932-b7f7-986ff6c4be43" providerId="ADAL" clId="{ADAF36D3-0DBC-41BE-81F8-624BAB46D013}" dt="2021-11-20T12:40:07.454" v="233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ADAF36D3-0DBC-41BE-81F8-624BAB46D013}" dt="2021-11-20T12:42:44.412" v="279" actId="13926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">
        <pc:chgData name="Eric Shing" userId="55e86778-ed07-4932-b7f7-986ff6c4be43" providerId="ADAL" clId="{ADAF36D3-0DBC-41BE-81F8-624BAB46D013}" dt="2021-11-20T13:14:55.561" v="715" actId="13926"/>
        <pc:sldMkLst>
          <pc:docMk/>
          <pc:sldMk cId="3257640823" sldId="434"/>
        </pc:sldMkLst>
        <pc:spChg chg="mod">
          <ac:chgData name="Eric Shing" userId="55e86778-ed07-4932-b7f7-986ff6c4be43" providerId="ADAL" clId="{ADAF36D3-0DBC-41BE-81F8-624BAB46D013}" dt="2021-11-20T13:12:34.586" v="705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14:55.561" v="715" actId="13926"/>
          <ac:spMkLst>
            <pc:docMk/>
            <pc:sldMk cId="3257640823" sldId="43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593728378" sldId="437"/>
        </pc:sldMkLst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4200397753" sldId="441"/>
        </pc:sldMkLst>
      </pc:sldChg>
      <pc:sldChg chg="delSp modSp mod chgLayout">
        <pc:chgData name="Eric Shing" userId="55e86778-ed07-4932-b7f7-986ff6c4be43" providerId="ADAL" clId="{ADAF36D3-0DBC-41BE-81F8-624BAB46D013}" dt="2021-11-20T12:39:30.341" v="176" actId="948"/>
        <pc:sldMkLst>
          <pc:docMk/>
          <pc:sldMk cId="1555863141" sldId="448"/>
        </pc:sldMkLst>
        <pc:spChg chg="mod ord">
          <ac:chgData name="Eric Shing" userId="55e86778-ed07-4932-b7f7-986ff6c4be43" providerId="ADAL" clId="{ADAF36D3-0DBC-41BE-81F8-624BAB46D013}" dt="2021-11-20T12:38:01.585" v="137" actId="700"/>
          <ac:spMkLst>
            <pc:docMk/>
            <pc:sldMk cId="1555863141" sldId="448"/>
            <ac:spMk id="4" creationId="{D259BC3B-E3AB-4D59-B29F-90C2A8A381AD}"/>
          </ac:spMkLst>
        </pc:spChg>
        <pc:spChg chg="mod ord">
          <ac:chgData name="Eric Shing" userId="55e86778-ed07-4932-b7f7-986ff6c4be43" providerId="ADAL" clId="{ADAF36D3-0DBC-41BE-81F8-624BAB46D013}" dt="2021-11-20T12:38:01.585" v="137" actId="700"/>
          <ac:spMkLst>
            <pc:docMk/>
            <pc:sldMk cId="1555863141" sldId="448"/>
            <ac:spMk id="9" creationId="{7FE50CA6-FD83-4593-AB6D-13047D4820AD}"/>
          </ac:spMkLst>
        </pc:spChg>
        <pc:spChg chg="mod ord">
          <ac:chgData name="Eric Shing" userId="55e86778-ed07-4932-b7f7-986ff6c4be43" providerId="ADAL" clId="{ADAF36D3-0DBC-41BE-81F8-624BAB46D013}" dt="2021-11-20T12:39:30.341" v="176" actId="948"/>
          <ac:spMkLst>
            <pc:docMk/>
            <pc:sldMk cId="1555863141" sldId="448"/>
            <ac:spMk id="10" creationId="{7243D2E1-470A-4C4C-90C0-E7080BBE2DEC}"/>
          </ac:spMkLst>
        </pc:spChg>
        <pc:picChg chg="del">
          <ac:chgData name="Eric Shing" userId="55e86778-ed07-4932-b7f7-986ff6c4be43" providerId="ADAL" clId="{ADAF36D3-0DBC-41BE-81F8-624BAB46D013}" dt="2021-11-20T12:37:29.995" v="131" actId="478"/>
          <ac:picMkLst>
            <pc:docMk/>
            <pc:sldMk cId="1555863141" sldId="448"/>
            <ac:picMk id="5" creationId="{4269498A-7358-4158-ADAD-EE1AE33773E5}"/>
          </ac:picMkLst>
        </pc:picChg>
      </pc:sldChg>
      <pc:sldChg chg="modSp mod modAnim">
        <pc:chgData name="Eric Shing" userId="55e86778-ed07-4932-b7f7-986ff6c4be43" providerId="ADAL" clId="{ADAF36D3-0DBC-41BE-81F8-624BAB46D013}" dt="2021-11-20T13:51:20.940" v="1353" actId="13926"/>
        <pc:sldMkLst>
          <pc:docMk/>
          <pc:sldMk cId="30818952" sldId="449"/>
        </pc:sldMkLst>
        <pc:spChg chg="mod">
          <ac:chgData name="Eric Shing" userId="55e86778-ed07-4932-b7f7-986ff6c4be43" providerId="ADAL" clId="{ADAF36D3-0DBC-41BE-81F8-624BAB46D013}" dt="2021-11-20T13:47:42.532" v="1334" actId="20577"/>
          <ac:spMkLst>
            <pc:docMk/>
            <pc:sldMk cId="30818952" sldId="449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51:20.940" v="1353" actId="13926"/>
          <ac:spMkLst>
            <pc:docMk/>
            <pc:sldMk cId="30818952" sldId="44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18:49.294" v="745" actId="47"/>
        <pc:sldMkLst>
          <pc:docMk/>
          <pc:sldMk cId="3633862691" sldId="450"/>
        </pc:sldMkLst>
      </pc:sldChg>
      <pc:sldChg chg="modSp mod modAnim">
        <pc:chgData name="Eric Shing" userId="55e86778-ed07-4932-b7f7-986ff6c4be43" providerId="ADAL" clId="{ADAF36D3-0DBC-41BE-81F8-624BAB46D013}" dt="2021-11-20T13:25:05.102" v="910" actId="12"/>
        <pc:sldMkLst>
          <pc:docMk/>
          <pc:sldMk cId="3569008773" sldId="451"/>
        </pc:sldMkLst>
        <pc:spChg chg="mod">
          <ac:chgData name="Eric Shing" userId="55e86778-ed07-4932-b7f7-986ff6c4be43" providerId="ADAL" clId="{ADAF36D3-0DBC-41BE-81F8-624BAB46D013}" dt="2021-11-20T13:20:00.156" v="870" actId="255"/>
          <ac:spMkLst>
            <pc:docMk/>
            <pc:sldMk cId="3569008773" sldId="451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25:05.102" v="910" actId="12"/>
          <ac:spMkLst>
            <pc:docMk/>
            <pc:sldMk cId="3569008773" sldId="451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514119252" sldId="452"/>
        </pc:sldMkLst>
      </pc:sldChg>
      <pc:sldChg chg="modSp mod modAnim">
        <pc:chgData name="Eric Shing" userId="55e86778-ed07-4932-b7f7-986ff6c4be43" providerId="ADAL" clId="{ADAF36D3-0DBC-41BE-81F8-624BAB46D013}" dt="2021-11-20T13:55:08.068" v="1470"/>
        <pc:sldMkLst>
          <pc:docMk/>
          <pc:sldMk cId="326945904" sldId="453"/>
        </pc:sldMkLst>
        <pc:spChg chg="mod">
          <ac:chgData name="Eric Shing" userId="55e86778-ed07-4932-b7f7-986ff6c4be43" providerId="ADAL" clId="{ADAF36D3-0DBC-41BE-81F8-624BAB46D013}" dt="2021-11-20T13:52:19.601" v="1403"/>
          <ac:spMkLst>
            <pc:docMk/>
            <pc:sldMk cId="326945904" sldId="453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54:54.915" v="1468" actId="13926"/>
          <ac:spMkLst>
            <pc:docMk/>
            <pc:sldMk cId="326945904" sldId="45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2040327330" sldId="454"/>
        </pc:sldMkLst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1228279870" sldId="455"/>
        </pc:sldMkLst>
      </pc:sldChg>
      <pc:sldChg chg="addSp delSp modSp mod">
        <pc:chgData name="Eric Shing" userId="55e86778-ed07-4932-b7f7-986ff6c4be43" providerId="ADAL" clId="{ADAF36D3-0DBC-41BE-81F8-624BAB46D013}" dt="2021-11-20T12:50:17.847" v="479" actId="13926"/>
        <pc:sldMkLst>
          <pc:docMk/>
          <pc:sldMk cId="1670347601" sldId="457"/>
        </pc:sldMkLst>
        <pc:spChg chg="del">
          <ac:chgData name="Eric Shing" userId="55e86778-ed07-4932-b7f7-986ff6c4be43" providerId="ADAL" clId="{ADAF36D3-0DBC-41BE-81F8-624BAB46D013}" dt="2021-11-20T12:47:52.864" v="376" actId="478"/>
          <ac:spMkLst>
            <pc:docMk/>
            <pc:sldMk cId="1670347601" sldId="457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2:50:17.847" v="479" actId="13926"/>
          <ac:spMkLst>
            <pc:docMk/>
            <pc:sldMk cId="1670347601" sldId="457"/>
            <ac:spMk id="3" creationId="{1290911E-4358-441B-9B03-1CEF0CB1A3B5}"/>
          </ac:spMkLst>
        </pc:spChg>
        <pc:spChg chg="add del mod">
          <ac:chgData name="Eric Shing" userId="55e86778-ed07-4932-b7f7-986ff6c4be43" providerId="ADAL" clId="{ADAF36D3-0DBC-41BE-81F8-624BAB46D013}" dt="2021-11-20T12:47:53.963" v="377" actId="478"/>
          <ac:spMkLst>
            <pc:docMk/>
            <pc:sldMk cId="1670347601" sldId="457"/>
            <ac:spMk id="6" creationId="{F0A98803-D185-4DE2-9CE7-3F87B8CA5A5D}"/>
          </ac:spMkLst>
        </pc:spChg>
      </pc:sldChg>
      <pc:sldChg chg="addSp modSp mod chgLayout">
        <pc:chgData name="Eric Shing" userId="55e86778-ed07-4932-b7f7-986ff6c4be43" providerId="ADAL" clId="{ADAF36D3-0DBC-41BE-81F8-624BAB46D013}" dt="2021-11-20T13:05:34.677" v="628" actId="6549"/>
        <pc:sldMkLst>
          <pc:docMk/>
          <pc:sldMk cId="752252182" sldId="458"/>
        </pc:sldMkLst>
        <pc:spChg chg="add mod ord">
          <ac:chgData name="Eric Shing" userId="55e86778-ed07-4932-b7f7-986ff6c4be43" providerId="ADAL" clId="{ADAF36D3-0DBC-41BE-81F8-624BAB46D013}" dt="2021-11-20T13:03:55.069" v="626" actId="20577"/>
          <ac:spMkLst>
            <pc:docMk/>
            <pc:sldMk cId="752252182" sldId="458"/>
            <ac:spMk id="2" creationId="{47846F87-C540-4242-AC60-2ED0C82C4E34}"/>
          </ac:spMkLst>
        </pc:spChg>
        <pc:spChg chg="mod ord">
          <ac:chgData name="Eric Shing" userId="55e86778-ed07-4932-b7f7-986ff6c4be43" providerId="ADAL" clId="{ADAF36D3-0DBC-41BE-81F8-624BAB46D013}" dt="2021-11-20T13:05:34.677" v="628" actId="6549"/>
          <ac:spMkLst>
            <pc:docMk/>
            <pc:sldMk cId="752252182" sldId="458"/>
            <ac:spMk id="3" creationId="{1290911E-4358-441B-9B03-1CEF0CB1A3B5}"/>
          </ac:spMkLst>
        </pc:spChg>
        <pc:spChg chg="mod ord">
          <ac:chgData name="Eric Shing" userId="55e86778-ed07-4932-b7f7-986ff6c4be43" providerId="ADAL" clId="{ADAF36D3-0DBC-41BE-81F8-624BAB46D013}" dt="2021-11-20T13:02:26.351" v="606" actId="700"/>
          <ac:spMkLst>
            <pc:docMk/>
            <pc:sldMk cId="752252182" sldId="458"/>
            <ac:spMk id="4" creationId="{D259BC3B-E3AB-4D59-B29F-90C2A8A381AD}"/>
          </ac:spMkLst>
        </pc:spChg>
      </pc:sldChg>
      <pc:sldChg chg="del">
        <pc:chgData name="Eric Shing" userId="55e86778-ed07-4932-b7f7-986ff6c4be43" providerId="ADAL" clId="{ADAF36D3-0DBC-41BE-81F8-624BAB46D013}" dt="2021-11-20T12:49:09.218" v="472" actId="47"/>
        <pc:sldMkLst>
          <pc:docMk/>
          <pc:sldMk cId="3247657369" sldId="458"/>
        </pc:sldMkLst>
      </pc:sldChg>
      <pc:sldChg chg="modSp mod">
        <pc:chgData name="Eric Shing" userId="55e86778-ed07-4932-b7f7-986ff6c4be43" providerId="ADAL" clId="{ADAF36D3-0DBC-41BE-81F8-624BAB46D013}" dt="2021-11-20T12:53:33.074" v="506" actId="13926"/>
        <pc:sldMkLst>
          <pc:docMk/>
          <pc:sldMk cId="1842695242" sldId="459"/>
        </pc:sldMkLst>
        <pc:spChg chg="mod">
          <ac:chgData name="Eric Shing" userId="55e86778-ed07-4932-b7f7-986ff6c4be43" providerId="ADAL" clId="{ADAF36D3-0DBC-41BE-81F8-624BAB46D013}" dt="2021-11-20T12:53:33.074" v="506" actId="13926"/>
          <ac:spMkLst>
            <pc:docMk/>
            <pc:sldMk cId="1842695242" sldId="45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ADAF36D3-0DBC-41BE-81F8-624BAB46D013}" dt="2021-11-20T13:36:27.084" v="1146" actId="14100"/>
        <pc:sldMkLst>
          <pc:docMk/>
          <pc:sldMk cId="2784092166" sldId="461"/>
        </pc:sldMkLst>
        <pc:spChg chg="mod">
          <ac:chgData name="Eric Shing" userId="55e86778-ed07-4932-b7f7-986ff6c4be43" providerId="ADAL" clId="{ADAF36D3-0DBC-41BE-81F8-624BAB46D013}" dt="2021-11-20T13:11:35.797" v="665" actId="1076"/>
          <ac:spMkLst>
            <pc:docMk/>
            <pc:sldMk cId="2784092166" sldId="461"/>
            <ac:spMk id="7" creationId="{39318F9B-C871-499D-855F-B168902171FB}"/>
          </ac:spMkLst>
        </pc:spChg>
        <pc:spChg chg="mod">
          <ac:chgData name="Eric Shing" userId="55e86778-ed07-4932-b7f7-986ff6c4be43" providerId="ADAL" clId="{ADAF36D3-0DBC-41BE-81F8-624BAB46D013}" dt="2021-11-20T13:36:27.084" v="1146" actId="14100"/>
          <ac:spMkLst>
            <pc:docMk/>
            <pc:sldMk cId="2784092166" sldId="461"/>
            <ac:spMk id="10" creationId="{7243D2E1-470A-4C4C-90C0-E7080BBE2DEC}"/>
          </ac:spMkLst>
        </pc:spChg>
        <pc:picChg chg="del">
          <ac:chgData name="Eric Shing" userId="55e86778-ed07-4932-b7f7-986ff6c4be43" providerId="ADAL" clId="{ADAF36D3-0DBC-41BE-81F8-624BAB46D013}" dt="2021-11-20T13:10:08.973" v="641" actId="478"/>
          <ac:picMkLst>
            <pc:docMk/>
            <pc:sldMk cId="2784092166" sldId="461"/>
            <ac:picMk id="2" creationId="{F77DA7B1-F01C-4C6E-86F3-72008CF8B9FE}"/>
          </ac:picMkLst>
        </pc:picChg>
        <pc:picChg chg="add mod">
          <ac:chgData name="Eric Shing" userId="55e86778-ed07-4932-b7f7-986ff6c4be43" providerId="ADAL" clId="{ADAF36D3-0DBC-41BE-81F8-624BAB46D013}" dt="2021-11-20T13:11:15.132" v="660" actId="1037"/>
          <ac:picMkLst>
            <pc:docMk/>
            <pc:sldMk cId="2784092166" sldId="461"/>
            <ac:picMk id="5" creationId="{92693CCA-03F9-47D8-B60A-577AFEA5CC64}"/>
          </ac:picMkLst>
        </pc:picChg>
      </pc:sldChg>
      <pc:sldChg chg="del">
        <pc:chgData name="Eric Shing" userId="55e86778-ed07-4932-b7f7-986ff6c4be43" providerId="ADAL" clId="{ADAF36D3-0DBC-41BE-81F8-624BAB46D013}" dt="2021-11-20T13:55:29.926" v="1471" actId="47"/>
        <pc:sldMkLst>
          <pc:docMk/>
          <pc:sldMk cId="28991834" sldId="462"/>
        </pc:sldMkLst>
      </pc:sldChg>
      <pc:sldChg chg="modSp mod">
        <pc:chgData name="Eric Shing" userId="55e86778-ed07-4932-b7f7-986ff6c4be43" providerId="ADAL" clId="{ADAF36D3-0DBC-41BE-81F8-624BAB46D013}" dt="2021-11-20T13:18:36.053" v="744" actId="13926"/>
        <pc:sldMkLst>
          <pc:docMk/>
          <pc:sldMk cId="1219105764" sldId="463"/>
        </pc:sldMkLst>
        <pc:spChg chg="mod">
          <ac:chgData name="Eric Shing" userId="55e86778-ed07-4932-b7f7-986ff6c4be43" providerId="ADAL" clId="{ADAF36D3-0DBC-41BE-81F8-624BAB46D013}" dt="2021-11-20T13:16:07.503" v="719"/>
          <ac:spMkLst>
            <pc:docMk/>
            <pc:sldMk cId="1219105764" sldId="463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3:18:36.053" v="744" actId="13926"/>
          <ac:spMkLst>
            <pc:docMk/>
            <pc:sldMk cId="1219105764" sldId="463"/>
            <ac:spMk id="3" creationId="{1290911E-4358-441B-9B03-1CEF0CB1A3B5}"/>
          </ac:spMkLst>
        </pc:spChg>
      </pc:sldChg>
      <pc:sldChg chg="modSp new mod modAnim">
        <pc:chgData name="Eric Shing" userId="55e86778-ed07-4932-b7f7-986ff6c4be43" providerId="ADAL" clId="{ADAF36D3-0DBC-41BE-81F8-624BAB46D013}" dt="2021-11-20T13:32:12.155" v="1097"/>
        <pc:sldMkLst>
          <pc:docMk/>
          <pc:sldMk cId="161147810" sldId="464"/>
        </pc:sldMkLst>
        <pc:spChg chg="mod">
          <ac:chgData name="Eric Shing" userId="55e86778-ed07-4932-b7f7-986ff6c4be43" providerId="ADAL" clId="{ADAF36D3-0DBC-41BE-81F8-624BAB46D013}" dt="2021-11-20T13:30:16.208" v="1032"/>
          <ac:spMkLst>
            <pc:docMk/>
            <pc:sldMk cId="161147810" sldId="464"/>
            <ac:spMk id="2" creationId="{CCF44FC1-788C-4B98-B4FC-66C01CFBD4B1}"/>
          </ac:spMkLst>
        </pc:spChg>
        <pc:spChg chg="mod">
          <ac:chgData name="Eric Shing" userId="55e86778-ed07-4932-b7f7-986ff6c4be43" providerId="ADAL" clId="{ADAF36D3-0DBC-41BE-81F8-624BAB46D013}" dt="2021-11-20T13:30:44.028" v="1094"/>
          <ac:spMkLst>
            <pc:docMk/>
            <pc:sldMk cId="161147810" sldId="464"/>
            <ac:spMk id="3" creationId="{6820F8E7-56BD-4CF0-AD22-2569FD721ED7}"/>
          </ac:spMkLst>
        </pc:spChg>
      </pc:sldChg>
      <pc:sldChg chg="modSp mod">
        <pc:chgData name="Eric Shing" userId="55e86778-ed07-4932-b7f7-986ff6c4be43" providerId="ADAL" clId="{ADAF36D3-0DBC-41BE-81F8-624BAB46D013}" dt="2021-11-20T14:01:29.358" v="1508" actId="6549"/>
        <pc:sldMkLst>
          <pc:docMk/>
          <pc:sldMk cId="3812998" sldId="465"/>
        </pc:sldMkLst>
        <pc:spChg chg="mod">
          <ac:chgData name="Eric Shing" userId="55e86778-ed07-4932-b7f7-986ff6c4be43" providerId="ADAL" clId="{ADAF36D3-0DBC-41BE-81F8-624BAB46D013}" dt="2021-11-20T14:01:29.358" v="1508" actId="6549"/>
          <ac:spMkLst>
            <pc:docMk/>
            <pc:sldMk cId="3812998" sldId="465"/>
            <ac:spMk id="10" creationId="{7243D2E1-470A-4C4C-90C0-E7080BBE2DEC}"/>
          </ac:spMkLst>
        </pc:spChg>
      </pc:sldChg>
      <pc:sldChg chg="modSp modAnim">
        <pc:chgData name="Eric Shing" userId="55e86778-ed07-4932-b7f7-986ff6c4be43" providerId="ADAL" clId="{ADAF36D3-0DBC-41BE-81F8-624BAB46D013}" dt="2021-11-20T14:22:36.268" v="1636" actId="6549"/>
        <pc:sldMkLst>
          <pc:docMk/>
          <pc:sldMk cId="3080907347" sldId="466"/>
        </pc:sldMkLst>
        <pc:spChg chg="mod">
          <ac:chgData name="Eric Shing" userId="55e86778-ed07-4932-b7f7-986ff6c4be43" providerId="ADAL" clId="{ADAF36D3-0DBC-41BE-81F8-624BAB46D013}" dt="2021-11-20T14:11:05.636" v="1629" actId="6549"/>
          <ac:spMkLst>
            <pc:docMk/>
            <pc:sldMk cId="3080907347" sldId="466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22:36.268" v="1636" actId="6549"/>
          <ac:spMkLst>
            <pc:docMk/>
            <pc:sldMk cId="3080907347" sldId="46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ADAF36D3-0DBC-41BE-81F8-624BAB46D013}" dt="2021-11-20T13:50:49.733" v="1347" actId="207"/>
        <pc:sldMkLst>
          <pc:docMk/>
          <pc:sldMk cId="1536529040" sldId="468"/>
        </pc:sldMkLst>
        <pc:spChg chg="mod">
          <ac:chgData name="Eric Shing" userId="55e86778-ed07-4932-b7f7-986ff6c4be43" providerId="ADAL" clId="{ADAF36D3-0DBC-41BE-81F8-624BAB46D013}" dt="2021-11-20T13:50:49.733" v="1347" actId="207"/>
          <ac:spMkLst>
            <pc:docMk/>
            <pc:sldMk cId="1536529040" sldId="46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ADAF36D3-0DBC-41BE-81F8-624BAB46D013}" dt="2021-11-20T14:03:40.463" v="1543" actId="6549"/>
        <pc:sldMkLst>
          <pc:docMk/>
          <pc:sldMk cId="3539317534" sldId="469"/>
        </pc:sldMkLst>
        <pc:spChg chg="mod">
          <ac:chgData name="Eric Shing" userId="55e86778-ed07-4932-b7f7-986ff6c4be43" providerId="ADAL" clId="{ADAF36D3-0DBC-41BE-81F8-624BAB46D013}" dt="2021-11-20T14:03:40.463" v="1543" actId="6549"/>
          <ac:spMkLst>
            <pc:docMk/>
            <pc:sldMk cId="3539317534" sldId="469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ADAF36D3-0DBC-41BE-81F8-624BAB46D013}" dt="2021-11-20T14:10:22.764" v="1628"/>
        <pc:sldMkLst>
          <pc:docMk/>
          <pc:sldMk cId="533793263" sldId="470"/>
        </pc:sldMkLst>
        <pc:spChg chg="mod">
          <ac:chgData name="Eric Shing" userId="55e86778-ed07-4932-b7f7-986ff6c4be43" providerId="ADAL" clId="{ADAF36D3-0DBC-41BE-81F8-624BAB46D013}" dt="2021-11-20T14:05:13.729" v="1552" actId="6549"/>
          <ac:spMkLst>
            <pc:docMk/>
            <pc:sldMk cId="533793263" sldId="470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10:01.917" v="1627" actId="13926"/>
          <ac:spMkLst>
            <pc:docMk/>
            <pc:sldMk cId="533793263" sldId="470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ADAF36D3-0DBC-41BE-81F8-624BAB46D013}" dt="2021-11-20T14:23:21.956" v="1642" actId="20577"/>
        <pc:sldMkLst>
          <pc:docMk/>
          <pc:sldMk cId="3629760186" sldId="471"/>
        </pc:sldMkLst>
        <pc:spChg chg="mod">
          <ac:chgData name="Eric Shing" userId="55e86778-ed07-4932-b7f7-986ff6c4be43" providerId="ADAL" clId="{ADAF36D3-0DBC-41BE-81F8-624BAB46D013}" dt="2021-11-20T14:23:21.956" v="1642" actId="20577"/>
          <ac:spMkLst>
            <pc:docMk/>
            <pc:sldMk cId="3629760186" sldId="471"/>
            <ac:spMk id="2" creationId="{B66E159E-B105-462D-A04C-7B86AD8A93FD}"/>
          </ac:spMkLst>
        </pc:spChg>
        <pc:spChg chg="mod">
          <ac:chgData name="Eric Shing" userId="55e86778-ed07-4932-b7f7-986ff6c4be43" providerId="ADAL" clId="{ADAF36D3-0DBC-41BE-81F8-624BAB46D013}" dt="2021-11-20T14:23:18.682" v="1639" actId="207"/>
          <ac:spMkLst>
            <pc:docMk/>
            <pc:sldMk cId="3629760186" sldId="471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ED8955B4-A90F-4B07-88A0-0366B6708143}"/>
    <pc:docChg chg="undo redo custSel addSld delSld modSld sldOrd">
      <pc:chgData name="Eric Shing" userId="55e86778-ed07-4932-b7f7-986ff6c4be43" providerId="ADAL" clId="{ED8955B4-A90F-4B07-88A0-0366B6708143}" dt="2021-08-07T22:09:30.969" v="2741"/>
      <pc:docMkLst>
        <pc:docMk/>
      </pc:docMkLst>
      <pc:sldChg chg="modSp mod">
        <pc:chgData name="Eric Shing" userId="55e86778-ed07-4932-b7f7-986ff6c4be43" providerId="ADAL" clId="{ED8955B4-A90F-4B07-88A0-0366B6708143}" dt="2021-08-07T12:27:33.797" v="43" actId="20577"/>
        <pc:sldMkLst>
          <pc:docMk/>
          <pc:sldMk cId="0" sldId="287"/>
        </pc:sldMkLst>
        <pc:spChg chg="mod">
          <ac:chgData name="Eric Shing" userId="55e86778-ed07-4932-b7f7-986ff6c4be43" providerId="ADAL" clId="{ED8955B4-A90F-4B07-88A0-0366B6708143}" dt="2021-08-07T12:27:33.797" v="43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D8955B4-A90F-4B07-88A0-0366B6708143}" dt="2021-08-07T12:27:26.720" v="40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ED8955B4-A90F-4B07-88A0-0366B6708143}" dt="2021-08-07T12:37:40.818" v="339" actId="13926"/>
        <pc:sldMkLst>
          <pc:docMk/>
          <pc:sldMk cId="980429451" sldId="375"/>
        </pc:sldMkLst>
        <pc:spChg chg="mod">
          <ac:chgData name="Eric Shing" userId="55e86778-ed07-4932-b7f7-986ff6c4be43" providerId="ADAL" clId="{ED8955B4-A90F-4B07-88A0-0366B6708143}" dt="2021-08-07T12:35:36.093" v="306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7:40.818" v="33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8.400" v="1577" actId="47"/>
        <pc:sldMkLst>
          <pc:docMk/>
          <pc:sldMk cId="3953487264" sldId="378"/>
        </pc:sldMkLst>
      </pc:sldChg>
      <pc:sldChg chg="modSp mod">
        <pc:chgData name="Eric Shing" userId="55e86778-ed07-4932-b7f7-986ff6c4be43" providerId="ADAL" clId="{ED8955B4-A90F-4B07-88A0-0366B6708143}" dt="2021-08-07T13:58:36.567" v="1574" actId="123"/>
        <pc:sldMkLst>
          <pc:docMk/>
          <pc:sldMk cId="1986297440" sldId="379"/>
        </pc:sldMkLst>
        <pc:spChg chg="mod">
          <ac:chgData name="Eric Shing" userId="55e86778-ed07-4932-b7f7-986ff6c4be43" providerId="ADAL" clId="{ED8955B4-A90F-4B07-88A0-0366B6708143}" dt="2021-08-07T13:49:00.202" v="1307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58:36.567" v="1574" actId="123"/>
          <ac:spMkLst>
            <pc:docMk/>
            <pc:sldMk cId="1986297440" sldId="37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ED8955B4-A90F-4B07-88A0-0366B6708143}" dt="2021-08-07T15:02:08.360" v="2217" actId="14100"/>
        <pc:sldMkLst>
          <pc:docMk/>
          <pc:sldMk cId="2055858600" sldId="380"/>
        </pc:sldMkLst>
        <pc:spChg chg="mod">
          <ac:chgData name="Eric Shing" userId="55e86778-ed07-4932-b7f7-986ff6c4be43" providerId="ADAL" clId="{ED8955B4-A90F-4B07-88A0-0366B6708143}" dt="2021-08-07T15:02:08.360" v="2217" actId="14100"/>
          <ac:spMkLst>
            <pc:docMk/>
            <pc:sldMk cId="2055858600" sldId="380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4:58:22.261" v="2079" actId="478"/>
          <ac:spMkLst>
            <pc:docMk/>
            <pc:sldMk cId="2055858600" sldId="380"/>
            <ac:spMk id="3" creationId="{1290911E-4358-441B-9B03-1CEF0CB1A3B5}"/>
          </ac:spMkLst>
        </pc:spChg>
        <pc:spChg chg="add">
          <ac:chgData name="Eric Shing" userId="55e86778-ed07-4932-b7f7-986ff6c4be43" providerId="ADAL" clId="{ED8955B4-A90F-4B07-88A0-0366B6708143}" dt="2021-08-07T14:59:35.784" v="2084"/>
          <ac:spMkLst>
            <pc:docMk/>
            <pc:sldMk cId="2055858600" sldId="380"/>
            <ac:spMk id="8" creationId="{76E3F5D4-9BA6-4210-A83F-888C50568009}"/>
          </ac:spMkLst>
        </pc:spChg>
        <pc:picChg chg="add mod">
          <ac:chgData name="Eric Shing" userId="55e86778-ed07-4932-b7f7-986ff6c4be43" providerId="ADAL" clId="{ED8955B4-A90F-4B07-88A0-0366B6708143}" dt="2021-08-07T14:58:19.624" v="2078" actId="1076"/>
          <ac:picMkLst>
            <pc:docMk/>
            <pc:sldMk cId="2055858600" sldId="380"/>
            <ac:picMk id="5" creationId="{5F401676-1894-4089-A892-B4BDED207E06}"/>
          </ac:picMkLst>
        </pc:picChg>
        <pc:picChg chg="add mod">
          <ac:chgData name="Eric Shing" userId="55e86778-ed07-4932-b7f7-986ff6c4be43" providerId="ADAL" clId="{ED8955B4-A90F-4B07-88A0-0366B6708143}" dt="2021-08-07T14:58:10.360" v="2075" actId="1076"/>
          <ac:picMkLst>
            <pc:docMk/>
            <pc:sldMk cId="2055858600" sldId="380"/>
            <ac:picMk id="6" creationId="{C6933DE8-C537-40B7-914E-228AD7858585}"/>
          </ac:picMkLst>
        </pc:picChg>
        <pc:picChg chg="add del mod">
          <ac:chgData name="Eric Shing" userId="55e86778-ed07-4932-b7f7-986ff6c4be43" providerId="ADAL" clId="{ED8955B4-A90F-4B07-88A0-0366B6708143}" dt="2021-08-07T14:59:31.068" v="2083" actId="478"/>
          <ac:picMkLst>
            <pc:docMk/>
            <pc:sldMk cId="2055858600" sldId="380"/>
            <ac:picMk id="7" creationId="{F81B597F-15A2-44B6-90E1-F6ED4C2A7E2C}"/>
          </ac:picMkLst>
        </pc:picChg>
        <pc:picChg chg="add mod">
          <ac:chgData name="Eric Shing" userId="55e86778-ed07-4932-b7f7-986ff6c4be43" providerId="ADAL" clId="{ED8955B4-A90F-4B07-88A0-0366B6708143}" dt="2021-08-07T15:00:04.086" v="2098" actId="1038"/>
          <ac:picMkLst>
            <pc:docMk/>
            <pc:sldMk cId="2055858600" sldId="380"/>
            <ac:picMk id="9" creationId="{BC58494D-43DE-440D-824F-B0313906B3F2}"/>
          </ac:picMkLst>
        </pc:picChg>
        <pc:picChg chg="add mod">
          <ac:chgData name="Eric Shing" userId="55e86778-ed07-4932-b7f7-986ff6c4be43" providerId="ADAL" clId="{ED8955B4-A90F-4B07-88A0-0366B6708143}" dt="2021-08-07T14:59:52.183" v="2092" actId="1038"/>
          <ac:picMkLst>
            <pc:docMk/>
            <pc:sldMk cId="2055858600" sldId="380"/>
            <ac:picMk id="1026" creationId="{30F371A3-E921-47D8-AC0C-5E807728CE75}"/>
          </ac:picMkLst>
        </pc:picChg>
      </pc:sldChg>
      <pc:sldChg chg="del">
        <pc:chgData name="Eric Shing" userId="55e86778-ed07-4932-b7f7-986ff6c4be43" providerId="ADAL" clId="{ED8955B4-A90F-4B07-88A0-0366B6708143}" dt="2021-08-07T13:30:13.226" v="932" actId="47"/>
        <pc:sldMkLst>
          <pc:docMk/>
          <pc:sldMk cId="2995094821" sldId="381"/>
        </pc:sldMkLst>
      </pc:sldChg>
      <pc:sldChg chg="modSp mod">
        <pc:chgData name="Eric Shing" userId="55e86778-ed07-4932-b7f7-986ff6c4be43" providerId="ADAL" clId="{ED8955B4-A90F-4B07-88A0-0366B6708143}" dt="2021-08-07T12:58:32.065" v="550" actId="947"/>
        <pc:sldMkLst>
          <pc:docMk/>
          <pc:sldMk cId="905684211" sldId="383"/>
        </pc:sldMkLst>
        <pc:spChg chg="mod">
          <ac:chgData name="Eric Shing" userId="55e86778-ed07-4932-b7f7-986ff6c4be43" providerId="ADAL" clId="{ED8955B4-A90F-4B07-88A0-0366B6708143}" dt="2021-08-07T12:55:24.514" v="510" actId="255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32.065" v="550" actId="947"/>
          <ac:spMkLst>
            <pc:docMk/>
            <pc:sldMk cId="905684211" sldId="3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4.646" v="367" actId="123"/>
        <pc:sldMkLst>
          <pc:docMk/>
          <pc:sldMk cId="874803358" sldId="384"/>
        </pc:sldMkLst>
        <pc:spChg chg="mod">
          <ac:chgData name="Eric Shing" userId="55e86778-ed07-4932-b7f7-986ff6c4be43" providerId="ADAL" clId="{ED8955B4-A90F-4B07-88A0-0366B6708143}" dt="2021-08-07T12:38:13.169" v="341" actId="255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40:24.646" v="367" actId="123"/>
          <ac:spMkLst>
            <pc:docMk/>
            <pc:sldMk cId="874803358" sldId="38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33:21.731" v="1034" actId="13926"/>
        <pc:sldMkLst>
          <pc:docMk/>
          <pc:sldMk cId="2027636802" sldId="389"/>
        </pc:sldMkLst>
        <pc:spChg chg="mod">
          <ac:chgData name="Eric Shing" userId="55e86778-ed07-4932-b7f7-986ff6c4be43" providerId="ADAL" clId="{ED8955B4-A90F-4B07-88A0-0366B6708143}" dt="2021-08-07T13:30:50.625" v="992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33:21.731" v="103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37:06.157" v="1061" actId="47"/>
        <pc:sldMkLst>
          <pc:docMk/>
          <pc:sldMk cId="1224802640" sldId="390"/>
        </pc:sldMkLst>
      </pc:sldChg>
      <pc:sldChg chg="del">
        <pc:chgData name="Eric Shing" userId="55e86778-ed07-4932-b7f7-986ff6c4be43" providerId="ADAL" clId="{ED8955B4-A90F-4B07-88A0-0366B6708143}" dt="2021-08-07T13:58:49.246" v="1578" actId="47"/>
        <pc:sldMkLst>
          <pc:docMk/>
          <pc:sldMk cId="1408530276" sldId="392"/>
        </pc:sldMkLst>
      </pc:sldChg>
      <pc:sldChg chg="modSp del mod">
        <pc:chgData name="Eric Shing" userId="55e86778-ed07-4932-b7f7-986ff6c4be43" providerId="ADAL" clId="{ED8955B4-A90F-4B07-88A0-0366B6708143}" dt="2021-08-07T13:36:14.773" v="1060" actId="47"/>
        <pc:sldMkLst>
          <pc:docMk/>
          <pc:sldMk cId="3598410572" sldId="395"/>
        </pc:sldMkLst>
        <pc:spChg chg="mod">
          <ac:chgData name="Eric Shing" userId="55e86778-ed07-4932-b7f7-986ff6c4be43" providerId="ADAL" clId="{ED8955B4-A90F-4B07-88A0-0366B6708143}" dt="2021-08-07T13:19:42.157" v="747" actId="20577"/>
          <ac:spMkLst>
            <pc:docMk/>
            <pc:sldMk cId="3598410572" sldId="39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19:48.461" v="748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6.168" v="1575" actId="47"/>
        <pc:sldMkLst>
          <pc:docMk/>
          <pc:sldMk cId="1983663254" sldId="396"/>
        </pc:sldMkLst>
      </pc:sldChg>
      <pc:sldChg chg="del">
        <pc:chgData name="Eric Shing" userId="55e86778-ed07-4932-b7f7-986ff6c4be43" providerId="ADAL" clId="{ED8955B4-A90F-4B07-88A0-0366B6708143}" dt="2021-08-07T13:58:47.411" v="1576" actId="47"/>
        <pc:sldMkLst>
          <pc:docMk/>
          <pc:sldMk cId="681002279" sldId="397"/>
        </pc:sldMkLst>
      </pc:sldChg>
      <pc:sldChg chg="addSp delSp modSp mod setBg">
        <pc:chgData name="Eric Shing" userId="55e86778-ed07-4932-b7f7-986ff6c4be43" providerId="ADAL" clId="{ED8955B4-A90F-4B07-88A0-0366B6708143}" dt="2021-08-07T12:31:49.496" v="136" actId="14100"/>
        <pc:sldMkLst>
          <pc:docMk/>
          <pc:sldMk cId="2552731081" sldId="398"/>
        </pc:sldMkLst>
        <pc:spChg chg="mod">
          <ac:chgData name="Eric Shing" userId="55e86778-ed07-4932-b7f7-986ff6c4be43" providerId="ADAL" clId="{ED8955B4-A90F-4B07-88A0-0366B6708143}" dt="2021-08-07T12:31:49.496" v="136" actId="14100"/>
          <ac:spMkLst>
            <pc:docMk/>
            <pc:sldMk cId="2552731081" sldId="398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2:30:38.408" v="124" actId="478"/>
          <ac:spMkLst>
            <pc:docMk/>
            <pc:sldMk cId="2552731081" sldId="398"/>
            <ac:spMk id="3" creationId="{1290911E-4358-441B-9B03-1CEF0CB1A3B5}"/>
          </ac:spMkLst>
        </pc:spChg>
        <pc:spChg chg="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6" creationId="{4E3A679A-7F29-4661-8887-D87737CE62A4}"/>
          </ac:spMkLst>
        </pc:spChg>
        <pc:spChg chg="ad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12" creationId="{37C89E4B-3C9F-44B9-8B86-D9E3D112D8EC}"/>
          </ac:spMkLst>
        </pc:spChg>
        <pc:picChg chg="add mod ord">
          <ac:chgData name="Eric Shing" userId="55e86778-ed07-4932-b7f7-986ff6c4be43" providerId="ADAL" clId="{ED8955B4-A90F-4B07-88A0-0366B6708143}" dt="2021-08-07T12:31:38.896" v="134" actId="14100"/>
          <ac:picMkLst>
            <pc:docMk/>
            <pc:sldMk cId="2552731081" sldId="398"/>
            <ac:picMk id="7" creationId="{86735168-A35B-43BC-A999-29AC08715378}"/>
          </ac:picMkLst>
        </pc:pic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4" creationId="{AA2EAA10-076F-46BD-8F0F-B9A2FB77A85C}"/>
          </ac:cxnSpMkLst>
        </pc:cxn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ED8955B4-A90F-4B07-88A0-0366B6708143}" dt="2021-08-07T14:03:00.659" v="1585"/>
        <pc:sldMkLst>
          <pc:docMk/>
          <pc:sldMk cId="2959404462" sldId="399"/>
        </pc:sldMkLst>
        <pc:spChg chg="mod">
          <ac:chgData name="Eric Shing" userId="55e86778-ed07-4932-b7f7-986ff6c4be43" providerId="ADAL" clId="{ED8955B4-A90F-4B07-88A0-0366B6708143}" dt="2021-08-07T12:33:09.136" v="18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5:08.081" v="302" actId="13926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1.456" v="366" actId="123"/>
        <pc:sldMkLst>
          <pc:docMk/>
          <pc:sldMk cId="4264196432" sldId="400"/>
        </pc:sldMkLst>
        <pc:spChg chg="mod">
          <ac:chgData name="Eric Shing" userId="55e86778-ed07-4932-b7f7-986ff6c4be43" providerId="ADAL" clId="{ED8955B4-A90F-4B07-88A0-0366B6708143}" dt="2021-08-07T12:40:21.456" v="366" actId="123"/>
          <ac:spMkLst>
            <pc:docMk/>
            <pc:sldMk cId="4264196432" sldId="40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2:25.954" v="376" actId="13926"/>
        <pc:sldMkLst>
          <pc:docMk/>
          <pc:sldMk cId="960726771" sldId="401"/>
        </pc:sldMkLst>
        <pc:spChg chg="mod">
          <ac:chgData name="Eric Shing" userId="55e86778-ed07-4932-b7f7-986ff6c4be43" providerId="ADAL" clId="{ED8955B4-A90F-4B07-88A0-0366B6708143}" dt="2021-08-07T12:42:25.954" v="376" actId="13926"/>
          <ac:spMkLst>
            <pc:docMk/>
            <pc:sldMk cId="960726771" sldId="40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15:14.619" v="2619" actId="13926"/>
        <pc:sldMkLst>
          <pc:docMk/>
          <pc:sldMk cId="3124677336" sldId="402"/>
        </pc:sldMkLst>
        <pc:spChg chg="mod">
          <ac:chgData name="Eric Shing" userId="55e86778-ed07-4932-b7f7-986ff6c4be43" providerId="ADAL" clId="{ED8955B4-A90F-4B07-88A0-0366B6708143}" dt="2021-08-07T15:15:14.619" v="2619" actId="13926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ED8955B4-A90F-4B07-88A0-0366B6708143}" dt="2021-08-07T12:48:33.438" v="402" actId="207"/>
        <pc:sldMkLst>
          <pc:docMk/>
          <pc:sldMk cId="2313995453" sldId="403"/>
        </pc:sldMkLst>
        <pc:spChg chg="mod">
          <ac:chgData name="Eric Shing" userId="55e86778-ed07-4932-b7f7-986ff6c4be43" providerId="ADAL" clId="{ED8955B4-A90F-4B07-88A0-0366B6708143}" dt="2021-08-07T12:48:33.438" v="402" actId="207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6:54.108" v="397" actId="207"/>
        <pc:sldMkLst>
          <pc:docMk/>
          <pc:sldMk cId="3081116608" sldId="404"/>
        </pc:sldMkLst>
        <pc:spChg chg="mod">
          <ac:chgData name="Eric Shing" userId="55e86778-ed07-4932-b7f7-986ff6c4be43" providerId="ADAL" clId="{ED8955B4-A90F-4B07-88A0-0366B6708143}" dt="2021-08-07T12:46:54.108" v="397" actId="207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4:42.454" v="508" actId="6549"/>
        <pc:sldMkLst>
          <pc:docMk/>
          <pc:sldMk cId="124719902" sldId="405"/>
        </pc:sldMkLst>
        <pc:spChg chg="mod">
          <ac:chgData name="Eric Shing" userId="55e86778-ed07-4932-b7f7-986ff6c4be43" providerId="ADAL" clId="{ED8955B4-A90F-4B07-88A0-0366B6708143}" dt="2021-08-07T12:49:30.555" v="415" actId="20577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4:42.454" v="508" actId="6549"/>
          <ac:spMkLst>
            <pc:docMk/>
            <pc:sldMk cId="124719902" sldId="40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8:07.202" v="536" actId="5793"/>
        <pc:sldMkLst>
          <pc:docMk/>
          <pc:sldMk cId="66154752" sldId="407"/>
        </pc:sldMkLst>
        <pc:spChg chg="mod">
          <ac:chgData name="Eric Shing" userId="55e86778-ed07-4932-b7f7-986ff6c4be43" providerId="ADAL" clId="{ED8955B4-A90F-4B07-88A0-0366B6708143}" dt="2021-08-07T12:56:27.727" v="517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07.202" v="536" actId="5793"/>
          <ac:spMkLst>
            <pc:docMk/>
            <pc:sldMk cId="66154752" sldId="407"/>
            <ac:spMk id="3" creationId="{1290911E-4358-441B-9B03-1CEF0CB1A3B5}"/>
          </ac:spMkLst>
        </pc:spChg>
      </pc:sldChg>
      <pc:sldChg chg="modSp add del mod">
        <pc:chgData name="Eric Shing" userId="55e86778-ed07-4932-b7f7-986ff6c4be43" providerId="ADAL" clId="{ED8955B4-A90F-4B07-88A0-0366B6708143}" dt="2021-08-07T15:17:29.186" v="2624" actId="207"/>
        <pc:sldMkLst>
          <pc:docMk/>
          <pc:sldMk cId="27614487" sldId="408"/>
        </pc:sldMkLst>
        <pc:spChg chg="mod">
          <ac:chgData name="Eric Shing" userId="55e86778-ed07-4932-b7f7-986ff6c4be43" providerId="ADAL" clId="{ED8955B4-A90F-4B07-88A0-0366B6708143}" dt="2021-08-07T13:18:57.112" v="731"/>
          <ac:spMkLst>
            <pc:docMk/>
            <pc:sldMk cId="27614487" sldId="40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17:29.186" v="2624" actId="207"/>
          <ac:spMkLst>
            <pc:docMk/>
            <pc:sldMk cId="27614487" sldId="40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29:30.801" v="931" actId="13926"/>
        <pc:sldMkLst>
          <pc:docMk/>
          <pc:sldMk cId="2093501082" sldId="409"/>
        </pc:sldMkLst>
        <pc:spChg chg="mod">
          <ac:chgData name="Eric Shing" userId="55e86778-ed07-4932-b7f7-986ff6c4be43" providerId="ADAL" clId="{ED8955B4-A90F-4B07-88A0-0366B6708143}" dt="2021-08-07T13:27:33.929" v="907" actId="20577"/>
          <ac:spMkLst>
            <pc:docMk/>
            <pc:sldMk cId="2093501082" sldId="40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29:30.801" v="931" actId="13926"/>
          <ac:spMkLst>
            <pc:docMk/>
            <pc:sldMk cId="2093501082" sldId="409"/>
            <ac:spMk id="3" creationId="{1290911E-4358-441B-9B03-1CEF0CB1A3B5}"/>
          </ac:spMkLst>
        </pc:spChg>
      </pc:sldChg>
      <pc:sldChg chg="modSp del mod">
        <pc:chgData name="Eric Shing" userId="55e86778-ed07-4932-b7f7-986ff6c4be43" providerId="ADAL" clId="{ED8955B4-A90F-4B07-88A0-0366B6708143}" dt="2021-08-07T13:18:42.906" v="719" actId="47"/>
        <pc:sldMkLst>
          <pc:docMk/>
          <pc:sldMk cId="4174934251" sldId="409"/>
        </pc:sldMkLst>
        <pc:spChg chg="mod">
          <ac:chgData name="Eric Shing" userId="55e86778-ed07-4932-b7f7-986ff6c4be43" providerId="ADAL" clId="{ED8955B4-A90F-4B07-88A0-0366B6708143}" dt="2021-08-07T13:01:40.239" v="557" actId="6549"/>
          <ac:spMkLst>
            <pc:docMk/>
            <pc:sldMk cId="4174934251" sldId="40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27:57.946" v="2730" actId="123"/>
        <pc:sldMkLst>
          <pc:docMk/>
          <pc:sldMk cId="1318527815" sldId="411"/>
        </pc:sldMkLst>
        <pc:spChg chg="mod">
          <ac:chgData name="Eric Shing" userId="55e86778-ed07-4932-b7f7-986ff6c4be43" providerId="ADAL" clId="{ED8955B4-A90F-4B07-88A0-0366B6708143}" dt="2021-08-07T13:37:16.915" v="1071"/>
          <ac:spMkLst>
            <pc:docMk/>
            <pc:sldMk cId="1318527815" sldId="411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7:57.946" v="2730" actId="123"/>
          <ac:spMkLst>
            <pc:docMk/>
            <pc:sldMk cId="1318527815" sldId="41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22:09:30.969" v="2741"/>
        <pc:sldMkLst>
          <pc:docMk/>
          <pc:sldMk cId="43001632" sldId="412"/>
        </pc:sldMkLst>
        <pc:spChg chg="mod">
          <ac:chgData name="Eric Shing" userId="55e86778-ed07-4932-b7f7-986ff6c4be43" providerId="ADAL" clId="{ED8955B4-A90F-4B07-88A0-0366B6708143}" dt="2021-08-07T15:22:51.508" v="2653"/>
          <ac:spMkLst>
            <pc:docMk/>
            <pc:sldMk cId="43001632" sldId="41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40:39.855" v="1118" actId="123"/>
        <pc:sldMkLst>
          <pc:docMk/>
          <pc:sldMk cId="2987922573" sldId="413"/>
        </pc:sldMkLst>
        <pc:spChg chg="mod">
          <ac:chgData name="Eric Shing" userId="55e86778-ed07-4932-b7f7-986ff6c4be43" providerId="ADAL" clId="{ED8955B4-A90F-4B07-88A0-0366B6708143}" dt="2021-08-07T13:40:39.855" v="1118" actId="123"/>
          <ac:spMkLst>
            <pc:docMk/>
            <pc:sldMk cId="2987922573" sldId="41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4:14:38.069" v="1904"/>
        <pc:sldMkLst>
          <pc:docMk/>
          <pc:sldMk cId="2717660583" sldId="415"/>
        </pc:sldMkLst>
        <pc:spChg chg="mod">
          <ac:chgData name="Eric Shing" userId="55e86778-ed07-4932-b7f7-986ff6c4be43" providerId="ADAL" clId="{ED8955B4-A90F-4B07-88A0-0366B6708143}" dt="2021-08-07T14:14:38.069" v="1904"/>
          <ac:spMkLst>
            <pc:docMk/>
            <pc:sldMk cId="2717660583" sldId="415"/>
            <ac:spMk id="3" creationId="{1290911E-4358-441B-9B03-1CEF0CB1A3B5}"/>
          </ac:spMkLst>
        </pc:spChg>
      </pc:sldChg>
      <pc:sldChg chg="addSp delSp modSp mod ord modAnim chgLayout">
        <pc:chgData name="Eric Shing" userId="55e86778-ed07-4932-b7f7-986ff6c4be43" providerId="ADAL" clId="{ED8955B4-A90F-4B07-88A0-0366B6708143}" dt="2021-08-07T22:06:26.545" v="2740" actId="14100"/>
        <pc:sldMkLst>
          <pc:docMk/>
          <pc:sldMk cId="3144344787" sldId="416"/>
        </pc:sldMkLst>
        <pc:spChg chg="mod ord">
          <ac:chgData name="Eric Shing" userId="55e86778-ed07-4932-b7f7-986ff6c4be43" providerId="ADAL" clId="{ED8955B4-A90F-4B07-88A0-0366B6708143}" dt="2021-08-07T22:06:21.169" v="2739"/>
          <ac:spMkLst>
            <pc:docMk/>
            <pc:sldMk cId="3144344787" sldId="416"/>
            <ac:spMk id="2" creationId="{B66E159E-B105-462D-A04C-7B86AD8A93FD}"/>
          </ac:spMkLst>
        </pc:spChg>
        <pc:spChg chg="add mod ord">
          <ac:chgData name="Eric Shing" userId="55e86778-ed07-4932-b7f7-986ff6c4be43" providerId="ADAL" clId="{ED8955B4-A90F-4B07-88A0-0366B6708143}" dt="2021-08-07T22:06:26.545" v="2740" actId="14100"/>
          <ac:spMkLst>
            <pc:docMk/>
            <pc:sldMk cId="3144344787" sldId="416"/>
            <ac:spMk id="3" creationId="{19C24307-3CD8-4D1B-8388-50F2CBE2B7C1}"/>
          </ac:spMkLst>
        </pc:spChg>
        <pc:spChg chg="mod ord">
          <ac:chgData name="Eric Shing" userId="55e86778-ed07-4932-b7f7-986ff6c4be43" providerId="ADAL" clId="{ED8955B4-A90F-4B07-88A0-0366B6708143}" dt="2021-08-07T15:00:24.939" v="2103" actId="700"/>
          <ac:spMkLst>
            <pc:docMk/>
            <pc:sldMk cId="3144344787" sldId="416"/>
            <ac:spMk id="4" creationId="{D259BC3B-E3AB-4D59-B29F-90C2A8A381AD}"/>
          </ac:spMkLst>
        </pc:spChg>
        <pc:picChg chg="del">
          <ac:chgData name="Eric Shing" userId="55e86778-ed07-4932-b7f7-986ff6c4be43" providerId="ADAL" clId="{ED8955B4-A90F-4B07-88A0-0366B6708143}" dt="2021-08-07T15:00:16.324" v="2100" actId="478"/>
          <ac:picMkLst>
            <pc:docMk/>
            <pc:sldMk cId="3144344787" sldId="416"/>
            <ac:picMk id="5" creationId="{5F401676-1894-4089-A892-B4BDED207E06}"/>
          </ac:picMkLst>
        </pc:picChg>
        <pc:picChg chg="del">
          <ac:chgData name="Eric Shing" userId="55e86778-ed07-4932-b7f7-986ff6c4be43" providerId="ADAL" clId="{ED8955B4-A90F-4B07-88A0-0366B6708143}" dt="2021-08-07T15:00:15.430" v="2099" actId="478"/>
          <ac:picMkLst>
            <pc:docMk/>
            <pc:sldMk cId="3144344787" sldId="416"/>
            <ac:picMk id="6" creationId="{C6933DE8-C537-40B7-914E-228AD7858585}"/>
          </ac:picMkLst>
        </pc:picChg>
        <pc:picChg chg="del">
          <ac:chgData name="Eric Shing" userId="55e86778-ed07-4932-b7f7-986ff6c4be43" providerId="ADAL" clId="{ED8955B4-A90F-4B07-88A0-0366B6708143}" dt="2021-08-07T15:00:17.065" v="2101" actId="478"/>
          <ac:picMkLst>
            <pc:docMk/>
            <pc:sldMk cId="3144344787" sldId="416"/>
            <ac:picMk id="9" creationId="{BC58494D-43DE-440D-824F-B0313906B3F2}"/>
          </ac:picMkLst>
        </pc:picChg>
        <pc:picChg chg="del">
          <ac:chgData name="Eric Shing" userId="55e86778-ed07-4932-b7f7-986ff6c4be43" providerId="ADAL" clId="{ED8955B4-A90F-4B07-88A0-0366B6708143}" dt="2021-08-07T15:00:17.588" v="2102" actId="478"/>
          <ac:picMkLst>
            <pc:docMk/>
            <pc:sldMk cId="3144344787" sldId="416"/>
            <ac:picMk id="1026" creationId="{30F371A3-E921-47D8-AC0C-5E807728CE75}"/>
          </ac:picMkLst>
        </pc:picChg>
      </pc:sldChg>
      <pc:sldChg chg="modSp modAnim">
        <pc:chgData name="Eric Shing" userId="55e86778-ed07-4932-b7f7-986ff6c4be43" providerId="ADAL" clId="{ED8955B4-A90F-4B07-88A0-0366B6708143}" dt="2021-08-07T15:19:45.313" v="2625" actId="6549"/>
        <pc:sldMkLst>
          <pc:docMk/>
          <pc:sldMk cId="497432133" sldId="417"/>
        </pc:sldMkLst>
        <pc:spChg chg="mod">
          <ac:chgData name="Eric Shing" userId="55e86778-ed07-4932-b7f7-986ff6c4be43" providerId="ADAL" clId="{ED8955B4-A90F-4B07-88A0-0366B6708143}" dt="2021-08-07T15:19:45.313" v="2625" actId="6549"/>
          <ac:spMkLst>
            <pc:docMk/>
            <pc:sldMk cId="497432133" sldId="417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8:56.665" v="2731"/>
        <pc:sldMkLst>
          <pc:docMk/>
          <pc:sldMk cId="3003902490" sldId="418"/>
        </pc:sldMkLst>
        <pc:spChg chg="mod">
          <ac:chgData name="Eric Shing" userId="55e86778-ed07-4932-b7f7-986ff6c4be43" providerId="ADAL" clId="{ED8955B4-A90F-4B07-88A0-0366B6708143}" dt="2021-08-07T15:24:02.075" v="2718"/>
          <ac:spMkLst>
            <pc:docMk/>
            <pc:sldMk cId="3003902490" sldId="41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4:15.985" v="2721" actId="255"/>
          <ac:spMkLst>
            <pc:docMk/>
            <pc:sldMk cId="3003902490" sldId="418"/>
            <ac:spMk id="3" creationId="{19C24307-3CD8-4D1B-8388-50F2CBE2B7C1}"/>
          </ac:spMkLst>
        </pc:spChg>
      </pc:sldChg>
    </pc:docChg>
  </pc:docChgLst>
  <pc:docChgLst>
    <pc:chgData name="Eric Shing" userId="55e86778-ed07-4932-b7f7-986ff6c4be43" providerId="ADAL" clId="{E2A0D24A-D0A2-4171-A38D-BC7CB1C2213A}"/>
    <pc:docChg chg="undo redo custSel addSld delSld modSld">
      <pc:chgData name="Eric Shing" userId="55e86778-ed07-4932-b7f7-986ff6c4be43" providerId="ADAL" clId="{E2A0D24A-D0A2-4171-A38D-BC7CB1C2213A}" dt="2021-08-28T15:21:26.490" v="2080" actId="13926"/>
      <pc:docMkLst>
        <pc:docMk/>
      </pc:docMkLst>
      <pc:sldChg chg="modSp mod">
        <pc:chgData name="Eric Shing" userId="55e86778-ed07-4932-b7f7-986ff6c4be43" providerId="ADAL" clId="{E2A0D24A-D0A2-4171-A38D-BC7CB1C2213A}" dt="2021-08-28T13:53:43.025" v="1255"/>
        <pc:sldMkLst>
          <pc:docMk/>
          <pc:sldMk cId="0" sldId="287"/>
        </pc:sldMkLst>
        <pc:spChg chg="mod">
          <ac:chgData name="Eric Shing" userId="55e86778-ed07-4932-b7f7-986ff6c4be43" providerId="ADAL" clId="{E2A0D24A-D0A2-4171-A38D-BC7CB1C2213A}" dt="2021-08-28T11:29:24.847" v="39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2A0D24A-D0A2-4171-A38D-BC7CB1C2213A}" dt="2021-08-28T13:53:43.025" v="1255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E2A0D24A-D0A2-4171-A38D-BC7CB1C2213A}" dt="2021-08-28T13:23:40.075" v="503" actId="113"/>
        <pc:sldMkLst>
          <pc:docMk/>
          <pc:sldMk cId="980429451" sldId="375"/>
        </pc:sldMkLst>
        <pc:spChg chg="mod">
          <ac:chgData name="Eric Shing" userId="55e86778-ed07-4932-b7f7-986ff6c4be43" providerId="ADAL" clId="{E2A0D24A-D0A2-4171-A38D-BC7CB1C2213A}" dt="2021-08-28T13:21:22.788" v="488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3:40.075" v="503" actId="113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862" v="1955" actId="47"/>
        <pc:sldMkLst>
          <pc:docMk/>
          <pc:sldMk cId="905684211" sldId="383"/>
        </pc:sldMkLst>
      </pc:sldChg>
      <pc:sldChg chg="modSp mod">
        <pc:chgData name="Eric Shing" userId="55e86778-ed07-4932-b7f7-986ff6c4be43" providerId="ADAL" clId="{E2A0D24A-D0A2-4171-A38D-BC7CB1C2213A}" dt="2021-08-28T15:04:09.254" v="1972" actId="13926"/>
        <pc:sldMkLst>
          <pc:docMk/>
          <pc:sldMk cId="874803358" sldId="384"/>
        </pc:sldMkLst>
        <pc:spChg chg="mod">
          <ac:chgData name="Eric Shing" userId="55e86778-ed07-4932-b7f7-986ff6c4be43" providerId="ADAL" clId="{E2A0D24A-D0A2-4171-A38D-BC7CB1C2213A}" dt="2021-08-28T13:28:13.320" v="655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04:09.254" v="1972" actId="13926"/>
          <ac:spMkLst>
            <pc:docMk/>
            <pc:sldMk cId="874803358" sldId="384"/>
            <ac:spMk id="3" creationId="{1290911E-4358-441B-9B03-1CEF0CB1A3B5}"/>
          </ac:spMkLst>
        </pc:spChg>
      </pc:sldChg>
      <pc:sldChg chg="delSp modSp mod">
        <pc:chgData name="Eric Shing" userId="55e86778-ed07-4932-b7f7-986ff6c4be43" providerId="ADAL" clId="{E2A0D24A-D0A2-4171-A38D-BC7CB1C2213A}" dt="2021-08-28T11:34:41.473" v="161" actId="14100"/>
        <pc:sldMkLst>
          <pc:docMk/>
          <pc:sldMk cId="2552731081" sldId="398"/>
        </pc:sldMkLst>
        <pc:spChg chg="mod">
          <ac:chgData name="Eric Shing" userId="55e86778-ed07-4932-b7f7-986ff6c4be43" providerId="ADAL" clId="{E2A0D24A-D0A2-4171-A38D-BC7CB1C2213A}" dt="2021-08-28T11:30:57.129" v="131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E2A0D24A-D0A2-4171-A38D-BC7CB1C2213A}" dt="2021-08-28T11:34:41.473" v="161" actId="14100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E2A0D24A-D0A2-4171-A38D-BC7CB1C2213A}" dt="2021-08-28T11:30:22.691" v="44" actId="478"/>
          <ac:picMkLst>
            <pc:docMk/>
            <pc:sldMk cId="2552731081" sldId="398"/>
            <ac:picMk id="13" creationId="{693511D8-2063-49AB-BCED-3F0C29BAB62E}"/>
          </ac:picMkLst>
        </pc:picChg>
        <pc:picChg chg="del">
          <ac:chgData name="Eric Shing" userId="55e86778-ed07-4932-b7f7-986ff6c4be43" providerId="ADAL" clId="{E2A0D24A-D0A2-4171-A38D-BC7CB1C2213A}" dt="2021-08-28T11:30:28.086" v="49" actId="478"/>
          <ac:picMkLst>
            <pc:docMk/>
            <pc:sldMk cId="2552731081" sldId="398"/>
            <ac:picMk id="15" creationId="{631748A6-9839-4A7C-A22E-EF4BCF8F0CE5}"/>
          </ac:picMkLst>
        </pc:picChg>
        <pc:picChg chg="del mod">
          <ac:chgData name="Eric Shing" userId="55e86778-ed07-4932-b7f7-986ff6c4be43" providerId="ADAL" clId="{E2A0D24A-D0A2-4171-A38D-BC7CB1C2213A}" dt="2021-08-28T11:30:25.665" v="46" actId="478"/>
          <ac:picMkLst>
            <pc:docMk/>
            <pc:sldMk cId="2552731081" sldId="398"/>
            <ac:picMk id="18" creationId="{081C0448-17BF-4BCB-B2C1-A65C225A3BD5}"/>
          </ac:picMkLst>
        </pc:picChg>
        <pc:picChg chg="del">
          <ac:chgData name="Eric Shing" userId="55e86778-ed07-4932-b7f7-986ff6c4be43" providerId="ADAL" clId="{E2A0D24A-D0A2-4171-A38D-BC7CB1C2213A}" dt="2021-08-28T11:30:27.109" v="48" actId="478"/>
          <ac:picMkLst>
            <pc:docMk/>
            <pc:sldMk cId="2552731081" sldId="398"/>
            <ac:picMk id="20" creationId="{8970DDA4-E960-4C5F-B6DC-C421EE37913F}"/>
          </ac:picMkLst>
        </pc:picChg>
        <pc:picChg chg="del">
          <ac:chgData name="Eric Shing" userId="55e86778-ed07-4932-b7f7-986ff6c4be43" providerId="ADAL" clId="{E2A0D24A-D0A2-4171-A38D-BC7CB1C2213A}" dt="2021-08-28T11:30:26.313" v="47" actId="478"/>
          <ac:picMkLst>
            <pc:docMk/>
            <pc:sldMk cId="2552731081" sldId="398"/>
            <ac:picMk id="21" creationId="{ACDEA928-C4E1-451D-BB25-7F3EBA610CAB}"/>
          </ac:picMkLst>
        </pc:picChg>
        <pc:picChg chg="del">
          <ac:chgData name="Eric Shing" userId="55e86778-ed07-4932-b7f7-986ff6c4be43" providerId="ADAL" clId="{E2A0D24A-D0A2-4171-A38D-BC7CB1C2213A}" dt="2021-08-28T11:30:30.053" v="51" actId="478"/>
          <ac:picMkLst>
            <pc:docMk/>
            <pc:sldMk cId="2552731081" sldId="398"/>
            <ac:picMk id="22" creationId="{97FE4F6D-A6AC-42CC-9FD1-E97846B2D4A0}"/>
          </ac:picMkLst>
        </pc:picChg>
      </pc:sldChg>
      <pc:sldChg chg="addSp modSp mod">
        <pc:chgData name="Eric Shing" userId="55e86778-ed07-4932-b7f7-986ff6c4be43" providerId="ADAL" clId="{E2A0D24A-D0A2-4171-A38D-BC7CB1C2213A}" dt="2021-08-28T13:18:46.288" v="390" actId="13926"/>
        <pc:sldMkLst>
          <pc:docMk/>
          <pc:sldMk cId="2959404462" sldId="399"/>
        </pc:sldMkLst>
        <pc:spChg chg="mod">
          <ac:chgData name="Eric Shing" userId="55e86778-ed07-4932-b7f7-986ff6c4be43" providerId="ADAL" clId="{E2A0D24A-D0A2-4171-A38D-BC7CB1C2213A}" dt="2021-08-28T12:10:18.855" v="297" actId="14100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18:46.288" v="390" actId="13926"/>
          <ac:spMkLst>
            <pc:docMk/>
            <pc:sldMk cId="2959404462" sldId="399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2:08:20.572" v="272" actId="1076"/>
          <ac:picMkLst>
            <pc:docMk/>
            <pc:sldMk cId="2959404462" sldId="399"/>
            <ac:picMk id="5" creationId="{0B2DD486-75B0-4533-BC41-FD9A3275615A}"/>
          </ac:picMkLst>
        </pc:picChg>
      </pc:sldChg>
      <pc:sldChg chg="modSp mod">
        <pc:chgData name="Eric Shing" userId="55e86778-ed07-4932-b7f7-986ff6c4be43" providerId="ADAL" clId="{E2A0D24A-D0A2-4171-A38D-BC7CB1C2213A}" dt="2021-08-28T13:41:28.680" v="943" actId="13926"/>
        <pc:sldMkLst>
          <pc:docMk/>
          <pc:sldMk cId="4264196432" sldId="400"/>
        </pc:sldMkLst>
        <pc:spChg chg="mod">
          <ac:chgData name="Eric Shing" userId="55e86778-ed07-4932-b7f7-986ff6c4be43" providerId="ADAL" clId="{E2A0D24A-D0A2-4171-A38D-BC7CB1C2213A}" dt="2021-08-28T13:38:15.500" v="90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1:28.680" v="943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46:06.836" v="1782" actId="47"/>
        <pc:sldMkLst>
          <pc:docMk/>
          <pc:sldMk cId="960726771" sldId="401"/>
        </pc:sldMkLst>
      </pc:sldChg>
      <pc:sldChg chg="addSp modSp mod">
        <pc:chgData name="Eric Shing" userId="55e86778-ed07-4932-b7f7-986ff6c4be43" providerId="ADAL" clId="{E2A0D24A-D0A2-4171-A38D-BC7CB1C2213A}" dt="2021-08-28T14:54:52.837" v="1970" actId="113"/>
        <pc:sldMkLst>
          <pc:docMk/>
          <pc:sldMk cId="3124677336" sldId="402"/>
        </pc:sldMkLst>
        <pc:spChg chg="mod">
          <ac:chgData name="Eric Shing" userId="55e86778-ed07-4932-b7f7-986ff6c4be43" providerId="ADAL" clId="{E2A0D24A-D0A2-4171-A38D-BC7CB1C2213A}" dt="2021-08-28T14:46:22.122" v="1836" actId="20577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4:52.837" v="1970" actId="113"/>
          <ac:spMkLst>
            <pc:docMk/>
            <pc:sldMk cId="3124677336" sldId="402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4:54:30.128" v="1968" actId="1076"/>
          <ac:picMkLst>
            <pc:docMk/>
            <pc:sldMk cId="3124677336" sldId="402"/>
            <ac:picMk id="6" creationId="{C703E931-F6F2-4C13-87C3-FC4AF99D766C}"/>
          </ac:picMkLst>
        </pc:picChg>
      </pc:sldChg>
      <pc:sldChg chg="del">
        <pc:chgData name="Eric Shing" userId="55e86778-ed07-4932-b7f7-986ff6c4be43" providerId="ADAL" clId="{E2A0D24A-D0A2-4171-A38D-BC7CB1C2213A}" dt="2021-08-28T14:50:43.476" v="1950" actId="47"/>
        <pc:sldMkLst>
          <pc:docMk/>
          <pc:sldMk cId="2313995453" sldId="403"/>
        </pc:sldMkLst>
      </pc:sldChg>
      <pc:sldChg chg="modSp mod modAnim">
        <pc:chgData name="Eric Shing" userId="55e86778-ed07-4932-b7f7-986ff6c4be43" providerId="ADAL" clId="{E2A0D24A-D0A2-4171-A38D-BC7CB1C2213A}" dt="2021-08-28T15:15:22.595" v="1993"/>
        <pc:sldMkLst>
          <pc:docMk/>
          <pc:sldMk cId="3081116608" sldId="404"/>
        </pc:sldMkLst>
        <pc:spChg chg="mod">
          <ac:chgData name="Eric Shing" userId="55e86778-ed07-4932-b7f7-986ff6c4be43" providerId="ADAL" clId="{E2A0D24A-D0A2-4171-A38D-BC7CB1C2213A}" dt="2021-08-28T14:47:33.842" v="1895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0:32.592" v="1948" actId="13926"/>
          <ac:spMkLst>
            <pc:docMk/>
            <pc:sldMk cId="3081116608" sldId="40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153" v="1953" actId="47"/>
        <pc:sldMkLst>
          <pc:docMk/>
          <pc:sldMk cId="124719902" sldId="405"/>
        </pc:sldMkLst>
      </pc:sldChg>
      <pc:sldChg chg="del">
        <pc:chgData name="Eric Shing" userId="55e86778-ed07-4932-b7f7-986ff6c4be43" providerId="ADAL" clId="{E2A0D24A-D0A2-4171-A38D-BC7CB1C2213A}" dt="2021-08-28T14:50:44.601" v="1952" actId="47"/>
        <pc:sldMkLst>
          <pc:docMk/>
          <pc:sldMk cId="3199093455" sldId="406"/>
        </pc:sldMkLst>
      </pc:sldChg>
      <pc:sldChg chg="del">
        <pc:chgData name="Eric Shing" userId="55e86778-ed07-4932-b7f7-986ff6c4be43" providerId="ADAL" clId="{E2A0D24A-D0A2-4171-A38D-BC7CB1C2213A}" dt="2021-08-28T14:50:45.528" v="1954" actId="47"/>
        <pc:sldMkLst>
          <pc:docMk/>
          <pc:sldMk cId="66154752" sldId="407"/>
        </pc:sldMkLst>
      </pc:sldChg>
      <pc:sldChg chg="modSp mod">
        <pc:chgData name="Eric Shing" userId="55e86778-ed07-4932-b7f7-986ff6c4be43" providerId="ADAL" clId="{E2A0D24A-D0A2-4171-A38D-BC7CB1C2213A}" dt="2021-08-28T15:18:38.683" v="2073" actId="255"/>
        <pc:sldMkLst>
          <pc:docMk/>
          <pc:sldMk cId="2779543344" sldId="419"/>
        </pc:sldMkLst>
        <pc:spChg chg="mod">
          <ac:chgData name="Eric Shing" userId="55e86778-ed07-4932-b7f7-986ff6c4be43" providerId="ADAL" clId="{E2A0D24A-D0A2-4171-A38D-BC7CB1C2213A}" dt="2021-08-28T11:35:49.882" v="167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8:38.683" v="2073" actId="255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19:58.977" v="2078" actId="13926"/>
        <pc:sldMkLst>
          <pc:docMk/>
          <pc:sldMk cId="1682862645" sldId="420"/>
        </pc:sldMkLst>
        <pc:spChg chg="mod">
          <ac:chgData name="Eric Shing" userId="55e86778-ed07-4932-b7f7-986ff6c4be43" providerId="ADAL" clId="{E2A0D24A-D0A2-4171-A38D-BC7CB1C2213A}" dt="2021-08-28T13:47:45.813" v="1069" actId="255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9:58.977" v="2078" actId="13926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21:26.490" v="2080" actId="13926"/>
        <pc:sldMkLst>
          <pc:docMk/>
          <pc:sldMk cId="754734497" sldId="421"/>
        </pc:sldMkLst>
        <pc:spChg chg="mod">
          <ac:chgData name="Eric Shing" userId="55e86778-ed07-4932-b7f7-986ff6c4be43" providerId="ADAL" clId="{E2A0D24A-D0A2-4171-A38D-BC7CB1C2213A}" dt="2021-08-28T14:39:39.868" v="1578" actId="14100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21:26.490" v="2080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E2A0D24A-D0A2-4171-A38D-BC7CB1C2213A}" dt="2021-08-28T15:12:27.423" v="1987"/>
        <pc:sldMkLst>
          <pc:docMk/>
          <pc:sldMk cId="2989735543" sldId="422"/>
        </pc:sldMkLst>
        <pc:spChg chg="mod">
          <ac:chgData name="Eric Shing" userId="55e86778-ed07-4932-b7f7-986ff6c4be43" providerId="ADAL" clId="{E2A0D24A-D0A2-4171-A38D-BC7CB1C2213A}" dt="2021-08-28T14:34:33.658" v="1435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37:13.320" v="1497" actId="20577"/>
          <ac:spMkLst>
            <pc:docMk/>
            <pc:sldMk cId="2989735543" sldId="422"/>
            <ac:spMk id="3" creationId="{1290911E-4358-441B-9B03-1CEF0CB1A3B5}"/>
          </ac:spMkLst>
        </pc:spChg>
        <pc:picChg chg="add del">
          <ac:chgData name="Eric Shing" userId="55e86778-ed07-4932-b7f7-986ff6c4be43" providerId="ADAL" clId="{E2A0D24A-D0A2-4171-A38D-BC7CB1C2213A}" dt="2021-08-28T14:24:28.724" v="1342" actId="21"/>
          <ac:picMkLst>
            <pc:docMk/>
            <pc:sldMk cId="2989735543" sldId="422"/>
            <ac:picMk id="5" creationId="{CA29FD0F-D552-4920-94EC-FC430382915E}"/>
          </ac:picMkLst>
        </pc:picChg>
        <pc:picChg chg="add mod">
          <ac:chgData name="Eric Shing" userId="55e86778-ed07-4932-b7f7-986ff6c4be43" providerId="ADAL" clId="{E2A0D24A-D0A2-4171-A38D-BC7CB1C2213A}" dt="2021-08-28T14:34:21.658" v="1425" actId="1076"/>
          <ac:picMkLst>
            <pc:docMk/>
            <pc:sldMk cId="2989735543" sldId="422"/>
            <ac:picMk id="7" creationId="{9F8149EB-A3A0-46F9-B895-5D367D3157E1}"/>
          </ac:picMkLst>
        </pc:picChg>
      </pc:sldChg>
      <pc:sldChg chg="modSp mod">
        <pc:chgData name="Eric Shing" userId="55e86778-ed07-4932-b7f7-986ff6c4be43" providerId="ADAL" clId="{E2A0D24A-D0A2-4171-A38D-BC7CB1C2213A}" dt="2021-08-28T14:12:54.475" v="1307" actId="13926"/>
        <pc:sldMkLst>
          <pc:docMk/>
          <pc:sldMk cId="952351428" sldId="423"/>
        </pc:sldMkLst>
        <pc:spChg chg="mod">
          <ac:chgData name="Eric Shing" userId="55e86778-ed07-4932-b7f7-986ff6c4be43" providerId="ADAL" clId="{E2A0D24A-D0A2-4171-A38D-BC7CB1C2213A}" dt="2021-08-28T14:09:16.294" v="1287" actId="255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12:54.475" v="1307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2.936" v="1949" actId="47"/>
        <pc:sldMkLst>
          <pc:docMk/>
          <pc:sldMk cId="4160691781" sldId="424"/>
        </pc:sldMkLst>
      </pc:sldChg>
      <pc:sldChg chg="del">
        <pc:chgData name="Eric Shing" userId="55e86778-ed07-4932-b7f7-986ff6c4be43" providerId="ADAL" clId="{E2A0D24A-D0A2-4171-A38D-BC7CB1C2213A}" dt="2021-08-28T14:50:44.142" v="1951" actId="47"/>
        <pc:sldMkLst>
          <pc:docMk/>
          <pc:sldMk cId="4233956093" sldId="425"/>
        </pc:sldMkLst>
      </pc:sldChg>
      <pc:sldChg chg="del">
        <pc:chgData name="Eric Shing" userId="55e86778-ed07-4932-b7f7-986ff6c4be43" providerId="ADAL" clId="{E2A0D24A-D0A2-4171-A38D-BC7CB1C2213A}" dt="2021-08-28T14:50:46.177" v="1956" actId="47"/>
        <pc:sldMkLst>
          <pc:docMk/>
          <pc:sldMk cId="1780466258" sldId="426"/>
        </pc:sldMkLst>
      </pc:sldChg>
      <pc:sldChg chg="addSp modSp new del mod">
        <pc:chgData name="Eric Shing" userId="55e86778-ed07-4932-b7f7-986ff6c4be43" providerId="ADAL" clId="{E2A0D24A-D0A2-4171-A38D-BC7CB1C2213A}" dt="2021-08-28T14:50:46.982" v="1957" actId="47"/>
        <pc:sldMkLst>
          <pc:docMk/>
          <pc:sldMk cId="2021299566" sldId="427"/>
        </pc:sldMkLst>
        <pc:picChg chg="add mod">
          <ac:chgData name="Eric Shing" userId="55e86778-ed07-4932-b7f7-986ff6c4be43" providerId="ADAL" clId="{E2A0D24A-D0A2-4171-A38D-BC7CB1C2213A}" dt="2021-08-28T11:12:09.417" v="5" actId="1076"/>
          <ac:picMkLst>
            <pc:docMk/>
            <pc:sldMk cId="2021299566" sldId="427"/>
            <ac:picMk id="6" creationId="{2465FB1B-8C34-467F-8390-4FF928D199A4}"/>
          </ac:picMkLst>
        </pc:picChg>
        <pc:picChg chg="add mod">
          <ac:chgData name="Eric Shing" userId="55e86778-ed07-4932-b7f7-986ff6c4be43" providerId="ADAL" clId="{E2A0D24A-D0A2-4171-A38D-BC7CB1C2213A}" dt="2021-08-28T11:12:48.770" v="23" actId="1076"/>
          <ac:picMkLst>
            <pc:docMk/>
            <pc:sldMk cId="2021299566" sldId="427"/>
            <ac:picMk id="8" creationId="{3D3059F2-5574-480A-A683-E0B0D81D5FE6}"/>
          </ac:picMkLst>
        </pc:picChg>
      </pc:sldChg>
      <pc:sldChg chg="modSp mod">
        <pc:chgData name="Eric Shing" userId="55e86778-ed07-4932-b7f7-986ff6c4be43" providerId="ADAL" clId="{E2A0D24A-D0A2-4171-A38D-BC7CB1C2213A}" dt="2021-08-28T13:28:46.256" v="656" actId="6549"/>
        <pc:sldMkLst>
          <pc:docMk/>
          <pc:sldMk cId="707951004" sldId="428"/>
        </pc:sldMkLst>
        <pc:spChg chg="mod">
          <ac:chgData name="Eric Shing" userId="55e86778-ed07-4932-b7f7-986ff6c4be43" providerId="ADAL" clId="{E2A0D24A-D0A2-4171-A38D-BC7CB1C2213A}" dt="2021-08-28T13:28:46.256" v="656" actId="6549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6:38.077" v="615" actId="113"/>
          <ac:spMkLst>
            <pc:docMk/>
            <pc:sldMk cId="707951004" sldId="42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3:43:37.790" v="964" actId="6549"/>
        <pc:sldMkLst>
          <pc:docMk/>
          <pc:sldMk cId="8973865" sldId="429"/>
        </pc:sldMkLst>
        <pc:spChg chg="mod">
          <ac:chgData name="Eric Shing" userId="55e86778-ed07-4932-b7f7-986ff6c4be43" providerId="ADAL" clId="{E2A0D24A-D0A2-4171-A38D-BC7CB1C2213A}" dt="2021-08-28T13:37:47.375" v="896" actId="20577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3:37.790" v="964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07:39.007" v="1978"/>
        <pc:sldMkLst>
          <pc:docMk/>
          <pc:sldMk cId="423036337" sldId="430"/>
        </pc:sldMkLst>
        <pc:spChg chg="mod">
          <ac:chgData name="Eric Shing" userId="55e86778-ed07-4932-b7f7-986ff6c4be43" providerId="ADAL" clId="{E2A0D24A-D0A2-4171-A38D-BC7CB1C2213A}" dt="2021-08-28T13:47:27" v="1051" actId="255"/>
          <ac:spMkLst>
            <pc:docMk/>
            <pc:sldMk cId="423036337" sldId="43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51:57.932" v="1202"/>
          <ac:spMkLst>
            <pc:docMk/>
            <pc:sldMk cId="423036337" sldId="43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5:06:07.918" v="1976" actId="13926"/>
        <pc:sldMkLst>
          <pc:docMk/>
          <pc:sldMk cId="1139055780" sldId="431"/>
        </pc:sldMkLst>
        <pc:spChg chg="mod">
          <ac:chgData name="Eric Shing" userId="55e86778-ed07-4932-b7f7-986ff6c4be43" providerId="ADAL" clId="{E2A0D24A-D0A2-4171-A38D-BC7CB1C2213A}" dt="2021-08-28T15:06:07.918" v="1976" actId="13926"/>
          <ac:spMkLst>
            <pc:docMk/>
            <pc:sldMk cId="1139055780" sldId="431"/>
            <ac:spMk id="3" creationId="{1290911E-4358-441B-9B03-1CEF0CB1A3B5}"/>
          </ac:spMkLst>
        </pc:spChg>
      </pc:sldChg>
      <pc:sldChg chg="addSp modSp new mod modAnim">
        <pc:chgData name="Eric Shing" userId="55e86778-ed07-4932-b7f7-986ff6c4be43" providerId="ADAL" clId="{E2A0D24A-D0A2-4171-A38D-BC7CB1C2213A}" dt="2021-08-28T15:10:29.574" v="1982"/>
        <pc:sldMkLst>
          <pc:docMk/>
          <pc:sldMk cId="3735976943" sldId="432"/>
        </pc:sldMkLst>
        <pc:spChg chg="mod">
          <ac:chgData name="Eric Shing" userId="55e86778-ed07-4932-b7f7-986ff6c4be43" providerId="ADAL" clId="{E2A0D24A-D0A2-4171-A38D-BC7CB1C2213A}" dt="2021-08-28T14:15:22.780" v="1326" actId="948"/>
          <ac:spMkLst>
            <pc:docMk/>
            <pc:sldMk cId="3735976943" sldId="432"/>
            <ac:spMk id="2" creationId="{E2EB486F-D2A7-4983-A2FE-3F6635D2DF81}"/>
          </ac:spMkLst>
        </pc:spChg>
        <pc:spChg chg="mod">
          <ac:chgData name="Eric Shing" userId="55e86778-ed07-4932-b7f7-986ff6c4be43" providerId="ADAL" clId="{E2A0D24A-D0A2-4171-A38D-BC7CB1C2213A}" dt="2021-08-28T14:16:38.062" v="1337" actId="948"/>
          <ac:spMkLst>
            <pc:docMk/>
            <pc:sldMk cId="3735976943" sldId="432"/>
            <ac:spMk id="3" creationId="{B6C6F331-0AB6-44AE-9C98-AF6326E68521}"/>
          </ac:spMkLst>
        </pc:spChg>
        <pc:picChg chg="add mod">
          <ac:chgData name="Eric Shing" userId="55e86778-ed07-4932-b7f7-986ff6c4be43" providerId="ADAL" clId="{E2A0D24A-D0A2-4171-A38D-BC7CB1C2213A}" dt="2021-08-28T14:14:46.072" v="1317" actId="14100"/>
          <ac:picMkLst>
            <pc:docMk/>
            <pc:sldMk cId="3735976943" sldId="432"/>
            <ac:picMk id="6" creationId="{BA8CBBB0-3F48-45B5-9835-0DEEA03D3E81}"/>
          </ac:picMkLst>
        </pc:picChg>
        <pc:picChg chg="add mod ord">
          <ac:chgData name="Eric Shing" userId="55e86778-ed07-4932-b7f7-986ff6c4be43" providerId="ADAL" clId="{E2A0D24A-D0A2-4171-A38D-BC7CB1C2213A}" dt="2021-08-28T14:14:40.178" v="1315" actId="167"/>
          <ac:picMkLst>
            <pc:docMk/>
            <pc:sldMk cId="3735976943" sldId="432"/>
            <ac:picMk id="8" creationId="{B059B0DB-B298-4C52-B551-15D0D88A7BA3}"/>
          </ac:picMkLst>
        </pc:picChg>
      </pc:sldChg>
      <pc:sldChg chg="new del">
        <pc:chgData name="Eric Shing" userId="55e86778-ed07-4932-b7f7-986ff6c4be43" providerId="ADAL" clId="{E2A0D24A-D0A2-4171-A38D-BC7CB1C2213A}" dt="2021-08-28T15:14:56.312" v="1991" actId="680"/>
        <pc:sldMkLst>
          <pc:docMk/>
          <pc:sldMk cId="2024237883" sldId="433"/>
        </pc:sldMkLst>
      </pc:sldChg>
    </pc:docChg>
  </pc:docChgLst>
  <pc:docChgLst>
    <pc:chgData name="Eric Shing" userId="55e86778-ed07-4932-b7f7-986ff6c4be43" providerId="ADAL" clId="{2C08F4FC-67FE-4B0C-9D3A-7D5C7623FCCD}"/>
    <pc:docChg chg="undo custSel delSld modSld sldOrd">
      <pc:chgData name="Eric Shing" userId="55e86778-ed07-4932-b7f7-986ff6c4be43" providerId="ADAL" clId="{2C08F4FC-67FE-4B0C-9D3A-7D5C7623FCCD}" dt="2021-12-25T13:47:52.505" v="2124" actId="6549"/>
      <pc:docMkLst>
        <pc:docMk/>
      </pc:docMkLst>
      <pc:sldChg chg="delSp modSp mod">
        <pc:chgData name="Eric Shing" userId="55e86778-ed07-4932-b7f7-986ff6c4be43" providerId="ADAL" clId="{2C08F4FC-67FE-4B0C-9D3A-7D5C7623FCCD}" dt="2021-12-25T13:46:14.534" v="2122" actId="13926"/>
        <pc:sldMkLst>
          <pc:docMk/>
          <pc:sldMk cId="0" sldId="287"/>
        </pc:sldMkLst>
        <pc:spChg chg="mod">
          <ac:chgData name="Eric Shing" userId="55e86778-ed07-4932-b7f7-986ff6c4be43" providerId="ADAL" clId="{2C08F4FC-67FE-4B0C-9D3A-7D5C7623FCCD}" dt="2021-12-25T12:01:59.058" v="129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C08F4FC-67FE-4B0C-9D3A-7D5C7623FCCD}" dt="2021-12-25T13:46:14.534" v="2122" actId="13926"/>
          <ac:spMkLst>
            <pc:docMk/>
            <pc:sldMk cId="0" sldId="287"/>
            <ac:spMk id="5" creationId="{00000000-0000-0000-0000-000000000000}"/>
          </ac:spMkLst>
        </pc:spChg>
        <pc:picChg chg="del">
          <ac:chgData name="Eric Shing" userId="55e86778-ed07-4932-b7f7-986ff6c4be43" providerId="ADAL" clId="{2C08F4FC-67FE-4B0C-9D3A-7D5C7623FCCD}" dt="2021-12-25T12:01:04.141" v="0" actId="478"/>
          <ac:picMkLst>
            <pc:docMk/>
            <pc:sldMk cId="0" sldId="287"/>
            <ac:picMk id="12" creationId="{CF85580B-2560-4637-B11C-6E4389D391D5}"/>
          </ac:picMkLst>
        </pc:picChg>
      </pc:sldChg>
      <pc:sldChg chg="addSp delSp modSp mod">
        <pc:chgData name="Eric Shing" userId="55e86778-ed07-4932-b7f7-986ff6c4be43" providerId="ADAL" clId="{2C08F4FC-67FE-4B0C-9D3A-7D5C7623FCCD}" dt="2021-12-25T13:16:36.601" v="1862" actId="167"/>
        <pc:sldMkLst>
          <pc:docMk/>
          <pc:sldMk cId="2552731081" sldId="398"/>
        </pc:sldMkLst>
        <pc:spChg chg="mod">
          <ac:chgData name="Eric Shing" userId="55e86778-ed07-4932-b7f7-986ff6c4be43" providerId="ADAL" clId="{2C08F4FC-67FE-4B0C-9D3A-7D5C7623FCCD}" dt="2021-12-25T12:20:12.786" v="419"/>
          <ac:spMkLst>
            <pc:docMk/>
            <pc:sldMk cId="2552731081" sldId="398"/>
            <ac:spMk id="7" creationId="{39318F9B-C871-499D-855F-B168902171FB}"/>
          </ac:spMkLst>
        </pc:spChg>
        <pc:spChg chg="del mod">
          <ac:chgData name="Eric Shing" userId="55e86778-ed07-4932-b7f7-986ff6c4be43" providerId="ADAL" clId="{2C08F4FC-67FE-4B0C-9D3A-7D5C7623FCCD}" dt="2021-12-25T12:26:37.076" v="511" actId="478"/>
          <ac:spMkLst>
            <pc:docMk/>
            <pc:sldMk cId="2552731081" sldId="398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C08F4FC-67FE-4B0C-9D3A-7D5C7623FCCD}" dt="2021-12-25T12:18:07.161" v="356" actId="478"/>
          <ac:picMkLst>
            <pc:docMk/>
            <pc:sldMk cId="2552731081" sldId="398"/>
            <ac:picMk id="3" creationId="{B31624DA-FAEE-48AE-B8E9-57FBFFDBDDF2}"/>
          </ac:picMkLst>
        </pc:picChg>
        <pc:picChg chg="add del mod ord">
          <ac:chgData name="Eric Shing" userId="55e86778-ed07-4932-b7f7-986ff6c4be43" providerId="ADAL" clId="{2C08F4FC-67FE-4B0C-9D3A-7D5C7623FCCD}" dt="2021-12-25T12:31:39.108" v="656" actId="478"/>
          <ac:picMkLst>
            <pc:docMk/>
            <pc:sldMk cId="2552731081" sldId="398"/>
            <ac:picMk id="5" creationId="{3F8CEBA4-8B97-4FBE-84EB-DF4F883D2DC7}"/>
          </ac:picMkLst>
        </pc:picChg>
        <pc:picChg chg="add del mod">
          <ac:chgData name="Eric Shing" userId="55e86778-ed07-4932-b7f7-986ff6c4be43" providerId="ADAL" clId="{2C08F4FC-67FE-4B0C-9D3A-7D5C7623FCCD}" dt="2021-12-25T12:32:13.117" v="664" actId="478"/>
          <ac:picMkLst>
            <pc:docMk/>
            <pc:sldMk cId="2552731081" sldId="398"/>
            <ac:picMk id="8" creationId="{79E0DDAD-41BD-4693-8AC4-B1768DE390F6}"/>
          </ac:picMkLst>
        </pc:picChg>
        <pc:picChg chg="del">
          <ac:chgData name="Eric Shing" userId="55e86778-ed07-4932-b7f7-986ff6c4be43" providerId="ADAL" clId="{2C08F4FC-67FE-4B0C-9D3A-7D5C7623FCCD}" dt="2021-12-25T12:09:11.098" v="338" actId="478"/>
          <ac:picMkLst>
            <pc:docMk/>
            <pc:sldMk cId="2552731081" sldId="398"/>
            <ac:picMk id="13" creationId="{2DDF5E61-44C7-4577-AEE4-AD985969D9C3}"/>
          </ac:picMkLst>
        </pc:picChg>
        <pc:picChg chg="del">
          <ac:chgData name="Eric Shing" userId="55e86778-ed07-4932-b7f7-986ff6c4be43" providerId="ADAL" clId="{2C08F4FC-67FE-4B0C-9D3A-7D5C7623FCCD}" dt="2021-12-25T12:08:48.451" v="279" actId="478"/>
          <ac:picMkLst>
            <pc:docMk/>
            <pc:sldMk cId="2552731081" sldId="398"/>
            <ac:picMk id="15" creationId="{8D668DB6-4774-4899-939A-582745D1F42F}"/>
          </ac:picMkLst>
        </pc:picChg>
        <pc:picChg chg="add del mod ord">
          <ac:chgData name="Eric Shing" userId="55e86778-ed07-4932-b7f7-986ff6c4be43" providerId="ADAL" clId="{2C08F4FC-67FE-4B0C-9D3A-7D5C7623FCCD}" dt="2021-12-25T13:16:25.673" v="1851" actId="478"/>
          <ac:picMkLst>
            <pc:docMk/>
            <pc:sldMk cId="2552731081" sldId="398"/>
            <ac:picMk id="16" creationId="{123CD2A9-B706-4A03-BB57-A9133C7B7C46}"/>
          </ac:picMkLst>
        </pc:picChg>
        <pc:picChg chg="add mod ord">
          <ac:chgData name="Eric Shing" userId="55e86778-ed07-4932-b7f7-986ff6c4be43" providerId="ADAL" clId="{2C08F4FC-67FE-4B0C-9D3A-7D5C7623FCCD}" dt="2021-12-25T13:16:36.601" v="1862" actId="167"/>
          <ac:picMkLst>
            <pc:docMk/>
            <pc:sldMk cId="2552731081" sldId="398"/>
            <ac:picMk id="18" creationId="{3CB9C53D-3ADD-40D8-9B8F-2B2D0472E2AC}"/>
          </ac:picMkLst>
        </pc:picChg>
      </pc:sldChg>
      <pc:sldChg chg="delSp del mod">
        <pc:chgData name="Eric Shing" userId="55e86778-ed07-4932-b7f7-986ff6c4be43" providerId="ADAL" clId="{2C08F4FC-67FE-4B0C-9D3A-7D5C7623FCCD}" dt="2021-12-25T13:14:24.298" v="1850" actId="47"/>
        <pc:sldMkLst>
          <pc:docMk/>
          <pc:sldMk cId="3257640823" sldId="434"/>
        </pc:sldMkLst>
        <pc:picChg chg="del">
          <ac:chgData name="Eric Shing" userId="55e86778-ed07-4932-b7f7-986ff6c4be43" providerId="ADAL" clId="{2C08F4FC-67FE-4B0C-9D3A-7D5C7623FCCD}" dt="2021-12-25T13:08:22.237" v="1426" actId="478"/>
          <ac:picMkLst>
            <pc:docMk/>
            <pc:sldMk cId="3257640823" sldId="434"/>
            <ac:picMk id="8" creationId="{315430A6-0FAB-491A-9C9C-2D1D60216479}"/>
          </ac:picMkLst>
        </pc:picChg>
        <pc:picChg chg="del">
          <ac:chgData name="Eric Shing" userId="55e86778-ed07-4932-b7f7-986ff6c4be43" providerId="ADAL" clId="{2C08F4FC-67FE-4B0C-9D3A-7D5C7623FCCD}" dt="2021-12-25T13:08:23.070" v="1427" actId="478"/>
          <ac:picMkLst>
            <pc:docMk/>
            <pc:sldMk cId="3257640823" sldId="434"/>
            <ac:picMk id="9" creationId="{D5AB53E1-DE72-4792-A947-EC7C923DA726}"/>
          </ac:picMkLst>
        </pc:picChg>
      </pc:sldChg>
      <pc:sldChg chg="delSp modSp mod">
        <pc:chgData name="Eric Shing" userId="55e86778-ed07-4932-b7f7-986ff6c4be43" providerId="ADAL" clId="{2C08F4FC-67FE-4B0C-9D3A-7D5C7623FCCD}" dt="2021-12-25T12:47:58.364" v="821" actId="113"/>
        <pc:sldMkLst>
          <pc:docMk/>
          <pc:sldMk cId="752252182" sldId="458"/>
        </pc:sldMkLst>
        <pc:spChg chg="mod">
          <ac:chgData name="Eric Shing" userId="55e86778-ed07-4932-b7f7-986ff6c4be43" providerId="ADAL" clId="{2C08F4FC-67FE-4B0C-9D3A-7D5C7623FCCD}" dt="2021-12-25T12:44:33.723" v="788"/>
          <ac:spMkLst>
            <pc:docMk/>
            <pc:sldMk cId="752252182" sldId="458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2:47:58.364" v="821" actId="113"/>
          <ac:spMkLst>
            <pc:docMk/>
            <pc:sldMk cId="752252182" sldId="458"/>
            <ac:spMk id="3" creationId="{1290911E-4358-441B-9B03-1CEF0CB1A3B5}"/>
          </ac:spMkLst>
        </pc:spChg>
        <pc:picChg chg="del">
          <ac:chgData name="Eric Shing" userId="55e86778-ed07-4932-b7f7-986ff6c4be43" providerId="ADAL" clId="{2C08F4FC-67FE-4B0C-9D3A-7D5C7623FCCD}" dt="2021-12-25T12:35:40.106" v="737" actId="478"/>
          <ac:picMkLst>
            <pc:docMk/>
            <pc:sldMk cId="752252182" sldId="458"/>
            <ac:picMk id="9" creationId="{EE39B73C-17C4-4F9F-AFD0-CACE735BC4F9}"/>
          </ac:picMkLst>
        </pc:picChg>
      </pc:sldChg>
      <pc:sldChg chg="del">
        <pc:chgData name="Eric Shing" userId="55e86778-ed07-4932-b7f7-986ff6c4be43" providerId="ADAL" clId="{2C08F4FC-67FE-4B0C-9D3A-7D5C7623FCCD}" dt="2021-12-25T13:14:24.298" v="1850" actId="47"/>
        <pc:sldMkLst>
          <pc:docMk/>
          <pc:sldMk cId="2784092166" sldId="461"/>
        </pc:sldMkLst>
      </pc:sldChg>
      <pc:sldChg chg="delSp modSp mod">
        <pc:chgData name="Eric Shing" userId="55e86778-ed07-4932-b7f7-986ff6c4be43" providerId="ADAL" clId="{2C08F4FC-67FE-4B0C-9D3A-7D5C7623FCCD}" dt="2021-12-25T12:05:06.721" v="278" actId="14100"/>
        <pc:sldMkLst>
          <pc:docMk/>
          <pc:sldMk cId="3045120109" sldId="472"/>
        </pc:sldMkLst>
        <pc:spChg chg="mod">
          <ac:chgData name="Eric Shing" userId="55e86778-ed07-4932-b7f7-986ff6c4be43" providerId="ADAL" clId="{2C08F4FC-67FE-4B0C-9D3A-7D5C7623FCCD}" dt="2021-12-25T12:05:06.721" v="278" actId="14100"/>
          <ac:spMkLst>
            <pc:docMk/>
            <pc:sldMk cId="3045120109" sldId="472"/>
            <ac:spMk id="7" creationId="{39318F9B-C871-499D-855F-B168902171FB}"/>
          </ac:spMkLst>
        </pc:spChg>
        <pc:spChg chg="mod">
          <ac:chgData name="Eric Shing" userId="55e86778-ed07-4932-b7f7-986ff6c4be43" providerId="ADAL" clId="{2C08F4FC-67FE-4B0C-9D3A-7D5C7623FCCD}" dt="2021-12-25T12:03:39.030" v="241" actId="20577"/>
          <ac:spMkLst>
            <pc:docMk/>
            <pc:sldMk cId="3045120109" sldId="472"/>
            <ac:spMk id="10" creationId="{7243D2E1-470A-4C4C-90C0-E7080BBE2DEC}"/>
          </ac:spMkLst>
        </pc:spChg>
        <pc:picChg chg="del mod">
          <ac:chgData name="Eric Shing" userId="55e86778-ed07-4932-b7f7-986ff6c4be43" providerId="ADAL" clId="{2C08F4FC-67FE-4B0C-9D3A-7D5C7623FCCD}" dt="2021-12-25T12:02:05.401" v="132" actId="478"/>
          <ac:picMkLst>
            <pc:docMk/>
            <pc:sldMk cId="3045120109" sldId="472"/>
            <ac:picMk id="8" creationId="{685E8BC3-BF77-45D7-A037-EC9C3D53544D}"/>
          </ac:picMkLst>
        </pc:picChg>
        <pc:picChg chg="del">
          <ac:chgData name="Eric Shing" userId="55e86778-ed07-4932-b7f7-986ff6c4be43" providerId="ADAL" clId="{2C08F4FC-67FE-4B0C-9D3A-7D5C7623FCCD}" dt="2021-12-25T12:02:03.507" v="130" actId="478"/>
          <ac:picMkLst>
            <pc:docMk/>
            <pc:sldMk cId="3045120109" sldId="472"/>
            <ac:picMk id="13" creationId="{9C55F1F4-614E-4122-87B4-6F03AB990A5C}"/>
          </ac:picMkLst>
        </pc:picChg>
      </pc:sldChg>
      <pc:sldChg chg="delSp modSp mod">
        <pc:chgData name="Eric Shing" userId="55e86778-ed07-4932-b7f7-986ff6c4be43" providerId="ADAL" clId="{2C08F4FC-67FE-4B0C-9D3A-7D5C7623FCCD}" dt="2021-12-25T13:47:52.505" v="2124" actId="6549"/>
        <pc:sldMkLst>
          <pc:docMk/>
          <pc:sldMk cId="2231841084" sldId="473"/>
        </pc:sldMkLst>
        <pc:spChg chg="mod">
          <ac:chgData name="Eric Shing" userId="55e86778-ed07-4932-b7f7-986ff6c4be43" providerId="ADAL" clId="{2C08F4FC-67FE-4B0C-9D3A-7D5C7623FCCD}" dt="2021-12-25T13:47:49.926" v="2123"/>
          <ac:spMkLst>
            <pc:docMk/>
            <pc:sldMk cId="2231841084" sldId="473"/>
            <ac:spMk id="9" creationId="{7FE50CA6-FD83-4593-AB6D-13047D4820AD}"/>
          </ac:spMkLst>
        </pc:spChg>
        <pc:spChg chg="mod">
          <ac:chgData name="Eric Shing" userId="55e86778-ed07-4932-b7f7-986ff6c4be43" providerId="ADAL" clId="{2C08F4FC-67FE-4B0C-9D3A-7D5C7623FCCD}" dt="2021-12-25T13:47:52.505" v="2124" actId="6549"/>
          <ac:spMkLst>
            <pc:docMk/>
            <pc:sldMk cId="2231841084" sldId="473"/>
            <ac:spMk id="10" creationId="{7243D2E1-470A-4C4C-90C0-E7080BBE2DEC}"/>
          </ac:spMkLst>
        </pc:spChg>
        <pc:picChg chg="del">
          <ac:chgData name="Eric Shing" userId="55e86778-ed07-4932-b7f7-986ff6c4be43" providerId="ADAL" clId="{2C08F4FC-67FE-4B0C-9D3A-7D5C7623FCCD}" dt="2021-12-25T12:27:22.941" v="546" actId="478"/>
          <ac:picMkLst>
            <pc:docMk/>
            <pc:sldMk cId="2231841084" sldId="473"/>
            <ac:picMk id="13" creationId="{5A5662A8-CBCE-4408-AF48-DAD7292F4C0A}"/>
          </ac:picMkLst>
        </pc:picChg>
      </pc:sldChg>
      <pc:sldChg chg="addSp delSp modSp mod ord">
        <pc:chgData name="Eric Shing" userId="55e86778-ed07-4932-b7f7-986ff6c4be43" providerId="ADAL" clId="{2C08F4FC-67FE-4B0C-9D3A-7D5C7623FCCD}" dt="2021-12-25T12:25:50.350" v="510" actId="14100"/>
        <pc:sldMkLst>
          <pc:docMk/>
          <pc:sldMk cId="4080004280" sldId="474"/>
        </pc:sldMkLst>
        <pc:spChg chg="mod">
          <ac:chgData name="Eric Shing" userId="55e86778-ed07-4932-b7f7-986ff6c4be43" providerId="ADAL" clId="{2C08F4FC-67FE-4B0C-9D3A-7D5C7623FCCD}" dt="2021-12-25T12:21:00.455" v="497"/>
          <ac:spMkLst>
            <pc:docMk/>
            <pc:sldMk cId="4080004280" sldId="474"/>
            <ac:spMk id="9" creationId="{7FE50CA6-FD83-4593-AB6D-13047D4820AD}"/>
          </ac:spMkLst>
        </pc:spChg>
        <pc:spChg chg="del mod">
          <ac:chgData name="Eric Shing" userId="55e86778-ed07-4932-b7f7-986ff6c4be43" providerId="ADAL" clId="{2C08F4FC-67FE-4B0C-9D3A-7D5C7623FCCD}" dt="2021-12-25T12:23:57.441" v="500" actId="478"/>
          <ac:spMkLst>
            <pc:docMk/>
            <pc:sldMk cId="4080004280" sldId="474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C08F4FC-67FE-4B0C-9D3A-7D5C7623FCCD}" dt="2021-12-25T12:25:18.149" v="503" actId="478"/>
          <ac:picMkLst>
            <pc:docMk/>
            <pc:sldMk cId="4080004280" sldId="474"/>
            <ac:picMk id="4" creationId="{D4D438A9-6081-480C-8C5B-2E54582E7C3F}"/>
          </ac:picMkLst>
        </pc:picChg>
        <pc:picChg chg="add mod">
          <ac:chgData name="Eric Shing" userId="55e86778-ed07-4932-b7f7-986ff6c4be43" providerId="ADAL" clId="{2C08F4FC-67FE-4B0C-9D3A-7D5C7623FCCD}" dt="2021-12-25T12:25:50.350" v="510" actId="14100"/>
          <ac:picMkLst>
            <pc:docMk/>
            <pc:sldMk cId="4080004280" sldId="474"/>
            <ac:picMk id="7" creationId="{7C04EB48-5C84-4A98-B02A-43DB1979CD7F}"/>
          </ac:picMkLst>
        </pc:picChg>
        <pc:picChg chg="del">
          <ac:chgData name="Eric Shing" userId="55e86778-ed07-4932-b7f7-986ff6c4be43" providerId="ADAL" clId="{2C08F4FC-67FE-4B0C-9D3A-7D5C7623FCCD}" dt="2021-12-25T12:21:04.487" v="498" actId="478"/>
          <ac:picMkLst>
            <pc:docMk/>
            <pc:sldMk cId="4080004280" sldId="474"/>
            <ac:picMk id="11" creationId="{4A919CAA-34E3-4DB7-8421-B9B51B5D3E00}"/>
          </ac:picMkLst>
        </pc:picChg>
      </pc:sldChg>
      <pc:sldChg chg="delSp modSp mod">
        <pc:chgData name="Eric Shing" userId="55e86778-ed07-4932-b7f7-986ff6c4be43" providerId="ADAL" clId="{2C08F4FC-67FE-4B0C-9D3A-7D5C7623FCCD}" dt="2021-12-25T12:34:44.506" v="736" actId="20577"/>
        <pc:sldMkLst>
          <pc:docMk/>
          <pc:sldMk cId="4255689379" sldId="475"/>
        </pc:sldMkLst>
        <pc:spChg chg="mod">
          <ac:chgData name="Eric Shing" userId="55e86778-ed07-4932-b7f7-986ff6c4be43" providerId="ADAL" clId="{2C08F4FC-67FE-4B0C-9D3A-7D5C7623FCCD}" dt="2021-12-25T12:34:02.075" v="724"/>
          <ac:spMkLst>
            <pc:docMk/>
            <pc:sldMk cId="4255689379" sldId="475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2:34:44.506" v="736" actId="20577"/>
          <ac:spMkLst>
            <pc:docMk/>
            <pc:sldMk cId="4255689379" sldId="475"/>
            <ac:spMk id="3" creationId="{1290911E-4358-441B-9B03-1CEF0CB1A3B5}"/>
          </ac:spMkLst>
        </pc:spChg>
        <pc:picChg chg="del">
          <ac:chgData name="Eric Shing" userId="55e86778-ed07-4932-b7f7-986ff6c4be43" providerId="ADAL" clId="{2C08F4FC-67FE-4B0C-9D3A-7D5C7623FCCD}" dt="2021-12-25T12:34:04.060" v="725" actId="478"/>
          <ac:picMkLst>
            <pc:docMk/>
            <pc:sldMk cId="4255689379" sldId="475"/>
            <ac:picMk id="8" creationId="{3D5159F6-6639-4929-9599-E9D556FE06F4}"/>
          </ac:picMkLst>
        </pc:picChg>
      </pc:sldChg>
      <pc:sldChg chg="delSp modSp mod modAnim">
        <pc:chgData name="Eric Shing" userId="55e86778-ed07-4932-b7f7-986ff6c4be43" providerId="ADAL" clId="{2C08F4FC-67FE-4B0C-9D3A-7D5C7623FCCD}" dt="2021-12-25T13:43:18.658" v="2112"/>
        <pc:sldMkLst>
          <pc:docMk/>
          <pc:sldMk cId="3130261517" sldId="476"/>
        </pc:sldMkLst>
        <pc:spChg chg="mod">
          <ac:chgData name="Eric Shing" userId="55e86778-ed07-4932-b7f7-986ff6c4be43" providerId="ADAL" clId="{2C08F4FC-67FE-4B0C-9D3A-7D5C7623FCCD}" dt="2021-12-25T13:43:18.658" v="2112"/>
          <ac:spMkLst>
            <pc:docMk/>
            <pc:sldMk cId="3130261517" sldId="476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3:40:20.291" v="2057" actId="6549"/>
          <ac:spMkLst>
            <pc:docMk/>
            <pc:sldMk cId="3130261517" sldId="476"/>
            <ac:spMk id="3" creationId="{1290911E-4358-441B-9B03-1CEF0CB1A3B5}"/>
          </ac:spMkLst>
        </pc:spChg>
        <pc:picChg chg="del">
          <ac:chgData name="Eric Shing" userId="55e86778-ed07-4932-b7f7-986ff6c4be43" providerId="ADAL" clId="{2C08F4FC-67FE-4B0C-9D3A-7D5C7623FCCD}" dt="2021-12-25T13:08:26.770" v="1428" actId="478"/>
          <ac:picMkLst>
            <pc:docMk/>
            <pc:sldMk cId="3130261517" sldId="476"/>
            <ac:picMk id="8" creationId="{8612C12D-5C01-43D8-837C-A261DE344027}"/>
          </ac:picMkLst>
        </pc:picChg>
      </pc:sldChg>
      <pc:sldChg chg="delSp modSp mod modAnim">
        <pc:chgData name="Eric Shing" userId="55e86778-ed07-4932-b7f7-986ff6c4be43" providerId="ADAL" clId="{2C08F4FC-67FE-4B0C-9D3A-7D5C7623FCCD}" dt="2021-12-25T13:23:56.411" v="1886"/>
        <pc:sldMkLst>
          <pc:docMk/>
          <pc:sldMk cId="3522479521" sldId="477"/>
        </pc:sldMkLst>
        <pc:spChg chg="mod">
          <ac:chgData name="Eric Shing" userId="55e86778-ed07-4932-b7f7-986ff6c4be43" providerId="ADAL" clId="{2C08F4FC-67FE-4B0C-9D3A-7D5C7623FCCD}" dt="2021-12-25T13:23:11.428" v="1882" actId="27636"/>
          <ac:spMkLst>
            <pc:docMk/>
            <pc:sldMk cId="3522479521" sldId="477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2:56:09.314" v="932" actId="13926"/>
          <ac:spMkLst>
            <pc:docMk/>
            <pc:sldMk cId="3522479521" sldId="477"/>
            <ac:spMk id="3" creationId="{1290911E-4358-441B-9B03-1CEF0CB1A3B5}"/>
          </ac:spMkLst>
        </pc:spChg>
        <pc:picChg chg="del">
          <ac:chgData name="Eric Shing" userId="55e86778-ed07-4932-b7f7-986ff6c4be43" providerId="ADAL" clId="{2C08F4FC-67FE-4B0C-9D3A-7D5C7623FCCD}" dt="2021-12-25T12:42:00.188" v="772" actId="478"/>
          <ac:picMkLst>
            <pc:docMk/>
            <pc:sldMk cId="3522479521" sldId="477"/>
            <ac:picMk id="8" creationId="{D2F957B4-6D7F-4B4A-AED8-1AB4940196B7}"/>
          </ac:picMkLst>
        </pc:picChg>
      </pc:sldChg>
      <pc:sldChg chg="delSp modSp mod">
        <pc:chgData name="Eric Shing" userId="55e86778-ed07-4932-b7f7-986ff6c4be43" providerId="ADAL" clId="{2C08F4FC-67FE-4B0C-9D3A-7D5C7623FCCD}" dt="2021-12-25T13:07:52.724" v="1424" actId="20577"/>
        <pc:sldMkLst>
          <pc:docMk/>
          <pc:sldMk cId="2945889331" sldId="478"/>
        </pc:sldMkLst>
        <pc:spChg chg="mod">
          <ac:chgData name="Eric Shing" userId="55e86778-ed07-4932-b7f7-986ff6c4be43" providerId="ADAL" clId="{2C08F4FC-67FE-4B0C-9D3A-7D5C7623FCCD}" dt="2021-12-25T13:05:06.144" v="1261"/>
          <ac:spMkLst>
            <pc:docMk/>
            <pc:sldMk cId="2945889331" sldId="478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3:07:52.724" v="1424" actId="20577"/>
          <ac:spMkLst>
            <pc:docMk/>
            <pc:sldMk cId="2945889331" sldId="478"/>
            <ac:spMk id="3" creationId="{1290911E-4358-441B-9B03-1CEF0CB1A3B5}"/>
          </ac:spMkLst>
        </pc:spChg>
        <pc:picChg chg="del">
          <ac:chgData name="Eric Shing" userId="55e86778-ed07-4932-b7f7-986ff6c4be43" providerId="ADAL" clId="{2C08F4FC-67FE-4B0C-9D3A-7D5C7623FCCD}" dt="2021-12-25T13:00:23.378" v="1114" actId="478"/>
          <ac:picMkLst>
            <pc:docMk/>
            <pc:sldMk cId="2945889331" sldId="478"/>
            <ac:picMk id="8" creationId="{6A758D77-253A-404B-AAA3-2602265CAC1E}"/>
          </ac:picMkLst>
        </pc:picChg>
      </pc:sldChg>
      <pc:sldChg chg="del">
        <pc:chgData name="Eric Shing" userId="55e86778-ed07-4932-b7f7-986ff6c4be43" providerId="ADAL" clId="{2C08F4FC-67FE-4B0C-9D3A-7D5C7623FCCD}" dt="2021-12-25T13:08:18.576" v="1425" actId="47"/>
        <pc:sldMkLst>
          <pc:docMk/>
          <pc:sldMk cId="2546616020" sldId="479"/>
        </pc:sldMkLst>
      </pc:sldChg>
      <pc:sldChg chg="del">
        <pc:chgData name="Eric Shing" userId="55e86778-ed07-4932-b7f7-986ff6c4be43" providerId="ADAL" clId="{2C08F4FC-67FE-4B0C-9D3A-7D5C7623FCCD}" dt="2021-12-25T13:08:18.576" v="1425" actId="47"/>
        <pc:sldMkLst>
          <pc:docMk/>
          <pc:sldMk cId="4250548732" sldId="480"/>
        </pc:sldMkLst>
      </pc:sldChg>
      <pc:sldChg chg="modSp mod modAnim">
        <pc:chgData name="Eric Shing" userId="55e86778-ed07-4932-b7f7-986ff6c4be43" providerId="ADAL" clId="{2C08F4FC-67FE-4B0C-9D3A-7D5C7623FCCD}" dt="2021-12-25T13:20:56.992" v="1878"/>
        <pc:sldMkLst>
          <pc:docMk/>
          <pc:sldMk cId="405499697" sldId="483"/>
        </pc:sldMkLst>
        <pc:spChg chg="mod">
          <ac:chgData name="Eric Shing" userId="55e86778-ed07-4932-b7f7-986ff6c4be43" providerId="ADAL" clId="{2C08F4FC-67FE-4B0C-9D3A-7D5C7623FCCD}" dt="2021-12-25T12:56:45.938" v="942" actId="13926"/>
          <ac:spMkLst>
            <pc:docMk/>
            <pc:sldMk cId="405499697" sldId="4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C08F4FC-67FE-4B0C-9D3A-7D5C7623FCCD}" dt="2021-12-25T12:56:19.524" v="935" actId="13926"/>
        <pc:sldMkLst>
          <pc:docMk/>
          <pc:sldMk cId="1944290476" sldId="484"/>
        </pc:sldMkLst>
        <pc:spChg chg="mod">
          <ac:chgData name="Eric Shing" userId="55e86778-ed07-4932-b7f7-986ff6c4be43" providerId="ADAL" clId="{2C08F4FC-67FE-4B0C-9D3A-7D5C7623FCCD}" dt="2021-12-25T12:56:19.524" v="935" actId="13926"/>
          <ac:spMkLst>
            <pc:docMk/>
            <pc:sldMk cId="1944290476" sldId="484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2C08F4FC-67FE-4B0C-9D3A-7D5C7623FCCD}" dt="2021-12-25T13:25:36.846" v="1894"/>
        <pc:sldMkLst>
          <pc:docMk/>
          <pc:sldMk cId="179277091" sldId="485"/>
        </pc:sldMkLst>
        <pc:spChg chg="mod">
          <ac:chgData name="Eric Shing" userId="55e86778-ed07-4932-b7f7-986ff6c4be43" providerId="ADAL" clId="{2C08F4FC-67FE-4B0C-9D3A-7D5C7623FCCD}" dt="2021-12-25T12:57:47.558" v="1010"/>
          <ac:spMkLst>
            <pc:docMk/>
            <pc:sldMk cId="179277091" sldId="485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3:25:04.242" v="1889"/>
          <ac:spMkLst>
            <pc:docMk/>
            <pc:sldMk cId="179277091" sldId="485"/>
            <ac:spMk id="3" creationId="{1290911E-4358-441B-9B03-1CEF0CB1A3B5}"/>
          </ac:spMkLst>
        </pc:spChg>
      </pc:sldChg>
      <pc:sldChg chg="modAnim">
        <pc:chgData name="Eric Shing" userId="55e86778-ed07-4932-b7f7-986ff6c4be43" providerId="ADAL" clId="{2C08F4FC-67FE-4B0C-9D3A-7D5C7623FCCD}" dt="2021-12-25T13:27:50.194" v="1896"/>
        <pc:sldMkLst>
          <pc:docMk/>
          <pc:sldMk cId="2218399028" sldId="486"/>
        </pc:sldMkLst>
      </pc:sldChg>
      <pc:sldChg chg="modSp mod">
        <pc:chgData name="Eric Shing" userId="55e86778-ed07-4932-b7f7-986ff6c4be43" providerId="ADAL" clId="{2C08F4FC-67FE-4B0C-9D3A-7D5C7623FCCD}" dt="2021-12-25T13:19:28.392" v="1876" actId="13926"/>
        <pc:sldMkLst>
          <pc:docMk/>
          <pc:sldMk cId="2754076218" sldId="488"/>
        </pc:sldMkLst>
        <pc:spChg chg="mod">
          <ac:chgData name="Eric Shing" userId="55e86778-ed07-4932-b7f7-986ff6c4be43" providerId="ADAL" clId="{2C08F4FC-67FE-4B0C-9D3A-7D5C7623FCCD}" dt="2021-12-25T13:18:31.779" v="1863" actId="6549"/>
          <ac:spMkLst>
            <pc:docMk/>
            <pc:sldMk cId="2754076218" sldId="488"/>
            <ac:spMk id="2" creationId="{47846F87-C540-4242-AC60-2ED0C82C4E34}"/>
          </ac:spMkLst>
        </pc:spChg>
        <pc:spChg chg="mod">
          <ac:chgData name="Eric Shing" userId="55e86778-ed07-4932-b7f7-986ff6c4be43" providerId="ADAL" clId="{2C08F4FC-67FE-4B0C-9D3A-7D5C7623FCCD}" dt="2021-12-25T13:19:28.392" v="1876" actId="13926"/>
          <ac:spMkLst>
            <pc:docMk/>
            <pc:sldMk cId="2754076218" sldId="488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2C08F4FC-67FE-4B0C-9D3A-7D5C7623FCCD}" dt="2021-12-25T13:32:41.347" v="1901" actId="6549"/>
        <pc:sldMkLst>
          <pc:docMk/>
          <pc:sldMk cId="1167670769" sldId="489"/>
        </pc:sldMkLst>
        <pc:spChg chg="mod">
          <ac:chgData name="Eric Shing" userId="55e86778-ed07-4932-b7f7-986ff6c4be43" providerId="ADAL" clId="{2C08F4FC-67FE-4B0C-9D3A-7D5C7623FCCD}" dt="2021-12-25T13:32:41.347" v="1901" actId="6549"/>
          <ac:spMkLst>
            <pc:docMk/>
            <pc:sldMk cId="1167670769" sldId="489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7BF77E83-D73C-401D-822B-76375002E732}"/>
    <pc:docChg chg="custSel delSld modSld sldOrd">
      <pc:chgData name="Eric Shing" userId="55e86778-ed07-4932-b7f7-986ff6c4be43" providerId="ADAL" clId="{7BF77E83-D73C-401D-822B-76375002E732}" dt="2021-07-17T15:26:45.084" v="1549"/>
      <pc:docMkLst>
        <pc:docMk/>
      </pc:docMkLst>
      <pc:sldChg chg="modSp mod">
        <pc:chgData name="Eric Shing" userId="55e86778-ed07-4932-b7f7-986ff6c4be43" providerId="ADAL" clId="{7BF77E83-D73C-401D-822B-76375002E732}" dt="2021-07-17T14:18:14.907" v="45" actId="20577"/>
        <pc:sldMkLst>
          <pc:docMk/>
          <pc:sldMk cId="0" sldId="287"/>
        </pc:sldMkLst>
        <pc:spChg chg="mod">
          <ac:chgData name="Eric Shing" userId="55e86778-ed07-4932-b7f7-986ff6c4be43" providerId="ADAL" clId="{7BF77E83-D73C-401D-822B-76375002E732}" dt="2021-07-17T14:18:14.907" v="45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BF77E83-D73C-401D-822B-76375002E732}" dt="2021-07-17T14:18:10.767" v="43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7BF77E83-D73C-401D-822B-76375002E732}" dt="2021-07-17T14:20:38.940" v="110" actId="207"/>
        <pc:sldMkLst>
          <pc:docMk/>
          <pc:sldMk cId="980429451" sldId="375"/>
        </pc:sldMkLst>
        <pc:spChg chg="mod">
          <ac:chgData name="Eric Shing" userId="55e86778-ed07-4932-b7f7-986ff6c4be43" providerId="ADAL" clId="{7BF77E83-D73C-401D-822B-76375002E732}" dt="2021-07-17T14:18:53.667" v="9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0:38.940" v="110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58:52.947" v="901" actId="47"/>
        <pc:sldMkLst>
          <pc:docMk/>
          <pc:sldMk cId="1908195119" sldId="376"/>
        </pc:sldMkLst>
      </pc:sldChg>
      <pc:sldChg chg="del">
        <pc:chgData name="Eric Shing" userId="55e86778-ed07-4932-b7f7-986ff6c4be43" providerId="ADAL" clId="{7BF77E83-D73C-401D-822B-76375002E732}" dt="2021-07-17T14:58:51.783" v="900" actId="47"/>
        <pc:sldMkLst>
          <pc:docMk/>
          <pc:sldMk cId="3722637005" sldId="377"/>
        </pc:sldMkLst>
      </pc:sldChg>
      <pc:sldChg chg="addSp delSp modSp mod">
        <pc:chgData name="Eric Shing" userId="55e86778-ed07-4932-b7f7-986ff6c4be43" providerId="ADAL" clId="{7BF77E83-D73C-401D-822B-76375002E732}" dt="2021-07-17T15:17:55.858" v="1459" actId="14100"/>
        <pc:sldMkLst>
          <pc:docMk/>
          <pc:sldMk cId="3953487264" sldId="378"/>
        </pc:sldMkLst>
        <pc:spChg chg="mod">
          <ac:chgData name="Eric Shing" userId="55e86778-ed07-4932-b7f7-986ff6c4be43" providerId="ADAL" clId="{7BF77E83-D73C-401D-822B-76375002E732}" dt="2021-07-17T15:17:55.858" v="1459" actId="14100"/>
          <ac:spMkLst>
            <pc:docMk/>
            <pc:sldMk cId="3953487264" sldId="378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5:17:51.286" v="1458" actId="478"/>
          <ac:spMkLst>
            <pc:docMk/>
            <pc:sldMk cId="3953487264" sldId="378"/>
            <ac:spMk id="3" creationId="{1290911E-4358-441B-9B03-1CEF0CB1A3B5}"/>
          </ac:spMkLst>
        </pc:spChg>
        <pc:spChg chg="del">
          <ac:chgData name="Eric Shing" userId="55e86778-ed07-4932-b7f7-986ff6c4be43" providerId="ADAL" clId="{7BF77E83-D73C-401D-822B-76375002E732}" dt="2021-07-17T15:17:48.750" v="1457" actId="478"/>
          <ac:spMkLst>
            <pc:docMk/>
            <pc:sldMk cId="3953487264" sldId="378"/>
            <ac:spMk id="4" creationId="{D259BC3B-E3AB-4D59-B29F-90C2A8A381AD}"/>
          </ac:spMkLst>
        </pc:spChg>
        <pc:picChg chg="add mod">
          <ac:chgData name="Eric Shing" userId="55e86778-ed07-4932-b7f7-986ff6c4be43" providerId="ADAL" clId="{7BF77E83-D73C-401D-822B-76375002E732}" dt="2021-07-17T15:17:38.721" v="1451" actId="1076"/>
          <ac:picMkLst>
            <pc:docMk/>
            <pc:sldMk cId="3953487264" sldId="378"/>
            <ac:picMk id="6" creationId="{E5ABC9EA-35D2-4C46-B8B4-2B995B681B90}"/>
          </ac:picMkLst>
        </pc:picChg>
        <pc:picChg chg="add mod">
          <ac:chgData name="Eric Shing" userId="55e86778-ed07-4932-b7f7-986ff6c4be43" providerId="ADAL" clId="{7BF77E83-D73C-401D-822B-76375002E732}" dt="2021-07-17T15:17:31.401" v="1449" actId="14100"/>
          <ac:picMkLst>
            <pc:docMk/>
            <pc:sldMk cId="3953487264" sldId="378"/>
            <ac:picMk id="8" creationId="{7962FA3F-1F93-456E-BC32-581BCBDEB8E0}"/>
          </ac:picMkLst>
        </pc:picChg>
      </pc:sldChg>
      <pc:sldChg chg="modSp mod ord">
        <pc:chgData name="Eric Shing" userId="55e86778-ed07-4932-b7f7-986ff6c4be43" providerId="ADAL" clId="{7BF77E83-D73C-401D-822B-76375002E732}" dt="2021-07-17T15:05:45.260" v="1324"/>
        <pc:sldMkLst>
          <pc:docMk/>
          <pc:sldMk cId="1986297440" sldId="379"/>
        </pc:sldMkLst>
        <pc:spChg chg="mod">
          <ac:chgData name="Eric Shing" userId="55e86778-ed07-4932-b7f7-986ff6c4be43" providerId="ADAL" clId="{7BF77E83-D73C-401D-822B-76375002E732}" dt="2021-07-17T14:56:17.466" v="873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7:52.522" v="899" actId="13926"/>
          <ac:spMkLst>
            <pc:docMk/>
            <pc:sldMk cId="1986297440" sldId="37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4:52:55.066" v="800" actId="948"/>
        <pc:sldMkLst>
          <pc:docMk/>
          <pc:sldMk cId="2055858600" sldId="380"/>
        </pc:sldMkLst>
        <pc:spChg chg="mod">
          <ac:chgData name="Eric Shing" userId="55e86778-ed07-4932-b7f7-986ff6c4be43" providerId="ADAL" clId="{7BF77E83-D73C-401D-822B-76375002E732}" dt="2021-07-17T14:51:27.247" v="781"/>
          <ac:spMkLst>
            <pc:docMk/>
            <pc:sldMk cId="2055858600" sldId="38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2:55.066" v="800" actId="948"/>
          <ac:spMkLst>
            <pc:docMk/>
            <pc:sldMk cId="2055858600" sldId="380"/>
            <ac:spMk id="3" creationId="{1290911E-4358-441B-9B03-1CEF0CB1A3B5}"/>
          </ac:spMkLst>
        </pc:spChg>
      </pc:sldChg>
      <pc:sldChg chg="addSp delSp modSp mod delAnim modAnim">
        <pc:chgData name="Eric Shing" userId="55e86778-ed07-4932-b7f7-986ff6c4be43" providerId="ADAL" clId="{7BF77E83-D73C-401D-822B-76375002E732}" dt="2021-07-17T14:43:20.480" v="620" actId="14100"/>
        <pc:sldMkLst>
          <pc:docMk/>
          <pc:sldMk cId="2995094821" sldId="381"/>
        </pc:sldMkLst>
        <pc:spChg chg="mod">
          <ac:chgData name="Eric Shing" userId="55e86778-ed07-4932-b7f7-986ff6c4be43" providerId="ADAL" clId="{7BF77E83-D73C-401D-822B-76375002E732}" dt="2021-07-17T14:41:57.967" v="616"/>
          <ac:spMkLst>
            <pc:docMk/>
            <pc:sldMk cId="2995094821" sldId="381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4:41:20.477" v="603" actId="22"/>
          <ac:spMkLst>
            <pc:docMk/>
            <pc:sldMk cId="2995094821" sldId="381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41:33.745" v="608" actId="14100"/>
          <ac:picMkLst>
            <pc:docMk/>
            <pc:sldMk cId="2995094821" sldId="381"/>
            <ac:picMk id="6" creationId="{C1A7682A-D1B5-43D6-81CD-E0542BF6A3CB}"/>
          </ac:picMkLst>
        </pc:picChg>
        <pc:picChg chg="add mod">
          <ac:chgData name="Eric Shing" userId="55e86778-ed07-4932-b7f7-986ff6c4be43" providerId="ADAL" clId="{7BF77E83-D73C-401D-822B-76375002E732}" dt="2021-07-17T14:43:20.480" v="620" actId="14100"/>
          <ac:picMkLst>
            <pc:docMk/>
            <pc:sldMk cId="2995094821" sldId="381"/>
            <ac:picMk id="8" creationId="{F1395DBE-EE77-47E9-B727-33A93B630714}"/>
          </ac:picMkLst>
        </pc:picChg>
        <pc:picChg chg="add mod ord">
          <ac:chgData name="Eric Shing" userId="55e86778-ed07-4932-b7f7-986ff6c4be43" providerId="ADAL" clId="{7BF77E83-D73C-401D-822B-76375002E732}" dt="2021-07-17T14:41:26.944" v="605" actId="1076"/>
          <ac:picMkLst>
            <pc:docMk/>
            <pc:sldMk cId="2995094821" sldId="381"/>
            <ac:picMk id="10" creationId="{FC747D6E-3CFC-49E1-B4F5-A9B7920B9546}"/>
          </ac:picMkLst>
        </pc:picChg>
        <pc:picChg chg="add mod">
          <ac:chgData name="Eric Shing" userId="55e86778-ed07-4932-b7f7-986ff6c4be43" providerId="ADAL" clId="{7BF77E83-D73C-401D-822B-76375002E732}" dt="2021-07-17T14:43:15.071" v="619" actId="1076"/>
          <ac:picMkLst>
            <pc:docMk/>
            <pc:sldMk cId="2995094821" sldId="381"/>
            <ac:picMk id="12" creationId="{58F23321-815A-45AC-9B9E-DFCA938F9292}"/>
          </ac:picMkLst>
        </pc:pic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229624344" sldId="382"/>
        </pc:sldMkLst>
      </pc:sldChg>
      <pc:sldChg chg="modSp mod modAnim">
        <pc:chgData name="Eric Shing" userId="55e86778-ed07-4932-b7f7-986ff6c4be43" providerId="ADAL" clId="{7BF77E83-D73C-401D-822B-76375002E732}" dt="2021-07-17T14:28:13.711" v="324" actId="14100"/>
        <pc:sldMkLst>
          <pc:docMk/>
          <pc:sldMk cId="905684211" sldId="383"/>
        </pc:sldMkLst>
        <pc:spChg chg="mod">
          <ac:chgData name="Eric Shing" userId="55e86778-ed07-4932-b7f7-986ff6c4be43" providerId="ADAL" clId="{7BF77E83-D73C-401D-822B-76375002E732}" dt="2021-07-17T14:24:02.995" v="262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8:13.711" v="324" actId="14100"/>
          <ac:spMkLst>
            <pc:docMk/>
            <pc:sldMk cId="905684211" sldId="383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7BF77E83-D73C-401D-822B-76375002E732}" dt="2021-07-17T14:22:28.713" v="182"/>
        <pc:sldMkLst>
          <pc:docMk/>
          <pc:sldMk cId="874803358" sldId="384"/>
        </pc:sldMkLst>
        <pc:spChg chg="mod">
          <ac:chgData name="Eric Shing" userId="55e86778-ed07-4932-b7f7-986ff6c4be43" providerId="ADAL" clId="{7BF77E83-D73C-401D-822B-76375002E732}" dt="2021-07-17T14:21:34.878" v="158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2:28.713" v="182"/>
          <ac:spMkLst>
            <pc:docMk/>
            <pc:sldMk cId="874803358" sldId="38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011297195" sldId="385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517928212" sldId="386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697121600" sldId="388"/>
        </pc:sldMkLst>
      </pc:sldChg>
      <pc:sldChg chg="modSp mod">
        <pc:chgData name="Eric Shing" userId="55e86778-ed07-4932-b7f7-986ff6c4be43" providerId="ADAL" clId="{7BF77E83-D73C-401D-822B-76375002E732}" dt="2021-07-17T14:46:12.433" v="704" actId="13926"/>
        <pc:sldMkLst>
          <pc:docMk/>
          <pc:sldMk cId="2027636802" sldId="389"/>
        </pc:sldMkLst>
        <pc:spChg chg="mod">
          <ac:chgData name="Eric Shing" userId="55e86778-ed07-4932-b7f7-986ff6c4be43" providerId="ADAL" clId="{7BF77E83-D73C-401D-822B-76375002E732}" dt="2021-07-17T14:44:50.737" v="695" actId="20577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46:12.433" v="70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7BF77E83-D73C-401D-822B-76375002E732}" dt="2021-07-17T15:25:50.489" v="1548"/>
        <pc:sldMkLst>
          <pc:docMk/>
          <pc:sldMk cId="1224802640" sldId="390"/>
        </pc:sldMkLst>
        <pc:spChg chg="mod">
          <ac:chgData name="Eric Shing" userId="55e86778-ed07-4932-b7f7-986ff6c4be43" providerId="ADAL" clId="{7BF77E83-D73C-401D-822B-76375002E732}" dt="2021-07-17T14:50:41.036" v="766" actId="20577"/>
          <ac:spMkLst>
            <pc:docMk/>
            <pc:sldMk cId="1224802640" sldId="39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5:16.792" v="825"/>
          <ac:spMkLst>
            <pc:docMk/>
            <pc:sldMk cId="1224802640" sldId="390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54:44.448" v="809" actId="1076"/>
          <ac:picMkLst>
            <pc:docMk/>
            <pc:sldMk cId="1224802640" sldId="390"/>
            <ac:picMk id="5" creationId="{A7D5E47F-2D4F-4378-BF9F-3F0545F8560E}"/>
          </ac:picMkLst>
        </pc:picChg>
        <pc:picChg chg="add del mod">
          <ac:chgData name="Eric Shing" userId="55e86778-ed07-4932-b7f7-986ff6c4be43" providerId="ADAL" clId="{7BF77E83-D73C-401D-822B-76375002E732}" dt="2021-07-17T14:54:30.914" v="806"/>
          <ac:picMkLst>
            <pc:docMk/>
            <pc:sldMk cId="1224802640" sldId="390"/>
            <ac:picMk id="1026" creationId="{37BA4315-D9F5-42B2-9642-5C38C3744202}"/>
          </ac:picMkLst>
        </pc:picChg>
      </pc:sldChg>
      <pc:sldChg chg="del">
        <pc:chgData name="Eric Shing" userId="55e86778-ed07-4932-b7f7-986ff6c4be43" providerId="ADAL" clId="{7BF77E83-D73C-401D-822B-76375002E732}" dt="2021-07-17T14:58:54.088" v="902" actId="47"/>
        <pc:sldMkLst>
          <pc:docMk/>
          <pc:sldMk cId="4115069599" sldId="391"/>
        </pc:sldMkLst>
      </pc:sldChg>
      <pc:sldChg chg="modSp mod">
        <pc:chgData name="Eric Shing" userId="55e86778-ed07-4932-b7f7-986ff6c4be43" providerId="ADAL" clId="{7BF77E83-D73C-401D-822B-76375002E732}" dt="2021-07-17T15:20:37.724" v="1545" actId="6549"/>
        <pc:sldMkLst>
          <pc:docMk/>
          <pc:sldMk cId="1408530276" sldId="392"/>
        </pc:sldMkLst>
        <pc:spChg chg="mod">
          <ac:chgData name="Eric Shing" userId="55e86778-ed07-4932-b7f7-986ff6c4be43" providerId="ADAL" clId="{7BF77E83-D73C-401D-822B-76375002E732}" dt="2021-07-17T15:19:11.697" v="1530"/>
          <ac:spMkLst>
            <pc:docMk/>
            <pc:sldMk cId="1408530276" sldId="392"/>
            <ac:spMk id="2" creationId="{95EFF36C-BC55-41A6-91B5-798230C21AF6}"/>
          </ac:spMkLst>
        </pc:spChg>
        <pc:spChg chg="mod">
          <ac:chgData name="Eric Shing" userId="55e86778-ed07-4932-b7f7-986ff6c4be43" providerId="ADAL" clId="{7BF77E83-D73C-401D-822B-76375002E732}" dt="2021-07-17T15:20:37.724" v="1545" actId="6549"/>
          <ac:spMkLst>
            <pc:docMk/>
            <pc:sldMk cId="1408530276" sldId="392"/>
            <ac:spMk id="3" creationId="{56F0885D-A7E0-4908-B409-17F5BD4F3C5A}"/>
          </ac:spMkLst>
        </pc:spChg>
      </pc:sldChg>
      <pc:sldChg chg="del">
        <pc:chgData name="Eric Shing" userId="55e86778-ed07-4932-b7f7-986ff6c4be43" providerId="ADAL" clId="{7BF77E83-D73C-401D-822B-76375002E732}" dt="2021-07-17T14:58:57.612" v="903" actId="47"/>
        <pc:sldMkLst>
          <pc:docMk/>
          <pc:sldMk cId="1587424529" sldId="393"/>
        </pc:sldMkLst>
      </pc:sldChg>
      <pc:sldChg chg="del">
        <pc:chgData name="Eric Shing" userId="55e86778-ed07-4932-b7f7-986ff6c4be43" providerId="ADAL" clId="{7BF77E83-D73C-401D-822B-76375002E732}" dt="2021-07-17T15:20:41.392" v="1546" actId="47"/>
        <pc:sldMkLst>
          <pc:docMk/>
          <pc:sldMk cId="4061693595" sldId="394"/>
        </pc:sldMkLst>
      </pc:sldChg>
      <pc:sldChg chg="modSp del mod">
        <pc:chgData name="Eric Shing" userId="55e86778-ed07-4932-b7f7-986ff6c4be43" providerId="ADAL" clId="{7BF77E83-D73C-401D-822B-76375002E732}" dt="2021-07-17T14:27:21.230" v="317" actId="47"/>
        <pc:sldMkLst>
          <pc:docMk/>
          <pc:sldMk cId="813211444" sldId="395"/>
        </pc:sldMkLst>
        <pc:spChg chg="mod">
          <ac:chgData name="Eric Shing" userId="55e86778-ed07-4932-b7f7-986ff6c4be43" providerId="ADAL" clId="{7BF77E83-D73C-401D-822B-76375002E732}" dt="2021-07-17T14:26:11.056" v="302" actId="113"/>
          <ac:spMkLst>
            <pc:docMk/>
            <pc:sldMk cId="813211444" sldId="395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7BF77E83-D73C-401D-822B-76375002E732}" dt="2021-07-17T15:26:45.084" v="1549"/>
        <pc:sldMkLst>
          <pc:docMk/>
          <pc:sldMk cId="3598410572" sldId="395"/>
        </pc:sldMkLst>
        <pc:spChg chg="mod">
          <ac:chgData name="Eric Shing" userId="55e86778-ed07-4932-b7f7-986ff6c4be43" providerId="ADAL" clId="{7BF77E83-D73C-401D-822B-76375002E732}" dt="2021-07-17T14:34:35.788" v="544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5:23.522" v="1322" actId="255"/>
        <pc:sldMkLst>
          <pc:docMk/>
          <pc:sldMk cId="1983663254" sldId="396"/>
        </pc:sldMkLst>
        <pc:spChg chg="mod">
          <ac:chgData name="Eric Shing" userId="55e86778-ed07-4932-b7f7-986ff6c4be43" providerId="ADAL" clId="{7BF77E83-D73C-401D-822B-76375002E732}" dt="2021-07-17T14:59:42.512" v="905" actId="6549"/>
          <ac:spMkLst>
            <pc:docMk/>
            <pc:sldMk cId="1983663254" sldId="396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5:23.522" v="1322" actId="255"/>
          <ac:spMkLst>
            <pc:docMk/>
            <pc:sldMk cId="1983663254" sldId="39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8:19.179" v="1412" actId="13926"/>
        <pc:sldMkLst>
          <pc:docMk/>
          <pc:sldMk cId="681002279" sldId="397"/>
        </pc:sldMkLst>
        <pc:spChg chg="mod">
          <ac:chgData name="Eric Shing" userId="55e86778-ed07-4932-b7f7-986ff6c4be43" providerId="ADAL" clId="{7BF77E83-D73C-401D-822B-76375002E732}" dt="2021-07-17T15:06:51.151" v="1398"/>
          <ac:spMkLst>
            <pc:docMk/>
            <pc:sldMk cId="681002279" sldId="397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8:19.179" v="1412" actId="13926"/>
          <ac:spMkLst>
            <pc:docMk/>
            <pc:sldMk cId="681002279" sldId="397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28C2BAE1-459F-4F3B-B7AA-1E069D7285F0}"/>
    <pc:docChg chg="undo custSel addSld delSld modSld sldOrd">
      <pc:chgData name="Eric Shing" userId="55e86778-ed07-4932-b7f7-986ff6c4be43" providerId="ADAL" clId="{28C2BAE1-459F-4F3B-B7AA-1E069D7285F0}" dt="2021-08-14T16:57:46.807" v="2045" actId="1076"/>
      <pc:docMkLst>
        <pc:docMk/>
      </pc:docMkLst>
      <pc:sldChg chg="modSp mod">
        <pc:chgData name="Eric Shing" userId="55e86778-ed07-4932-b7f7-986ff6c4be43" providerId="ADAL" clId="{28C2BAE1-459F-4F3B-B7AA-1E069D7285F0}" dt="2021-08-14T14:32:34.723" v="57"/>
        <pc:sldMkLst>
          <pc:docMk/>
          <pc:sldMk cId="0" sldId="287"/>
        </pc:sldMkLst>
        <pc:spChg chg="mod">
          <ac:chgData name="Eric Shing" userId="55e86778-ed07-4932-b7f7-986ff6c4be43" providerId="ADAL" clId="{28C2BAE1-459F-4F3B-B7AA-1E069D7285F0}" dt="2021-08-14T14:32:34.723" v="5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8C2BAE1-459F-4F3B-B7AA-1E069D7285F0}" dt="2021-08-14T14:32:30.209" v="53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28C2BAE1-459F-4F3B-B7AA-1E069D7285F0}" dt="2021-08-14T16:30:44.857" v="1939"/>
        <pc:sldMkLst>
          <pc:docMk/>
          <pc:sldMk cId="980429451" sldId="375"/>
        </pc:sldMkLst>
        <pc:spChg chg="mod">
          <ac:chgData name="Eric Shing" userId="55e86778-ed07-4932-b7f7-986ff6c4be43" providerId="ADAL" clId="{28C2BAE1-459F-4F3B-B7AA-1E069D7285F0}" dt="2021-08-14T14:56:45.104" v="494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07:02.434" v="69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86297440" sldId="37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55858600" sldId="380"/>
        </pc:sldMkLst>
      </pc:sldChg>
      <pc:sldChg chg="addSp modSp mod">
        <pc:chgData name="Eric Shing" userId="55e86778-ed07-4932-b7f7-986ff6c4be43" providerId="ADAL" clId="{28C2BAE1-459F-4F3B-B7AA-1E069D7285F0}" dt="2021-08-14T16:26:43.549" v="1829" actId="1076"/>
        <pc:sldMkLst>
          <pc:docMk/>
          <pc:sldMk cId="905684211" sldId="383"/>
        </pc:sldMkLst>
        <pc:spChg chg="mod">
          <ac:chgData name="Eric Shing" userId="55e86778-ed07-4932-b7f7-986ff6c4be43" providerId="ADAL" clId="{28C2BAE1-459F-4F3B-B7AA-1E069D7285F0}" dt="2021-08-14T16:17:39.551" v="1724" actId="6549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26:28.386" v="1823" actId="14100"/>
          <ac:spMkLst>
            <pc:docMk/>
            <pc:sldMk cId="905684211" sldId="383"/>
            <ac:spMk id="3" creationId="{1290911E-4358-441B-9B03-1CEF0CB1A3B5}"/>
          </ac:spMkLst>
        </pc:spChg>
        <pc:picChg chg="add mod">
          <ac:chgData name="Eric Shing" userId="55e86778-ed07-4932-b7f7-986ff6c4be43" providerId="ADAL" clId="{28C2BAE1-459F-4F3B-B7AA-1E069D7285F0}" dt="2021-08-14T16:26:43.549" v="1829" actId="1076"/>
          <ac:picMkLst>
            <pc:docMk/>
            <pc:sldMk cId="905684211" sldId="383"/>
            <ac:picMk id="6" creationId="{40042333-2406-4AEF-80FB-4EB88D8D2D3A}"/>
          </ac:picMkLst>
        </pc:picChg>
      </pc:sldChg>
      <pc:sldChg chg="addSp delSp modSp mod">
        <pc:chgData name="Eric Shing" userId="55e86778-ed07-4932-b7f7-986ff6c4be43" providerId="ADAL" clId="{28C2BAE1-459F-4F3B-B7AA-1E069D7285F0}" dt="2021-08-14T15:12:56.219" v="906" actId="22"/>
        <pc:sldMkLst>
          <pc:docMk/>
          <pc:sldMk cId="874803358" sldId="384"/>
        </pc:sldMkLst>
        <pc:spChg chg="mod">
          <ac:chgData name="Eric Shing" userId="55e86778-ed07-4932-b7f7-986ff6c4be43" providerId="ADAL" clId="{28C2BAE1-459F-4F3B-B7AA-1E069D7285F0}" dt="2021-08-14T15:07:56.344" v="808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10:18.291" v="835" actId="207"/>
          <ac:spMkLst>
            <pc:docMk/>
            <pc:sldMk cId="874803358" sldId="384"/>
            <ac:spMk id="3" creationId="{1290911E-4358-441B-9B03-1CEF0CB1A3B5}"/>
          </ac:spMkLst>
        </pc:spChg>
        <pc:spChg chg="add del">
          <ac:chgData name="Eric Shing" userId="55e86778-ed07-4932-b7f7-986ff6c4be43" providerId="ADAL" clId="{28C2BAE1-459F-4F3B-B7AA-1E069D7285F0}" dt="2021-08-14T15:12:36.337" v="900" actId="22"/>
          <ac:spMkLst>
            <pc:docMk/>
            <pc:sldMk cId="874803358" sldId="384"/>
            <ac:spMk id="6" creationId="{FC03F3E5-88E8-43B7-979D-57557CDEC0BB}"/>
          </ac:spMkLst>
        </pc:spChg>
        <pc:spChg chg="add del">
          <ac:chgData name="Eric Shing" userId="55e86778-ed07-4932-b7f7-986ff6c4be43" providerId="ADAL" clId="{28C2BAE1-459F-4F3B-B7AA-1E069D7285F0}" dt="2021-08-14T15:12:40.833" v="902" actId="22"/>
          <ac:spMkLst>
            <pc:docMk/>
            <pc:sldMk cId="874803358" sldId="384"/>
            <ac:spMk id="8" creationId="{7B6E665F-2323-4F8B-83BE-C82525839A6D}"/>
          </ac:spMkLst>
        </pc:spChg>
        <pc:spChg chg="add del">
          <ac:chgData name="Eric Shing" userId="55e86778-ed07-4932-b7f7-986ff6c4be43" providerId="ADAL" clId="{28C2BAE1-459F-4F3B-B7AA-1E069D7285F0}" dt="2021-08-14T15:12:45.786" v="904" actId="22"/>
          <ac:spMkLst>
            <pc:docMk/>
            <pc:sldMk cId="874803358" sldId="384"/>
            <ac:spMk id="10" creationId="{9ABFCAB9-12D1-4DA8-9D77-1BE27939D955}"/>
          </ac:spMkLst>
        </pc:spChg>
        <pc:spChg chg="add del">
          <ac:chgData name="Eric Shing" userId="55e86778-ed07-4932-b7f7-986ff6c4be43" providerId="ADAL" clId="{28C2BAE1-459F-4F3B-B7AA-1E069D7285F0}" dt="2021-08-14T15:12:56.219" v="906" actId="22"/>
          <ac:spMkLst>
            <pc:docMk/>
            <pc:sldMk cId="874803358" sldId="384"/>
            <ac:spMk id="12" creationId="{A8BBB0D4-671F-4D8A-9BBA-3424CBF0981A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27636802" sldId="389"/>
        </pc:sldMkLst>
      </pc:sldChg>
      <pc:sldChg chg="addSp delSp modSp mod delDesignElem chgLayout">
        <pc:chgData name="Eric Shing" userId="55e86778-ed07-4932-b7f7-986ff6c4be43" providerId="ADAL" clId="{28C2BAE1-459F-4F3B-B7AA-1E069D7285F0}" dt="2021-08-14T16:33:28.533" v="1944" actId="1076"/>
        <pc:sldMkLst>
          <pc:docMk/>
          <pc:sldMk cId="2552731081" sldId="398"/>
        </pc:sldMkLst>
        <pc:spChg chg="del">
          <ac:chgData name="Eric Shing" userId="55e86778-ed07-4932-b7f7-986ff6c4be43" providerId="ADAL" clId="{28C2BAE1-459F-4F3B-B7AA-1E069D7285F0}" dt="2021-08-14T14:38:53.333" v="60" actId="478"/>
          <ac:spMkLst>
            <pc:docMk/>
            <pc:sldMk cId="2552731081" sldId="398"/>
            <ac:spMk id="2" creationId="{B66E159E-B105-462D-A04C-7B86AD8A93FD}"/>
          </ac:spMkLst>
        </pc:spChg>
        <pc:spChg chg="mod or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8C2BAE1-459F-4F3B-B7AA-1E069D7285F0}" dt="2021-08-14T14:38:49.936" v="59" actId="478"/>
          <ac:spMkLst>
            <pc:docMk/>
            <pc:sldMk cId="2552731081" sldId="398"/>
            <ac:spMk id="5" creationId="{CB1B73C2-0248-4CB6-BA49-355DB2DE4606}"/>
          </ac:spMkLst>
        </pc:spChg>
        <pc:spChg chg="add del mo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8" creationId="{E34EB6D1-67F0-4631-8606-F229EE3D860F}"/>
          </ac:spMkLst>
        </pc:spChg>
        <pc:spChg chg="add mod ord">
          <ac:chgData name="Eric Shing" userId="55e86778-ed07-4932-b7f7-986ff6c4be43" providerId="ADAL" clId="{28C2BAE1-459F-4F3B-B7AA-1E069D7285F0}" dt="2021-08-14T16:33:18.636" v="1940" actId="6549"/>
          <ac:spMkLst>
            <pc:docMk/>
            <pc:sldMk cId="2552731081" sldId="398"/>
            <ac:spMk id="9" creationId="{7FE50CA6-FD83-4593-AB6D-13047D4820AD}"/>
          </ac:spMkLst>
        </pc:spChg>
        <pc:spChg chg="add mod ord">
          <ac:chgData name="Eric Shing" userId="55e86778-ed07-4932-b7f7-986ff6c4be43" providerId="ADAL" clId="{28C2BAE1-459F-4F3B-B7AA-1E069D7285F0}" dt="2021-08-14T14:44:50.899" v="380" actId="20577"/>
          <ac:spMkLst>
            <pc:docMk/>
            <pc:sldMk cId="2552731081" sldId="398"/>
            <ac:spMk id="10" creationId="{7243D2E1-470A-4C4C-90C0-E7080BBE2DEC}"/>
          </ac:spMkLst>
        </pc:spChg>
        <pc:spChg chg="del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12" creationId="{37C89E4B-3C9F-44B9-8B86-D9E3D112D8EC}"/>
          </ac:spMkLst>
        </pc:spChg>
        <pc:picChg chg="del">
          <ac:chgData name="Eric Shing" userId="55e86778-ed07-4932-b7f7-986ff6c4be43" providerId="ADAL" clId="{28C2BAE1-459F-4F3B-B7AA-1E069D7285F0}" dt="2021-08-14T14:38:43.464" v="58" actId="478"/>
          <ac:picMkLst>
            <pc:docMk/>
            <pc:sldMk cId="2552731081" sldId="398"/>
            <ac:picMk id="7" creationId="{86735168-A35B-43BC-A999-29AC08715378}"/>
          </ac:picMkLst>
        </pc:picChg>
        <pc:picChg chg="add mod">
          <ac:chgData name="Eric Shing" userId="55e86778-ed07-4932-b7f7-986ff6c4be43" providerId="ADAL" clId="{28C2BAE1-459F-4F3B-B7AA-1E069D7285F0}" dt="2021-08-14T16:33:28.533" v="1944" actId="1076"/>
          <ac:picMkLst>
            <pc:docMk/>
            <pc:sldMk cId="2552731081" sldId="398"/>
            <ac:picMk id="13" creationId="{693511D8-2063-49AB-BCED-3F0C29BAB62E}"/>
          </ac:picMkLst>
        </pc:picChg>
        <pc:picChg chg="add mod ord">
          <ac:chgData name="Eric Shing" userId="55e86778-ed07-4932-b7f7-986ff6c4be43" providerId="ADAL" clId="{28C2BAE1-459F-4F3B-B7AA-1E069D7285F0}" dt="2021-08-14T14:49:40.935" v="394" actId="1076"/>
          <ac:picMkLst>
            <pc:docMk/>
            <pc:sldMk cId="2552731081" sldId="398"/>
            <ac:picMk id="15" creationId="{631748A6-9839-4A7C-A22E-EF4BCF8F0CE5}"/>
          </ac:picMkLst>
        </pc:picChg>
        <pc:picChg chg="add mod">
          <ac:chgData name="Eric Shing" userId="55e86778-ed07-4932-b7f7-986ff6c4be43" providerId="ADAL" clId="{28C2BAE1-459F-4F3B-B7AA-1E069D7285F0}" dt="2021-08-14T14:50:40.846" v="399" actId="1076"/>
          <ac:picMkLst>
            <pc:docMk/>
            <pc:sldMk cId="2552731081" sldId="398"/>
            <ac:picMk id="18" creationId="{081C0448-17BF-4BCB-B2C1-A65C225A3BD5}"/>
          </ac:picMkLst>
        </pc:picChg>
        <pc:picChg chg="add mod">
          <ac:chgData name="Eric Shing" userId="55e86778-ed07-4932-b7f7-986ff6c4be43" providerId="ADAL" clId="{28C2BAE1-459F-4F3B-B7AA-1E069D7285F0}" dt="2021-08-14T14:49:17.470" v="393" actId="1076"/>
          <ac:picMkLst>
            <pc:docMk/>
            <pc:sldMk cId="2552731081" sldId="398"/>
            <ac:picMk id="20" creationId="{8970DDA4-E960-4C5F-B6DC-C421EE37913F}"/>
          </ac:picMkLst>
        </pc:picChg>
        <pc:picChg chg="add mod">
          <ac:chgData name="Eric Shing" userId="55e86778-ed07-4932-b7f7-986ff6c4be43" providerId="ADAL" clId="{28C2BAE1-459F-4F3B-B7AA-1E069D7285F0}" dt="2021-08-14T14:50:46.662" v="401" actId="1076"/>
          <ac:picMkLst>
            <pc:docMk/>
            <pc:sldMk cId="2552731081" sldId="398"/>
            <ac:picMk id="21" creationId="{ACDEA928-C4E1-451D-BB25-7F3EBA610CAB}"/>
          </ac:picMkLst>
        </pc:picChg>
        <pc:picChg chg="add mod ord">
          <ac:chgData name="Eric Shing" userId="55e86778-ed07-4932-b7f7-986ff6c4be43" providerId="ADAL" clId="{28C2BAE1-459F-4F3B-B7AA-1E069D7285F0}" dt="2021-08-14T14:51:32.084" v="405" actId="167"/>
          <ac:picMkLst>
            <pc:docMk/>
            <pc:sldMk cId="2552731081" sldId="398"/>
            <ac:picMk id="22" creationId="{97FE4F6D-A6AC-42CC-9FD1-E97846B2D4A0}"/>
          </ac:picMkLst>
        </pc:pic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4" creationId="{AA2EAA10-076F-46BD-8F0F-B9A2FB77A85C}"/>
          </ac:cxnSpMkLst>
        </pc:cxn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28C2BAE1-459F-4F3B-B7AA-1E069D7285F0}" dt="2021-08-14T14:56:11.033" v="493" actId="207"/>
        <pc:sldMkLst>
          <pc:docMk/>
          <pc:sldMk cId="2959404462" sldId="399"/>
        </pc:sldMkLst>
        <pc:spChg chg="mod">
          <ac:chgData name="Eric Shing" userId="55e86778-ed07-4932-b7f7-986ff6c4be43" providerId="ADAL" clId="{28C2BAE1-459F-4F3B-B7AA-1E069D7285F0}" dt="2021-08-14T14:54:11.916" v="473" actId="20577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4:56:11.033" v="493" actId="207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24:39.026" v="1079" actId="13926"/>
        <pc:sldMkLst>
          <pc:docMk/>
          <pc:sldMk cId="4264196432" sldId="400"/>
        </pc:sldMkLst>
        <pc:spChg chg="mod">
          <ac:chgData name="Eric Shing" userId="55e86778-ed07-4932-b7f7-986ff6c4be43" providerId="ADAL" clId="{28C2BAE1-459F-4F3B-B7AA-1E069D7285F0}" dt="2021-08-14T15:18:54.099" v="1021" actId="6549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4:39.026" v="1079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28C2BAE1-459F-4F3B-B7AA-1E069D7285F0}" dt="2021-08-14T15:40:02.580" v="1193" actId="20577"/>
        <pc:sldMkLst>
          <pc:docMk/>
          <pc:sldMk cId="960726771" sldId="401"/>
        </pc:sldMkLst>
        <pc:spChg chg="mod">
          <ac:chgData name="Eric Shing" userId="55e86778-ed07-4932-b7f7-986ff6c4be43" providerId="ADAL" clId="{28C2BAE1-459F-4F3B-B7AA-1E069D7285F0}" dt="2021-08-14T15:40:02.580" v="1193" actId="20577"/>
          <ac:spMkLst>
            <pc:docMk/>
            <pc:sldMk cId="960726771" sldId="401"/>
            <ac:spMk id="2" creationId="{B66E159E-B105-462D-A04C-7B86AD8A93FD}"/>
          </ac:spMkLst>
        </pc:spChg>
        <pc:spChg chg="add del mod">
          <ac:chgData name="Eric Shing" userId="55e86778-ed07-4932-b7f7-986ff6c4be43" providerId="ADAL" clId="{28C2BAE1-459F-4F3B-B7AA-1E069D7285F0}" dt="2021-08-14T15:38:51.688" v="1178"/>
          <ac:spMkLst>
            <pc:docMk/>
            <pc:sldMk cId="960726771" sldId="401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8C2BAE1-459F-4F3B-B7AA-1E069D7285F0}" dt="2021-08-14T15:38:48.155" v="1177"/>
          <ac:picMkLst>
            <pc:docMk/>
            <pc:sldMk cId="960726771" sldId="401"/>
            <ac:picMk id="5" creationId="{501FA7B2-4F39-47DF-BF89-24410DF0F302}"/>
          </ac:picMkLst>
        </pc:picChg>
        <pc:picChg chg="add mod">
          <ac:chgData name="Eric Shing" userId="55e86778-ed07-4932-b7f7-986ff6c4be43" providerId="ADAL" clId="{28C2BAE1-459F-4F3B-B7AA-1E069D7285F0}" dt="2021-08-14T15:39:58.615" v="1192" actId="14100"/>
          <ac:picMkLst>
            <pc:docMk/>
            <pc:sldMk cId="960726771" sldId="401"/>
            <ac:picMk id="6" creationId="{807FEC5B-A233-4CBA-BD89-B58760E60FF0}"/>
          </ac:picMkLst>
        </pc:picChg>
      </pc:sldChg>
      <pc:sldChg chg="modSp mod">
        <pc:chgData name="Eric Shing" userId="55e86778-ed07-4932-b7f7-986ff6c4be43" providerId="ADAL" clId="{28C2BAE1-459F-4F3B-B7AA-1E069D7285F0}" dt="2021-08-14T15:46:54.158" v="1310" actId="255"/>
        <pc:sldMkLst>
          <pc:docMk/>
          <pc:sldMk cId="3124677336" sldId="402"/>
        </pc:sldMkLst>
        <pc:spChg chg="mod">
          <ac:chgData name="Eric Shing" userId="55e86778-ed07-4932-b7f7-986ff6c4be43" providerId="ADAL" clId="{28C2BAE1-459F-4F3B-B7AA-1E069D7285F0}" dt="2021-08-14T15:46:54.158" v="1310" actId="255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6:41.217" v="1308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4:55.755" v="1443" actId="948"/>
        <pc:sldMkLst>
          <pc:docMk/>
          <pc:sldMk cId="2313995453" sldId="403"/>
        </pc:sldMkLst>
        <pc:spChg chg="mod">
          <ac:chgData name="Eric Shing" userId="55e86778-ed07-4932-b7f7-986ff6c4be43" providerId="ADAL" clId="{28C2BAE1-459F-4F3B-B7AA-1E069D7285F0}" dt="2021-08-14T15:52:44.762" v="1424" actId="20577"/>
          <ac:spMkLst>
            <pc:docMk/>
            <pc:sldMk cId="2313995453" sldId="40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4:55.755" v="1443" actId="948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47:48.226" v="1320" actId="20577"/>
        <pc:sldMkLst>
          <pc:docMk/>
          <pc:sldMk cId="3081116608" sldId="404"/>
        </pc:sldMkLst>
        <pc:spChg chg="mod">
          <ac:chgData name="Eric Shing" userId="55e86778-ed07-4932-b7f7-986ff6c4be43" providerId="ADAL" clId="{28C2BAE1-459F-4F3B-B7AA-1E069D7285F0}" dt="2021-08-14T15:47:48.226" v="1320" actId="20577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7:20.963" v="1316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6:09:48.492" v="1597" actId="13926"/>
        <pc:sldMkLst>
          <pc:docMk/>
          <pc:sldMk cId="124719902" sldId="405"/>
        </pc:sldMkLst>
        <pc:spChg chg="mod">
          <ac:chgData name="Eric Shing" userId="55e86778-ed07-4932-b7f7-986ff6c4be43" providerId="ADAL" clId="{28C2BAE1-459F-4F3B-B7AA-1E069D7285F0}" dt="2021-08-14T16:07:11.659" v="1564" actId="255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09:48.492" v="1597" actId="13926"/>
          <ac:spMkLst>
            <pc:docMk/>
            <pc:sldMk cId="124719902" sldId="405"/>
            <ac:spMk id="3" creationId="{1290911E-4358-441B-9B03-1CEF0CB1A3B5}"/>
          </ac:spMkLst>
        </pc:spChg>
      </pc:sldChg>
      <pc:sldChg chg="addSp delSp modSp mod chgLayout">
        <pc:chgData name="Eric Shing" userId="55e86778-ed07-4932-b7f7-986ff6c4be43" providerId="ADAL" clId="{28C2BAE1-459F-4F3B-B7AA-1E069D7285F0}" dt="2021-08-14T16:19:16.142" v="1743" actId="948"/>
        <pc:sldMkLst>
          <pc:docMk/>
          <pc:sldMk cId="3199093455" sldId="406"/>
        </pc:sldMkLst>
        <pc:spChg chg="mod ord">
          <ac:chgData name="Eric Shing" userId="55e86778-ed07-4932-b7f7-986ff6c4be43" providerId="ADAL" clId="{28C2BAE1-459F-4F3B-B7AA-1E069D7285F0}" dt="2021-08-14T16:18:52.738" v="1739" actId="255"/>
          <ac:spMkLst>
            <pc:docMk/>
            <pc:sldMk cId="3199093455" sldId="406"/>
            <ac:spMk id="2" creationId="{B66E159E-B105-462D-A04C-7B86AD8A93FD}"/>
          </ac:spMkLst>
        </pc:spChg>
        <pc:spChg chg="del mod">
          <ac:chgData name="Eric Shing" userId="55e86778-ed07-4932-b7f7-986ff6c4be43" providerId="ADAL" clId="{28C2BAE1-459F-4F3B-B7AA-1E069D7285F0}" dt="2021-08-14T16:01:24.615" v="1481"/>
          <ac:spMkLst>
            <pc:docMk/>
            <pc:sldMk cId="3199093455" sldId="406"/>
            <ac:spMk id="3" creationId="{1290911E-4358-441B-9B03-1CEF0CB1A3B5}"/>
          </ac:spMkLst>
        </pc:spChg>
        <pc:spChg chg="mod ord">
          <ac:chgData name="Eric Shing" userId="55e86778-ed07-4932-b7f7-986ff6c4be43" providerId="ADAL" clId="{28C2BAE1-459F-4F3B-B7AA-1E069D7285F0}" dt="2021-08-14T16:02:00.024" v="1488" actId="700"/>
          <ac:spMkLst>
            <pc:docMk/>
            <pc:sldMk cId="3199093455" sldId="406"/>
            <ac:spMk id="4" creationId="{D259BC3B-E3AB-4D59-B29F-90C2A8A381AD}"/>
          </ac:spMkLst>
        </pc:spChg>
        <pc:spChg chg="add mod">
          <ac:chgData name="Eric Shing" userId="55e86778-ed07-4932-b7f7-986ff6c4be43" providerId="ADAL" clId="{28C2BAE1-459F-4F3B-B7AA-1E069D7285F0}" dt="2021-08-14T16:19:16.142" v="1743" actId="948"/>
          <ac:spMkLst>
            <pc:docMk/>
            <pc:sldMk cId="3199093455" sldId="406"/>
            <ac:spMk id="7" creationId="{9583273A-C831-4B47-A877-D09E8065856B}"/>
          </ac:spMkLst>
        </pc:spChg>
        <pc:picChg chg="add del mod ord">
          <ac:chgData name="Eric Shing" userId="55e86778-ed07-4932-b7f7-986ff6c4be43" providerId="ADAL" clId="{28C2BAE1-459F-4F3B-B7AA-1E069D7285F0}" dt="2021-08-14T16:02:49.544" v="1499" actId="21"/>
          <ac:picMkLst>
            <pc:docMk/>
            <pc:sldMk cId="3199093455" sldId="406"/>
            <ac:picMk id="5" creationId="{20AA4400-EC17-4391-AE6C-BE7916D39813}"/>
          </ac:picMkLst>
        </pc:picChg>
        <pc:picChg chg="add mod ord">
          <ac:chgData name="Eric Shing" userId="55e86778-ed07-4932-b7f7-986ff6c4be43" providerId="ADAL" clId="{28C2BAE1-459F-4F3B-B7AA-1E069D7285F0}" dt="2021-08-14T16:18:33.259" v="1737" actId="14100"/>
          <ac:picMkLst>
            <pc:docMk/>
            <pc:sldMk cId="3199093455" sldId="406"/>
            <ac:picMk id="8" creationId="{7B269A58-E7B0-478D-8259-5E142753C0F7}"/>
          </ac:picMkLst>
        </pc:picChg>
      </pc:sldChg>
      <pc:sldChg chg="addSp modSp mod">
        <pc:chgData name="Eric Shing" userId="55e86778-ed07-4932-b7f7-986ff6c4be43" providerId="ADAL" clId="{28C2BAE1-459F-4F3B-B7AA-1E069D7285F0}" dt="2021-08-14T16:17:06.686" v="1720" actId="20577"/>
        <pc:sldMkLst>
          <pc:docMk/>
          <pc:sldMk cId="66154752" sldId="407"/>
        </pc:sldMkLst>
        <pc:spChg chg="mod">
          <ac:chgData name="Eric Shing" userId="55e86778-ed07-4932-b7f7-986ff6c4be43" providerId="ADAL" clId="{28C2BAE1-459F-4F3B-B7AA-1E069D7285F0}" dt="2021-08-14T16:12:58.355" v="1617" actId="14100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17:06.686" v="1720" actId="20577"/>
          <ac:spMkLst>
            <pc:docMk/>
            <pc:sldMk cId="66154752" sldId="407"/>
            <ac:spMk id="3" creationId="{1290911E-4358-441B-9B03-1CEF0CB1A3B5}"/>
          </ac:spMkLst>
        </pc:spChg>
        <pc:spChg chg="add mod">
          <ac:chgData name="Eric Shing" userId="55e86778-ed07-4932-b7f7-986ff6c4be43" providerId="ADAL" clId="{28C2BAE1-459F-4F3B-B7AA-1E069D7285F0}" dt="2021-08-14T16:15:55.061" v="1654" actId="1035"/>
          <ac:spMkLst>
            <pc:docMk/>
            <pc:sldMk cId="66154752" sldId="407"/>
            <ac:spMk id="6" creationId="{63974A71-6A2D-409E-9100-606A60D5D3CF}"/>
          </ac:spMkLst>
        </pc:spChg>
        <pc:spChg chg="add mod">
          <ac:chgData name="Eric Shing" userId="55e86778-ed07-4932-b7f7-986ff6c4be43" providerId="ADAL" clId="{28C2BAE1-459F-4F3B-B7AA-1E069D7285F0}" dt="2021-08-14T16:16:03.197" v="1664" actId="1035"/>
          <ac:spMkLst>
            <pc:docMk/>
            <pc:sldMk cId="66154752" sldId="407"/>
            <ac:spMk id="7" creationId="{D947A556-1275-45DA-90EF-7E08546685D6}"/>
          </ac:spMkLst>
        </pc:spChg>
        <pc:spChg chg="add mod">
          <ac:chgData name="Eric Shing" userId="55e86778-ed07-4932-b7f7-986ff6c4be43" providerId="ADAL" clId="{28C2BAE1-459F-4F3B-B7AA-1E069D7285F0}" dt="2021-08-14T16:15:49.067" v="1650" actId="1037"/>
          <ac:spMkLst>
            <pc:docMk/>
            <pc:sldMk cId="66154752" sldId="407"/>
            <ac:spMk id="8" creationId="{E99D7578-D30B-426E-BD05-E4B40173E4F1}"/>
          </ac:spMkLst>
        </pc:spChg>
        <pc:spChg chg="add mod">
          <ac:chgData name="Eric Shing" userId="55e86778-ed07-4932-b7f7-986ff6c4be43" providerId="ADAL" clId="{28C2BAE1-459F-4F3B-B7AA-1E069D7285F0}" dt="2021-08-14T16:15:44.181" v="1645" actId="1037"/>
          <ac:spMkLst>
            <pc:docMk/>
            <pc:sldMk cId="66154752" sldId="407"/>
            <ac:spMk id="9" creationId="{9BC05DA5-9F6F-47F0-BE96-C848F77B97C1}"/>
          </ac:spMkLst>
        </pc:spChg>
        <pc:picChg chg="add mod ord">
          <ac:chgData name="Eric Shing" userId="55e86778-ed07-4932-b7f7-986ff6c4be43" providerId="ADAL" clId="{28C2BAE1-459F-4F3B-B7AA-1E069D7285F0}" dt="2021-08-14T16:15:35.768" v="1643" actId="14100"/>
          <ac:picMkLst>
            <pc:docMk/>
            <pc:sldMk cId="66154752" sldId="407"/>
            <ac:picMk id="5" creationId="{0FA63E06-A333-4893-879E-B1ECEE6E4481}"/>
          </ac:picMkLst>
        </pc:pic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614487" sldId="408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93501082" sldId="40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59184246" sldId="410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318527815" sldId="411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3001632" sldId="412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987922573" sldId="413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90964793" sldId="414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17660583" sldId="415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144344787" sldId="416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97432133" sldId="417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003902490" sldId="418"/>
        </pc:sldMkLst>
      </pc:sldChg>
      <pc:sldChg chg="modSp mod ord">
        <pc:chgData name="Eric Shing" userId="55e86778-ed07-4932-b7f7-986ff6c4be43" providerId="ADAL" clId="{28C2BAE1-459F-4F3B-B7AA-1E069D7285F0}" dt="2021-08-14T15:22:33.373" v="1060" actId="113"/>
        <pc:sldMkLst>
          <pc:docMk/>
          <pc:sldMk cId="1682862645" sldId="420"/>
        </pc:sldMkLst>
        <pc:spChg chg="mod">
          <ac:chgData name="Eric Shing" userId="55e86778-ed07-4932-b7f7-986ff6c4be43" providerId="ADAL" clId="{28C2BAE1-459F-4F3B-B7AA-1E069D7285F0}" dt="2021-08-14T15:19:14.444" v="1023" actId="6549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2:33.373" v="1060" actId="113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6:23.845" v="1172" actId="13926"/>
        <pc:sldMkLst>
          <pc:docMk/>
          <pc:sldMk cId="754734497" sldId="421"/>
        </pc:sldMkLst>
        <pc:spChg chg="mod">
          <ac:chgData name="Eric Shing" userId="55e86778-ed07-4932-b7f7-986ff6c4be43" providerId="ADAL" clId="{28C2BAE1-459F-4F3B-B7AA-1E069D7285F0}" dt="2021-08-14T15:35:08.720" v="1151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6:23.845" v="1172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2:03.167" v="1141" actId="13926"/>
        <pc:sldMkLst>
          <pc:docMk/>
          <pc:sldMk cId="2989735543" sldId="422"/>
        </pc:sldMkLst>
        <pc:spChg chg="mod">
          <ac:chgData name="Eric Shing" userId="55e86778-ed07-4932-b7f7-986ff6c4be43" providerId="ADAL" clId="{28C2BAE1-459F-4F3B-B7AA-1E069D7285F0}" dt="2021-08-14T15:30:01.053" v="1101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2:03.167" v="1141" actId="13926"/>
          <ac:spMkLst>
            <pc:docMk/>
            <pc:sldMk cId="2989735543" sldId="42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28C2BAE1-459F-4F3B-B7AA-1E069D7285F0}" dt="2021-08-14T15:33:08.856" v="1143"/>
        <pc:sldMkLst>
          <pc:docMk/>
          <pc:sldMk cId="952351428" sldId="423"/>
        </pc:sldMkLst>
        <pc:spChg chg="mod">
          <ac:chgData name="Eric Shing" userId="55e86778-ed07-4932-b7f7-986ff6c4be43" providerId="ADAL" clId="{28C2BAE1-459F-4F3B-B7AA-1E069D7285F0}" dt="2021-08-14T15:33:08.856" v="1143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6:19.444" v="1084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8:01.005" v="1465" actId="113"/>
        <pc:sldMkLst>
          <pc:docMk/>
          <pc:sldMk cId="4233956093" sldId="425"/>
        </pc:sldMkLst>
        <pc:spChg chg="mod">
          <ac:chgData name="Eric Shing" userId="55e86778-ed07-4932-b7f7-986ff6c4be43" providerId="ADAL" clId="{28C2BAE1-459F-4F3B-B7AA-1E069D7285F0}" dt="2021-08-14T15:56:23.769" v="1444" actId="6549"/>
          <ac:spMkLst>
            <pc:docMk/>
            <pc:sldMk cId="4233956093" sldId="42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8:01.005" v="1465" actId="113"/>
          <ac:spMkLst>
            <pc:docMk/>
            <pc:sldMk cId="4233956093" sldId="425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28C2BAE1-459F-4F3B-B7AA-1E069D7285F0}" dt="2021-08-14T16:57:46.807" v="2045" actId="1076"/>
        <pc:sldMkLst>
          <pc:docMk/>
          <pc:sldMk cId="1780466258" sldId="426"/>
        </pc:sldMkLst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2" creationId="{ACBCABC4-4093-4BE2-BC5D-8A9B1F189BF4}"/>
          </ac:spMkLst>
        </pc:spChg>
        <pc:spChg chg="add del">
          <ac:chgData name="Eric Shing" userId="55e86778-ed07-4932-b7f7-986ff6c4be43" providerId="ADAL" clId="{28C2BAE1-459F-4F3B-B7AA-1E069D7285F0}" dt="2021-08-14T16:55:43.927" v="2000" actId="478"/>
          <ac:spMkLst>
            <pc:docMk/>
            <pc:sldMk cId="1780466258" sldId="426"/>
            <ac:spMk id="6" creationId="{D5E89ADC-02DE-4E3B-99AB-AE721066C6C9}"/>
          </ac:spMkLst>
        </pc:spChg>
        <pc:spChg chg="add del">
          <ac:chgData name="Eric Shing" userId="55e86778-ed07-4932-b7f7-986ff6c4be43" providerId="ADAL" clId="{28C2BAE1-459F-4F3B-B7AA-1E069D7285F0}" dt="2021-08-14T16:55:50.822" v="2002" actId="478"/>
          <ac:spMkLst>
            <pc:docMk/>
            <pc:sldMk cId="1780466258" sldId="426"/>
            <ac:spMk id="7" creationId="{CB4B252E-A0B2-469E-9B90-7FDFC67BCC4E}"/>
          </ac:spMkLst>
        </pc:spChg>
        <pc:spChg chg="add del">
          <ac:chgData name="Eric Shing" userId="55e86778-ed07-4932-b7f7-986ff6c4be43" providerId="ADAL" clId="{28C2BAE1-459F-4F3B-B7AA-1E069D7285F0}" dt="2021-08-14T16:56:01.661" v="2004" actId="478"/>
          <ac:spMkLst>
            <pc:docMk/>
            <pc:sldMk cId="1780466258" sldId="426"/>
            <ac:spMk id="8" creationId="{65891F52-4969-4471-986A-10D50595417F}"/>
          </ac:spMkLst>
        </pc:spChg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11" creationId="{63E54281-151E-4E86-B632-E5B8B0415B47}"/>
          </ac:spMkLst>
        </pc:spChg>
        <pc:picChg chg="add mod">
          <ac:chgData name="Eric Shing" userId="55e86778-ed07-4932-b7f7-986ff6c4be43" providerId="ADAL" clId="{28C2BAE1-459F-4F3B-B7AA-1E069D7285F0}" dt="2021-08-14T16:57:38.266" v="2036" actId="1076"/>
          <ac:picMkLst>
            <pc:docMk/>
            <pc:sldMk cId="1780466258" sldId="426"/>
            <ac:picMk id="5" creationId="{5C6B9EAF-4E24-4546-90E5-618F8C31612E}"/>
          </ac:picMkLst>
        </pc:picChg>
        <pc:picChg chg="add mod">
          <ac:chgData name="Eric Shing" userId="55e86778-ed07-4932-b7f7-986ff6c4be43" providerId="ADAL" clId="{28C2BAE1-459F-4F3B-B7AA-1E069D7285F0}" dt="2021-08-14T16:57:40.074" v="2041" actId="1076"/>
          <ac:picMkLst>
            <pc:docMk/>
            <pc:sldMk cId="1780466258" sldId="426"/>
            <ac:picMk id="9" creationId="{FD402E00-BD7E-44B9-8AAE-F568B3165BDE}"/>
          </ac:picMkLst>
        </pc:picChg>
        <pc:picChg chg="add mod">
          <ac:chgData name="Eric Shing" userId="55e86778-ed07-4932-b7f7-986ff6c4be43" providerId="ADAL" clId="{28C2BAE1-459F-4F3B-B7AA-1E069D7285F0}" dt="2021-08-14T16:57:46.807" v="2045" actId="1076"/>
          <ac:picMkLst>
            <pc:docMk/>
            <pc:sldMk cId="1780466258" sldId="426"/>
            <ac:picMk id="1026" creationId="{6D400BF4-306C-4BBA-9804-420640D5D484}"/>
          </ac:picMkLst>
        </pc:picChg>
        <pc:picChg chg="add mod">
          <ac:chgData name="Eric Shing" userId="55e86778-ed07-4932-b7f7-986ff6c4be43" providerId="ADAL" clId="{28C2BAE1-459F-4F3B-B7AA-1E069D7285F0}" dt="2021-08-14T16:57:37.457" v="2033" actId="1076"/>
          <ac:picMkLst>
            <pc:docMk/>
            <pc:sldMk cId="1780466258" sldId="426"/>
            <ac:picMk id="1028" creationId="{97FC293B-B9D3-47C8-B75F-5B76EAA56E88}"/>
          </ac:picMkLst>
        </pc:picChg>
      </pc:sldChg>
    </pc:docChg>
  </pc:docChgLst>
  <pc:docChgLst>
    <pc:chgData name="Eric Shing" userId="55e86778-ed07-4932-b7f7-986ff6c4be43" providerId="ADAL" clId="{211F9AF8-E8E1-4D4A-9F40-BF9DD1819D4A}"/>
    <pc:docChg chg="undo custSel addSld delSld modSld sldOrd">
      <pc:chgData name="Eric Shing" userId="55e86778-ed07-4932-b7f7-986ff6c4be43" providerId="ADAL" clId="{211F9AF8-E8E1-4D4A-9F40-BF9DD1819D4A}" dt="2021-12-04T14:27:08.315" v="1859" actId="1076"/>
      <pc:docMkLst>
        <pc:docMk/>
      </pc:docMkLst>
      <pc:sldChg chg="addSp delSp modSp mod">
        <pc:chgData name="Eric Shing" userId="55e86778-ed07-4932-b7f7-986ff6c4be43" providerId="ADAL" clId="{211F9AF8-E8E1-4D4A-9F40-BF9DD1819D4A}" dt="2021-12-04T13:25:54.558" v="1680" actId="27636"/>
        <pc:sldMkLst>
          <pc:docMk/>
          <pc:sldMk cId="0" sldId="287"/>
        </pc:sldMkLst>
        <pc:spChg chg="mod">
          <ac:chgData name="Eric Shing" userId="55e86778-ed07-4932-b7f7-986ff6c4be43" providerId="ADAL" clId="{211F9AF8-E8E1-4D4A-9F40-BF9DD1819D4A}" dt="2021-12-04T13:25:54.558" v="1680" actId="27636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11F9AF8-E8E1-4D4A-9F40-BF9DD1819D4A}" dt="2021-12-04T13:25:49.133" v="1676" actId="14100"/>
          <ac:spMkLst>
            <pc:docMk/>
            <pc:sldMk cId="0" sldId="287"/>
            <ac:spMk id="5" creationId="{00000000-0000-0000-0000-000000000000}"/>
          </ac:spMkLst>
        </pc:spChg>
        <pc:picChg chg="add del mod">
          <ac:chgData name="Eric Shing" userId="55e86778-ed07-4932-b7f7-986ff6c4be43" providerId="ADAL" clId="{211F9AF8-E8E1-4D4A-9F40-BF9DD1819D4A}" dt="2021-12-04T13:23:38.121" v="1662" actId="478"/>
          <ac:picMkLst>
            <pc:docMk/>
            <pc:sldMk cId="0" sldId="287"/>
            <ac:picMk id="11" creationId="{E82395A1-D124-44B5-BCAE-655BC4E62DB7}"/>
          </ac:picMkLst>
        </pc:picChg>
        <pc:picChg chg="add mod">
          <ac:chgData name="Eric Shing" userId="55e86778-ed07-4932-b7f7-986ff6c4be43" providerId="ADAL" clId="{211F9AF8-E8E1-4D4A-9F40-BF9DD1819D4A}" dt="2021-12-04T13:24:08.933" v="1666" actId="14100"/>
          <ac:picMkLst>
            <pc:docMk/>
            <pc:sldMk cId="0" sldId="287"/>
            <ac:picMk id="12" creationId="{CF85580B-2560-4637-B11C-6E4389D391D5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3:53:18.500" v="1747"/>
        <pc:sldMkLst>
          <pc:docMk/>
          <pc:sldMk cId="2552731081" sldId="398"/>
        </pc:sldMkLst>
        <pc:spChg chg="mod">
          <ac:chgData name="Eric Shing" userId="55e86778-ed07-4932-b7f7-986ff6c4be43" providerId="ADAL" clId="{211F9AF8-E8E1-4D4A-9F40-BF9DD1819D4A}" dt="2021-12-04T11:16:31.164" v="362" actId="6549"/>
          <ac:spMkLst>
            <pc:docMk/>
            <pc:sldMk cId="2552731081" sldId="398"/>
            <ac:spMk id="7" creationId="{39318F9B-C871-499D-855F-B168902171FB}"/>
          </ac:spMkLst>
        </pc:spChg>
        <pc:spChg chg="mod">
          <ac:chgData name="Eric Shing" userId="55e86778-ed07-4932-b7f7-986ff6c4be43" providerId="ADAL" clId="{211F9AF8-E8E1-4D4A-9F40-BF9DD1819D4A}" dt="2021-12-04T13:24:43.973" v="1670" actId="948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211F9AF8-E8E1-4D4A-9F40-BF9DD1819D4A}" dt="2021-12-04T11:09:58.192" v="146" actId="478"/>
          <ac:picMkLst>
            <pc:docMk/>
            <pc:sldMk cId="2552731081" sldId="398"/>
            <ac:picMk id="2" creationId="{F77DA7B1-F01C-4C6E-86F3-72008CF8B9FE}"/>
          </ac:picMkLst>
        </pc:picChg>
        <pc:picChg chg="add del mod">
          <ac:chgData name="Eric Shing" userId="55e86778-ed07-4932-b7f7-986ff6c4be43" providerId="ADAL" clId="{211F9AF8-E8E1-4D4A-9F40-BF9DD1819D4A}" dt="2021-12-04T11:10:47.250" v="228" actId="21"/>
          <ac:picMkLst>
            <pc:docMk/>
            <pc:sldMk cId="2552731081" sldId="398"/>
            <ac:picMk id="3" creationId="{FF265F7E-61B1-419F-B4B6-48360670A88B}"/>
          </ac:picMkLst>
        </pc:picChg>
        <pc:picChg chg="add del mod ord">
          <ac:chgData name="Eric Shing" userId="55e86778-ed07-4932-b7f7-986ff6c4be43" providerId="ADAL" clId="{211F9AF8-E8E1-4D4A-9F40-BF9DD1819D4A}" dt="2021-12-04T13:51:40.884" v="1738" actId="478"/>
          <ac:picMkLst>
            <pc:docMk/>
            <pc:sldMk cId="2552731081" sldId="398"/>
            <ac:picMk id="6" creationId="{0DC16266-7D09-44B6-96F4-D76586138695}"/>
          </ac:picMkLst>
        </pc:picChg>
        <pc:picChg chg="add del mod ord">
          <ac:chgData name="Eric Shing" userId="55e86778-ed07-4932-b7f7-986ff6c4be43" providerId="ADAL" clId="{211F9AF8-E8E1-4D4A-9F40-BF9DD1819D4A}" dt="2021-12-04T11:16:38.125" v="363" actId="478"/>
          <ac:picMkLst>
            <pc:docMk/>
            <pc:sldMk cId="2552731081" sldId="398"/>
            <ac:picMk id="8" creationId="{685E8BC3-BF77-45D7-A037-EC9C3D53544D}"/>
          </ac:picMkLst>
        </pc:picChg>
        <pc:picChg chg="add mod ord">
          <ac:chgData name="Eric Shing" userId="55e86778-ed07-4932-b7f7-986ff6c4be43" providerId="ADAL" clId="{211F9AF8-E8E1-4D4A-9F40-BF9DD1819D4A}" dt="2021-12-04T13:24:37.254" v="1669" actId="167"/>
          <ac:picMkLst>
            <pc:docMk/>
            <pc:sldMk cId="2552731081" sldId="398"/>
            <ac:picMk id="13" creationId="{2DDF5E61-44C7-4577-AEE4-AD985969D9C3}"/>
          </ac:picMkLst>
        </pc:picChg>
        <pc:picChg chg="add del mod">
          <ac:chgData name="Eric Shing" userId="55e86778-ed07-4932-b7f7-986ff6c4be43" providerId="ADAL" clId="{211F9AF8-E8E1-4D4A-9F40-BF9DD1819D4A}" dt="2021-12-04T13:53:16.586" v="1746" actId="478"/>
          <ac:picMkLst>
            <pc:docMk/>
            <pc:sldMk cId="2552731081" sldId="398"/>
            <ac:picMk id="14" creationId="{22198DDC-EB2C-46F7-9DB7-3615F4928C35}"/>
          </ac:picMkLst>
        </pc:picChg>
        <pc:picChg chg="add mod">
          <ac:chgData name="Eric Shing" userId="55e86778-ed07-4932-b7f7-986ff6c4be43" providerId="ADAL" clId="{211F9AF8-E8E1-4D4A-9F40-BF9DD1819D4A}" dt="2021-12-04T13:53:18.500" v="1747"/>
          <ac:picMkLst>
            <pc:docMk/>
            <pc:sldMk cId="2552731081" sldId="398"/>
            <ac:picMk id="15" creationId="{8D668DB6-4774-4899-939A-582745D1F42F}"/>
          </ac:picMkLst>
        </pc:picChg>
      </pc:sldChg>
      <pc:sldChg chg="modSp del mod">
        <pc:chgData name="Eric Shing" userId="55e86778-ed07-4932-b7f7-986ff6c4be43" providerId="ADAL" clId="{211F9AF8-E8E1-4D4A-9F40-BF9DD1819D4A}" dt="2021-12-04T11:49:43.668" v="896" actId="47"/>
        <pc:sldMkLst>
          <pc:docMk/>
          <pc:sldMk cId="4218034778" sldId="433"/>
        </pc:sldMkLst>
        <pc:spChg chg="mod">
          <ac:chgData name="Eric Shing" userId="55e86778-ed07-4932-b7f7-986ff6c4be43" providerId="ADAL" clId="{211F9AF8-E8E1-4D4A-9F40-BF9DD1819D4A}" dt="2021-12-04T11:44:38.148" v="839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211F9AF8-E8E1-4D4A-9F40-BF9DD1819D4A}" dt="2021-12-04T11:46:52.528" v="893" actId="14100"/>
          <ac:spMkLst>
            <pc:docMk/>
            <pc:sldMk cId="4218034778" sldId="433"/>
            <ac:spMk id="10" creationId="{7243D2E1-470A-4C4C-90C0-E7080BBE2DEC}"/>
          </ac:spMkLst>
        </pc:spChg>
      </pc:sldChg>
      <pc:sldChg chg="addSp modSp mod">
        <pc:chgData name="Eric Shing" userId="55e86778-ed07-4932-b7f7-986ff6c4be43" providerId="ADAL" clId="{211F9AF8-E8E1-4D4A-9F40-BF9DD1819D4A}" dt="2021-12-04T13:22:49.319" v="1627" actId="20577"/>
        <pc:sldMkLst>
          <pc:docMk/>
          <pc:sldMk cId="3257640823" sldId="434"/>
        </pc:sldMkLst>
        <pc:spChg chg="mod">
          <ac:chgData name="Eric Shing" userId="55e86778-ed07-4932-b7f7-986ff6c4be43" providerId="ADAL" clId="{211F9AF8-E8E1-4D4A-9F40-BF9DD1819D4A}" dt="2021-12-04T12:29:07.314" v="1276" actId="20577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211F9AF8-E8E1-4D4A-9F40-BF9DD1819D4A}" dt="2021-12-04T13:22:49.319" v="1627" actId="20577"/>
          <ac:spMkLst>
            <pc:docMk/>
            <pc:sldMk cId="3257640823" sldId="434"/>
            <ac:spMk id="3" creationId="{1290911E-4358-441B-9B03-1CEF0CB1A3B5}"/>
          </ac:spMkLst>
        </pc:spChg>
        <pc:picChg chg="add mod">
          <ac:chgData name="Eric Shing" userId="55e86778-ed07-4932-b7f7-986ff6c4be43" providerId="ADAL" clId="{211F9AF8-E8E1-4D4A-9F40-BF9DD1819D4A}" dt="2021-12-04T12:33:26.397" v="1384" actId="1076"/>
          <ac:picMkLst>
            <pc:docMk/>
            <pc:sldMk cId="3257640823" sldId="434"/>
            <ac:picMk id="8" creationId="{315430A6-0FAB-491A-9C9C-2D1D60216479}"/>
          </ac:picMkLst>
        </pc:picChg>
        <pc:picChg chg="add mod">
          <ac:chgData name="Eric Shing" userId="55e86778-ed07-4932-b7f7-986ff6c4be43" providerId="ADAL" clId="{211F9AF8-E8E1-4D4A-9F40-BF9DD1819D4A}" dt="2021-12-04T13:22:14.174" v="1622"/>
          <ac:picMkLst>
            <pc:docMk/>
            <pc:sldMk cId="3257640823" sldId="434"/>
            <ac:picMk id="9" creationId="{D5AB53E1-DE72-4792-A947-EC7C923DA726}"/>
          </ac:picMkLst>
        </pc:picChg>
      </pc:sldChg>
      <pc:sldChg chg="modSp del mod ord">
        <pc:chgData name="Eric Shing" userId="55e86778-ed07-4932-b7f7-986ff6c4be43" providerId="ADAL" clId="{211F9AF8-E8E1-4D4A-9F40-BF9DD1819D4A}" dt="2021-12-04T11:41:32.512" v="724" actId="47"/>
        <pc:sldMkLst>
          <pc:docMk/>
          <pc:sldMk cId="1555863141" sldId="448"/>
        </pc:sldMkLst>
        <pc:spChg chg="mod">
          <ac:chgData name="Eric Shing" userId="55e86778-ed07-4932-b7f7-986ff6c4be43" providerId="ADAL" clId="{211F9AF8-E8E1-4D4A-9F40-BF9DD1819D4A}" dt="2021-12-04T11:39:50.086" v="716" actId="20577"/>
          <ac:spMkLst>
            <pc:docMk/>
            <pc:sldMk cId="1555863141" sldId="448"/>
            <ac:spMk id="9" creationId="{7FE50CA6-FD83-4593-AB6D-13047D4820AD}"/>
          </ac:spMkLst>
        </pc:spChg>
        <pc:spChg chg="mod">
          <ac:chgData name="Eric Shing" userId="55e86778-ed07-4932-b7f7-986ff6c4be43" providerId="ADAL" clId="{211F9AF8-E8E1-4D4A-9F40-BF9DD1819D4A}" dt="2021-12-04T11:39:55.317" v="717" actId="6549"/>
          <ac:spMkLst>
            <pc:docMk/>
            <pc:sldMk cId="1555863141" sldId="448"/>
            <ac:spMk id="10" creationId="{7243D2E1-470A-4C4C-90C0-E7080BBE2DEC}"/>
          </ac:spMkLst>
        </pc:spChg>
      </pc:sldChg>
      <pc:sldChg chg="del">
        <pc:chgData name="Eric Shing" userId="55e86778-ed07-4932-b7f7-986ff6c4be43" providerId="ADAL" clId="{211F9AF8-E8E1-4D4A-9F40-BF9DD1819D4A}" dt="2021-12-04T13:18:09.120" v="1585" actId="47"/>
        <pc:sldMkLst>
          <pc:docMk/>
          <pc:sldMk cId="30818952" sldId="449"/>
        </pc:sldMkLst>
      </pc:sldChg>
      <pc:sldChg chg="del">
        <pc:chgData name="Eric Shing" userId="55e86778-ed07-4932-b7f7-986ff6c4be43" providerId="ADAL" clId="{211F9AF8-E8E1-4D4A-9F40-BF9DD1819D4A}" dt="2021-12-04T13:18:01.954" v="1577" actId="47"/>
        <pc:sldMkLst>
          <pc:docMk/>
          <pc:sldMk cId="3569008773" sldId="451"/>
        </pc:sldMkLst>
      </pc:sldChg>
      <pc:sldChg chg="del">
        <pc:chgData name="Eric Shing" userId="55e86778-ed07-4932-b7f7-986ff6c4be43" providerId="ADAL" clId="{211F9AF8-E8E1-4D4A-9F40-BF9DD1819D4A}" dt="2021-12-04T13:18:09.776" v="1586" actId="47"/>
        <pc:sldMkLst>
          <pc:docMk/>
          <pc:sldMk cId="326945904" sldId="453"/>
        </pc:sldMkLst>
      </pc:sldChg>
      <pc:sldChg chg="del">
        <pc:chgData name="Eric Shing" userId="55e86778-ed07-4932-b7f7-986ff6c4be43" providerId="ADAL" clId="{211F9AF8-E8E1-4D4A-9F40-BF9DD1819D4A}" dt="2021-12-04T11:49:45.572" v="897" actId="47"/>
        <pc:sldMkLst>
          <pc:docMk/>
          <pc:sldMk cId="1670347601" sldId="457"/>
        </pc:sldMkLst>
      </pc:sldChg>
      <pc:sldChg chg="addSp delSp modSp mod">
        <pc:chgData name="Eric Shing" userId="55e86778-ed07-4932-b7f7-986ff6c4be43" providerId="ADAL" clId="{211F9AF8-E8E1-4D4A-9F40-BF9DD1819D4A}" dt="2021-12-04T13:21:45.591" v="1614"/>
        <pc:sldMkLst>
          <pc:docMk/>
          <pc:sldMk cId="752252182" sldId="458"/>
        </pc:sldMkLst>
        <pc:spChg chg="mod">
          <ac:chgData name="Eric Shing" userId="55e86778-ed07-4932-b7f7-986ff6c4be43" providerId="ADAL" clId="{211F9AF8-E8E1-4D4A-9F40-BF9DD1819D4A}" dt="2021-12-04T11:53:06.575" v="992"/>
          <ac:spMkLst>
            <pc:docMk/>
            <pc:sldMk cId="752252182" sldId="458"/>
            <ac:spMk id="2" creationId="{47846F87-C540-4242-AC60-2ED0C82C4E34}"/>
          </ac:spMkLst>
        </pc:spChg>
        <pc:spChg chg="mod">
          <ac:chgData name="Eric Shing" userId="55e86778-ed07-4932-b7f7-986ff6c4be43" providerId="ADAL" clId="{211F9AF8-E8E1-4D4A-9F40-BF9DD1819D4A}" dt="2021-12-04T11:56:45.049" v="1035" actId="13926"/>
          <ac:spMkLst>
            <pc:docMk/>
            <pc:sldMk cId="752252182" sldId="458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11F9AF8-E8E1-4D4A-9F40-BF9DD1819D4A}" dt="2021-12-04T13:21:43.037" v="1613" actId="478"/>
          <ac:picMkLst>
            <pc:docMk/>
            <pc:sldMk cId="752252182" sldId="458"/>
            <ac:picMk id="8" creationId="{DF27701E-650E-4FE7-B652-8813C4CBB3FE}"/>
          </ac:picMkLst>
        </pc:picChg>
        <pc:picChg chg="add mod">
          <ac:chgData name="Eric Shing" userId="55e86778-ed07-4932-b7f7-986ff6c4be43" providerId="ADAL" clId="{211F9AF8-E8E1-4D4A-9F40-BF9DD1819D4A}" dt="2021-12-04T13:21:45.591" v="1614"/>
          <ac:picMkLst>
            <pc:docMk/>
            <pc:sldMk cId="752252182" sldId="458"/>
            <ac:picMk id="9" creationId="{EE39B73C-17C4-4F9F-AFD0-CACE735BC4F9}"/>
          </ac:picMkLst>
        </pc:picChg>
      </pc:sldChg>
      <pc:sldChg chg="del">
        <pc:chgData name="Eric Shing" userId="55e86778-ed07-4932-b7f7-986ff6c4be43" providerId="ADAL" clId="{211F9AF8-E8E1-4D4A-9F40-BF9DD1819D4A}" dt="2021-12-04T11:49:49.375" v="898" actId="47"/>
        <pc:sldMkLst>
          <pc:docMk/>
          <pc:sldMk cId="1842695242" sldId="459"/>
        </pc:sldMkLst>
      </pc:sldChg>
      <pc:sldChg chg="del">
        <pc:chgData name="Eric Shing" userId="55e86778-ed07-4932-b7f7-986ff6c4be43" providerId="ADAL" clId="{211F9AF8-E8E1-4D4A-9F40-BF9DD1819D4A}" dt="2021-12-04T11:49:50.930" v="899" actId="47"/>
        <pc:sldMkLst>
          <pc:docMk/>
          <pc:sldMk cId="3174492991" sldId="460"/>
        </pc:sldMkLst>
      </pc:sldChg>
      <pc:sldChg chg="addSp delSp modSp mod">
        <pc:chgData name="Eric Shing" userId="55e86778-ed07-4932-b7f7-986ff6c4be43" providerId="ADAL" clId="{211F9AF8-E8E1-4D4A-9F40-BF9DD1819D4A}" dt="2021-12-04T13:22:10.397" v="1621" actId="14100"/>
        <pc:sldMkLst>
          <pc:docMk/>
          <pc:sldMk cId="2784092166" sldId="461"/>
        </pc:sldMkLst>
        <pc:spChg chg="mod">
          <ac:chgData name="Eric Shing" userId="55e86778-ed07-4932-b7f7-986ff6c4be43" providerId="ADAL" clId="{211F9AF8-E8E1-4D4A-9F40-BF9DD1819D4A}" dt="2021-12-04T12:02:26.330" v="1180" actId="20577"/>
          <ac:spMkLst>
            <pc:docMk/>
            <pc:sldMk cId="2784092166" sldId="461"/>
            <ac:spMk id="7" creationId="{39318F9B-C871-499D-855F-B168902171FB}"/>
          </ac:spMkLst>
        </pc:spChg>
        <pc:spChg chg="mod">
          <ac:chgData name="Eric Shing" userId="55e86778-ed07-4932-b7f7-986ff6c4be43" providerId="ADAL" clId="{211F9AF8-E8E1-4D4A-9F40-BF9DD1819D4A}" dt="2021-12-04T13:22:10.397" v="1621" actId="14100"/>
          <ac:spMkLst>
            <pc:docMk/>
            <pc:sldMk cId="2784092166" sldId="461"/>
            <ac:spMk id="10" creationId="{7243D2E1-470A-4C4C-90C0-E7080BBE2DEC}"/>
          </ac:spMkLst>
        </pc:spChg>
        <pc:picChg chg="del">
          <ac:chgData name="Eric Shing" userId="55e86778-ed07-4932-b7f7-986ff6c4be43" providerId="ADAL" clId="{211F9AF8-E8E1-4D4A-9F40-BF9DD1819D4A}" dt="2021-12-04T12:02:16.383" v="1178" actId="478"/>
          <ac:picMkLst>
            <pc:docMk/>
            <pc:sldMk cId="2784092166" sldId="461"/>
            <ac:picMk id="5" creationId="{92693CCA-03F9-47D8-B60A-577AFEA5CC64}"/>
          </ac:picMkLst>
        </pc:picChg>
        <pc:picChg chg="add mod">
          <ac:chgData name="Eric Shing" userId="55e86778-ed07-4932-b7f7-986ff6c4be43" providerId="ADAL" clId="{211F9AF8-E8E1-4D4A-9F40-BF9DD1819D4A}" dt="2021-12-04T13:22:06.637" v="1620"/>
          <ac:picMkLst>
            <pc:docMk/>
            <pc:sldMk cId="2784092166" sldId="461"/>
            <ac:picMk id="9" creationId="{7C1ADCCD-43A3-455B-895A-2338E0C8C531}"/>
          </ac:picMkLst>
        </pc:picChg>
      </pc:sldChg>
      <pc:sldChg chg="del">
        <pc:chgData name="Eric Shing" userId="55e86778-ed07-4932-b7f7-986ff6c4be43" providerId="ADAL" clId="{211F9AF8-E8E1-4D4A-9F40-BF9DD1819D4A}" dt="2021-12-04T13:18:01.095" v="1576" actId="47"/>
        <pc:sldMkLst>
          <pc:docMk/>
          <pc:sldMk cId="1219105764" sldId="463"/>
        </pc:sldMkLst>
      </pc:sldChg>
      <pc:sldChg chg="del">
        <pc:chgData name="Eric Shing" userId="55e86778-ed07-4932-b7f7-986ff6c4be43" providerId="ADAL" clId="{211F9AF8-E8E1-4D4A-9F40-BF9DD1819D4A}" dt="2021-12-04T13:18:02.641" v="1578" actId="47"/>
        <pc:sldMkLst>
          <pc:docMk/>
          <pc:sldMk cId="161147810" sldId="464"/>
        </pc:sldMkLst>
      </pc:sldChg>
      <pc:sldChg chg="del">
        <pc:chgData name="Eric Shing" userId="55e86778-ed07-4932-b7f7-986ff6c4be43" providerId="ADAL" clId="{211F9AF8-E8E1-4D4A-9F40-BF9DD1819D4A}" dt="2021-12-04T13:18:03.435" v="1579" actId="47"/>
        <pc:sldMkLst>
          <pc:docMk/>
          <pc:sldMk cId="3812998" sldId="465"/>
        </pc:sldMkLst>
      </pc:sldChg>
      <pc:sldChg chg="del">
        <pc:chgData name="Eric Shing" userId="55e86778-ed07-4932-b7f7-986ff6c4be43" providerId="ADAL" clId="{211F9AF8-E8E1-4D4A-9F40-BF9DD1819D4A}" dt="2021-12-04T13:18:04.216" v="1580" actId="47"/>
        <pc:sldMkLst>
          <pc:docMk/>
          <pc:sldMk cId="3080907347" sldId="466"/>
        </pc:sldMkLst>
      </pc:sldChg>
      <pc:sldChg chg="del">
        <pc:chgData name="Eric Shing" userId="55e86778-ed07-4932-b7f7-986ff6c4be43" providerId="ADAL" clId="{211F9AF8-E8E1-4D4A-9F40-BF9DD1819D4A}" dt="2021-12-04T13:18:06.990" v="1583" actId="47"/>
        <pc:sldMkLst>
          <pc:docMk/>
          <pc:sldMk cId="2421735569" sldId="467"/>
        </pc:sldMkLst>
      </pc:sldChg>
      <pc:sldChg chg="del">
        <pc:chgData name="Eric Shing" userId="55e86778-ed07-4932-b7f7-986ff6c4be43" providerId="ADAL" clId="{211F9AF8-E8E1-4D4A-9F40-BF9DD1819D4A}" dt="2021-12-04T13:18:08.207" v="1584" actId="47"/>
        <pc:sldMkLst>
          <pc:docMk/>
          <pc:sldMk cId="1536529040" sldId="468"/>
        </pc:sldMkLst>
      </pc:sldChg>
      <pc:sldChg chg="del">
        <pc:chgData name="Eric Shing" userId="55e86778-ed07-4932-b7f7-986ff6c4be43" providerId="ADAL" clId="{211F9AF8-E8E1-4D4A-9F40-BF9DD1819D4A}" dt="2021-12-04T13:18:10.576" v="1587" actId="47"/>
        <pc:sldMkLst>
          <pc:docMk/>
          <pc:sldMk cId="3539317534" sldId="469"/>
        </pc:sldMkLst>
      </pc:sldChg>
      <pc:sldChg chg="del">
        <pc:chgData name="Eric Shing" userId="55e86778-ed07-4932-b7f7-986ff6c4be43" providerId="ADAL" clId="{211F9AF8-E8E1-4D4A-9F40-BF9DD1819D4A}" dt="2021-12-04T13:18:04.857" v="1581" actId="47"/>
        <pc:sldMkLst>
          <pc:docMk/>
          <pc:sldMk cId="533793263" sldId="470"/>
        </pc:sldMkLst>
      </pc:sldChg>
      <pc:sldChg chg="del">
        <pc:chgData name="Eric Shing" userId="55e86778-ed07-4932-b7f7-986ff6c4be43" providerId="ADAL" clId="{211F9AF8-E8E1-4D4A-9F40-BF9DD1819D4A}" dt="2021-12-04T13:18:05.548" v="1582" actId="47"/>
        <pc:sldMkLst>
          <pc:docMk/>
          <pc:sldMk cId="3629760186" sldId="471"/>
        </pc:sldMkLst>
      </pc:sldChg>
      <pc:sldChg chg="addSp delSp modSp mod">
        <pc:chgData name="Eric Shing" userId="55e86778-ed07-4932-b7f7-986ff6c4be43" providerId="ADAL" clId="{211F9AF8-E8E1-4D4A-9F40-BF9DD1819D4A}" dt="2021-12-04T13:53:02.626" v="1745" actId="1038"/>
        <pc:sldMkLst>
          <pc:docMk/>
          <pc:sldMk cId="3045120109" sldId="472"/>
        </pc:sldMkLst>
        <pc:picChg chg="del ord">
          <ac:chgData name="Eric Shing" userId="55e86778-ed07-4932-b7f7-986ff6c4be43" providerId="ADAL" clId="{211F9AF8-E8E1-4D4A-9F40-BF9DD1819D4A}" dt="2021-12-04T13:51:20.521" v="1732" actId="478"/>
          <ac:picMkLst>
            <pc:docMk/>
            <pc:sldMk cId="3045120109" sldId="472"/>
            <ac:picMk id="6" creationId="{0DC16266-7D09-44B6-96F4-D76586138695}"/>
          </ac:picMkLst>
        </pc:picChg>
        <pc:picChg chg="add del mod">
          <ac:chgData name="Eric Shing" userId="55e86778-ed07-4932-b7f7-986ff6c4be43" providerId="ADAL" clId="{211F9AF8-E8E1-4D4A-9F40-BF9DD1819D4A}" dt="2021-12-04T13:52:47.517" v="1740" actId="478"/>
          <ac:picMkLst>
            <pc:docMk/>
            <pc:sldMk cId="3045120109" sldId="472"/>
            <ac:picMk id="11" creationId="{540B119C-9CEA-4177-A562-B260A3F3FBF5}"/>
          </ac:picMkLst>
        </pc:picChg>
        <pc:picChg chg="add mod">
          <ac:chgData name="Eric Shing" userId="55e86778-ed07-4932-b7f7-986ff6c4be43" providerId="ADAL" clId="{211F9AF8-E8E1-4D4A-9F40-BF9DD1819D4A}" dt="2021-12-04T13:53:02.626" v="1745" actId="1038"/>
          <ac:picMkLst>
            <pc:docMk/>
            <pc:sldMk cId="3045120109" sldId="472"/>
            <ac:picMk id="13" creationId="{9C55F1F4-614E-4122-87B4-6F03AB990A5C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4:08:44.805" v="1824" actId="207"/>
        <pc:sldMkLst>
          <pc:docMk/>
          <pc:sldMk cId="2231841084" sldId="473"/>
        </pc:sldMkLst>
        <pc:spChg chg="mod">
          <ac:chgData name="Eric Shing" userId="55e86778-ed07-4932-b7f7-986ff6c4be43" providerId="ADAL" clId="{211F9AF8-E8E1-4D4A-9F40-BF9DD1819D4A}" dt="2021-12-04T11:42:19.188" v="745" actId="20577"/>
          <ac:spMkLst>
            <pc:docMk/>
            <pc:sldMk cId="2231841084" sldId="473"/>
            <ac:spMk id="9" creationId="{7FE50CA6-FD83-4593-AB6D-13047D4820AD}"/>
          </ac:spMkLst>
        </pc:spChg>
        <pc:spChg chg="mod">
          <ac:chgData name="Eric Shing" userId="55e86778-ed07-4932-b7f7-986ff6c4be43" providerId="ADAL" clId="{211F9AF8-E8E1-4D4A-9F40-BF9DD1819D4A}" dt="2021-12-04T14:08:44.805" v="1824" actId="207"/>
          <ac:spMkLst>
            <pc:docMk/>
            <pc:sldMk cId="2231841084" sldId="473"/>
            <ac:spMk id="10" creationId="{7243D2E1-470A-4C4C-90C0-E7080BBE2DEC}"/>
          </ac:spMkLst>
        </pc:spChg>
        <pc:spChg chg="add del">
          <ac:chgData name="Eric Shing" userId="55e86778-ed07-4932-b7f7-986ff6c4be43" providerId="ADAL" clId="{211F9AF8-E8E1-4D4A-9F40-BF9DD1819D4A}" dt="2021-12-04T11:52:16.750" v="983" actId="22"/>
          <ac:spMkLst>
            <pc:docMk/>
            <pc:sldMk cId="2231841084" sldId="473"/>
            <ac:spMk id="11" creationId="{A81D1C0F-9A83-4F56-B587-B5D748BE30CF}"/>
          </ac:spMkLst>
        </pc:spChg>
        <pc:picChg chg="add del mod">
          <ac:chgData name="Eric Shing" userId="55e86778-ed07-4932-b7f7-986ff6c4be43" providerId="ADAL" clId="{211F9AF8-E8E1-4D4A-9F40-BF9DD1819D4A}" dt="2021-12-04T13:25:04.767" v="1671" actId="478"/>
          <ac:picMkLst>
            <pc:docMk/>
            <pc:sldMk cId="2231841084" sldId="473"/>
            <ac:picMk id="7" creationId="{8B3E07AD-ED6F-4C24-BFB6-5AE80C7F18A1}"/>
          </ac:picMkLst>
        </pc:picChg>
        <pc:picChg chg="add del mod">
          <ac:chgData name="Eric Shing" userId="55e86778-ed07-4932-b7f7-986ff6c4be43" providerId="ADAL" clId="{211F9AF8-E8E1-4D4A-9F40-BF9DD1819D4A}" dt="2021-12-04T13:25:08.409" v="1673" actId="478"/>
          <ac:picMkLst>
            <pc:docMk/>
            <pc:sldMk cId="2231841084" sldId="473"/>
            <ac:picMk id="12" creationId="{E06ED574-5226-4504-B04F-4D36515397EF}"/>
          </ac:picMkLst>
        </pc:picChg>
        <pc:picChg chg="add mod">
          <ac:chgData name="Eric Shing" userId="55e86778-ed07-4932-b7f7-986ff6c4be43" providerId="ADAL" clId="{211F9AF8-E8E1-4D4A-9F40-BF9DD1819D4A}" dt="2021-12-04T13:25:16.416" v="1674"/>
          <ac:picMkLst>
            <pc:docMk/>
            <pc:sldMk cId="2231841084" sldId="473"/>
            <ac:picMk id="13" creationId="{5A5662A8-CBCE-4408-AF48-DAD7292F4C0A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4:06:47.054" v="1813" actId="6549"/>
        <pc:sldMkLst>
          <pc:docMk/>
          <pc:sldMk cId="4080004280" sldId="474"/>
        </pc:sldMkLst>
        <pc:spChg chg="mod">
          <ac:chgData name="Eric Shing" userId="55e86778-ed07-4932-b7f7-986ff6c4be43" providerId="ADAL" clId="{211F9AF8-E8E1-4D4A-9F40-BF9DD1819D4A}" dt="2021-12-04T14:06:47.054" v="1813" actId="6549"/>
          <ac:spMkLst>
            <pc:docMk/>
            <pc:sldMk cId="4080004280" sldId="474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11F9AF8-E8E1-4D4A-9F40-BF9DD1819D4A}" dt="2021-12-04T13:21:57.081" v="1618" actId="478"/>
          <ac:picMkLst>
            <pc:docMk/>
            <pc:sldMk cId="4080004280" sldId="474"/>
            <ac:picMk id="6" creationId="{CA00705E-5C1A-4631-A019-7EA189A35A7A}"/>
          </ac:picMkLst>
        </pc:picChg>
        <pc:picChg chg="add mod">
          <ac:chgData name="Eric Shing" userId="55e86778-ed07-4932-b7f7-986ff6c4be43" providerId="ADAL" clId="{211F9AF8-E8E1-4D4A-9F40-BF9DD1819D4A}" dt="2021-12-04T13:21:58.965" v="1619"/>
          <ac:picMkLst>
            <pc:docMk/>
            <pc:sldMk cId="4080004280" sldId="474"/>
            <ac:picMk id="11" creationId="{4A919CAA-34E3-4DB7-8421-B9B51B5D3E00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3:21:53.502" v="1616"/>
        <pc:sldMkLst>
          <pc:docMk/>
          <pc:sldMk cId="4255689379" sldId="475"/>
        </pc:sldMkLst>
        <pc:spChg chg="mod">
          <ac:chgData name="Eric Shing" userId="55e86778-ed07-4932-b7f7-986ff6c4be43" providerId="ADAL" clId="{211F9AF8-E8E1-4D4A-9F40-BF9DD1819D4A}" dt="2021-12-04T11:53:10.791" v="995"/>
          <ac:spMkLst>
            <pc:docMk/>
            <pc:sldMk cId="4255689379" sldId="475"/>
            <ac:spMk id="2" creationId="{47846F87-C540-4242-AC60-2ED0C82C4E34}"/>
          </ac:spMkLst>
        </pc:spChg>
        <pc:spChg chg="mod">
          <ac:chgData name="Eric Shing" userId="55e86778-ed07-4932-b7f7-986ff6c4be43" providerId="ADAL" clId="{211F9AF8-E8E1-4D4A-9F40-BF9DD1819D4A}" dt="2021-12-04T11:54:43.488" v="1017" actId="5793"/>
          <ac:spMkLst>
            <pc:docMk/>
            <pc:sldMk cId="4255689379" sldId="475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11F9AF8-E8E1-4D4A-9F40-BF9DD1819D4A}" dt="2021-12-04T13:21:51.361" v="1615" actId="478"/>
          <ac:picMkLst>
            <pc:docMk/>
            <pc:sldMk cId="4255689379" sldId="475"/>
            <ac:picMk id="4" creationId="{29F2F9A1-74CB-40ED-AA95-8F53726C7A12}"/>
          </ac:picMkLst>
        </pc:picChg>
        <pc:picChg chg="add mod">
          <ac:chgData name="Eric Shing" userId="55e86778-ed07-4932-b7f7-986ff6c4be43" providerId="ADAL" clId="{211F9AF8-E8E1-4D4A-9F40-BF9DD1819D4A}" dt="2021-12-04T13:21:53.502" v="1616"/>
          <ac:picMkLst>
            <pc:docMk/>
            <pc:sldMk cId="4255689379" sldId="475"/>
            <ac:picMk id="8" creationId="{3D5159F6-6639-4929-9599-E9D556FE06F4}"/>
          </ac:picMkLst>
        </pc:picChg>
      </pc:sldChg>
      <pc:sldChg chg="addSp modSp mod ord">
        <pc:chgData name="Eric Shing" userId="55e86778-ed07-4932-b7f7-986ff6c4be43" providerId="ADAL" clId="{211F9AF8-E8E1-4D4A-9F40-BF9DD1819D4A}" dt="2021-12-04T14:19:43.570" v="1831" actId="113"/>
        <pc:sldMkLst>
          <pc:docMk/>
          <pc:sldMk cId="3130261517" sldId="476"/>
        </pc:sldMkLst>
        <pc:spChg chg="mod">
          <ac:chgData name="Eric Shing" userId="55e86778-ed07-4932-b7f7-986ff6c4be43" providerId="ADAL" clId="{211F9AF8-E8E1-4D4A-9F40-BF9DD1819D4A}" dt="2021-12-04T11:59:12.595" v="1109"/>
          <ac:spMkLst>
            <pc:docMk/>
            <pc:sldMk cId="3130261517" sldId="476"/>
            <ac:spMk id="2" creationId="{47846F87-C540-4242-AC60-2ED0C82C4E34}"/>
          </ac:spMkLst>
        </pc:spChg>
        <pc:spChg chg="mod">
          <ac:chgData name="Eric Shing" userId="55e86778-ed07-4932-b7f7-986ff6c4be43" providerId="ADAL" clId="{211F9AF8-E8E1-4D4A-9F40-BF9DD1819D4A}" dt="2021-12-04T14:19:43.570" v="1831" actId="113"/>
          <ac:spMkLst>
            <pc:docMk/>
            <pc:sldMk cId="3130261517" sldId="476"/>
            <ac:spMk id="3" creationId="{1290911E-4358-441B-9B03-1CEF0CB1A3B5}"/>
          </ac:spMkLst>
        </pc:spChg>
        <pc:picChg chg="add mod">
          <ac:chgData name="Eric Shing" userId="55e86778-ed07-4932-b7f7-986ff6c4be43" providerId="ADAL" clId="{211F9AF8-E8E1-4D4A-9F40-BF9DD1819D4A}" dt="2021-12-04T13:21:33.639" v="1612"/>
          <ac:picMkLst>
            <pc:docMk/>
            <pc:sldMk cId="3130261517" sldId="476"/>
            <ac:picMk id="8" creationId="{8612C12D-5C01-43D8-837C-A261DE344027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3:21:06.660" v="1609" actId="14100"/>
        <pc:sldMkLst>
          <pc:docMk/>
          <pc:sldMk cId="3522479521" sldId="477"/>
        </pc:sldMkLst>
        <pc:spChg chg="mod">
          <ac:chgData name="Eric Shing" userId="55e86778-ed07-4932-b7f7-986ff6c4be43" providerId="ADAL" clId="{211F9AF8-E8E1-4D4A-9F40-BF9DD1819D4A}" dt="2021-12-04T11:57:38.060" v="1048" actId="113"/>
          <ac:spMkLst>
            <pc:docMk/>
            <pc:sldMk cId="3522479521" sldId="477"/>
            <ac:spMk id="3" creationId="{1290911E-4358-441B-9B03-1CEF0CB1A3B5}"/>
          </ac:spMkLst>
        </pc:spChg>
        <pc:picChg chg="add del">
          <ac:chgData name="Eric Shing" userId="55e86778-ed07-4932-b7f7-986ff6c4be43" providerId="ADAL" clId="{211F9AF8-E8E1-4D4A-9F40-BF9DD1819D4A}" dt="2021-12-04T13:21:03.354" v="1608" actId="478"/>
          <ac:picMkLst>
            <pc:docMk/>
            <pc:sldMk cId="3522479521" sldId="477"/>
            <ac:picMk id="4" creationId="{4B29BCC1-B308-40B1-83D0-97AED9909E05}"/>
          </ac:picMkLst>
        </pc:picChg>
        <pc:picChg chg="add mod">
          <ac:chgData name="Eric Shing" userId="55e86778-ed07-4932-b7f7-986ff6c4be43" providerId="ADAL" clId="{211F9AF8-E8E1-4D4A-9F40-BF9DD1819D4A}" dt="2021-12-04T13:21:06.660" v="1609" actId="14100"/>
          <ac:picMkLst>
            <pc:docMk/>
            <pc:sldMk cId="3522479521" sldId="477"/>
            <ac:picMk id="8" creationId="{D2F957B4-6D7F-4B4A-AED8-1AB4940196B7}"/>
          </ac:picMkLst>
        </pc:picChg>
      </pc:sldChg>
      <pc:sldChg chg="addSp modSp mod">
        <pc:chgData name="Eric Shing" userId="55e86778-ed07-4932-b7f7-986ff6c4be43" providerId="ADAL" clId="{211F9AF8-E8E1-4D4A-9F40-BF9DD1819D4A}" dt="2021-12-04T13:21:19.164" v="1611" actId="14100"/>
        <pc:sldMkLst>
          <pc:docMk/>
          <pc:sldMk cId="2945889331" sldId="478"/>
        </pc:sldMkLst>
        <pc:picChg chg="add mod">
          <ac:chgData name="Eric Shing" userId="55e86778-ed07-4932-b7f7-986ff6c4be43" providerId="ADAL" clId="{211F9AF8-E8E1-4D4A-9F40-BF9DD1819D4A}" dt="2021-12-04T13:21:19.164" v="1611" actId="14100"/>
          <ac:picMkLst>
            <pc:docMk/>
            <pc:sldMk cId="2945889331" sldId="478"/>
            <ac:picMk id="8" creationId="{6A758D77-253A-404B-AAA3-2602265CAC1E}"/>
          </ac:picMkLst>
        </pc:picChg>
      </pc:sldChg>
      <pc:sldChg chg="addSp delSp modSp mod">
        <pc:chgData name="Eric Shing" userId="55e86778-ed07-4932-b7f7-986ff6c4be43" providerId="ADAL" clId="{211F9AF8-E8E1-4D4A-9F40-BF9DD1819D4A}" dt="2021-12-04T14:27:08.315" v="1859" actId="1076"/>
        <pc:sldMkLst>
          <pc:docMk/>
          <pc:sldMk cId="2546616020" sldId="479"/>
        </pc:sldMkLst>
        <pc:spChg chg="mod">
          <ac:chgData name="Eric Shing" userId="55e86778-ed07-4932-b7f7-986ff6c4be43" providerId="ADAL" clId="{211F9AF8-E8E1-4D4A-9F40-BF9DD1819D4A}" dt="2021-12-04T13:23:30.547" v="1661" actId="20577"/>
          <ac:spMkLst>
            <pc:docMk/>
            <pc:sldMk cId="2546616020" sldId="479"/>
            <ac:spMk id="2" creationId="{B66E159E-B105-462D-A04C-7B86AD8A93FD}"/>
          </ac:spMkLst>
        </pc:spChg>
        <pc:spChg chg="mod">
          <ac:chgData name="Eric Shing" userId="55e86778-ed07-4932-b7f7-986ff6c4be43" providerId="ADAL" clId="{211F9AF8-E8E1-4D4A-9F40-BF9DD1819D4A}" dt="2021-12-04T13:56:13.845" v="1800" actId="6549"/>
          <ac:spMkLst>
            <pc:docMk/>
            <pc:sldMk cId="2546616020" sldId="479"/>
            <ac:spMk id="3" creationId="{1290911E-4358-441B-9B03-1CEF0CB1A3B5}"/>
          </ac:spMkLst>
        </pc:spChg>
        <pc:picChg chg="del">
          <ac:chgData name="Eric Shing" userId="55e86778-ed07-4932-b7f7-986ff6c4be43" providerId="ADAL" clId="{211F9AF8-E8E1-4D4A-9F40-BF9DD1819D4A}" dt="2021-12-04T13:15:41.490" v="1389" actId="478"/>
          <ac:picMkLst>
            <pc:docMk/>
            <pc:sldMk cId="2546616020" sldId="479"/>
            <ac:picMk id="8" creationId="{315430A6-0FAB-491A-9C9C-2D1D60216479}"/>
          </ac:picMkLst>
        </pc:picChg>
        <pc:picChg chg="add mod">
          <ac:chgData name="Eric Shing" userId="55e86778-ed07-4932-b7f7-986ff6c4be43" providerId="ADAL" clId="{211F9AF8-E8E1-4D4A-9F40-BF9DD1819D4A}" dt="2021-12-04T13:22:57.208" v="1628"/>
          <ac:picMkLst>
            <pc:docMk/>
            <pc:sldMk cId="2546616020" sldId="479"/>
            <ac:picMk id="9" creationId="{C23A49A4-F817-464A-BBB0-3AB1E81DF3F0}"/>
          </ac:picMkLst>
        </pc:picChg>
        <pc:picChg chg="add mod">
          <ac:chgData name="Eric Shing" userId="55e86778-ed07-4932-b7f7-986ff6c4be43" providerId="ADAL" clId="{211F9AF8-E8E1-4D4A-9F40-BF9DD1819D4A}" dt="2021-12-04T14:27:08.315" v="1859" actId="1076"/>
          <ac:picMkLst>
            <pc:docMk/>
            <pc:sldMk cId="2546616020" sldId="479"/>
            <ac:picMk id="10" creationId="{6FE752D4-DFF6-45B7-8E7C-A69B724F9718}"/>
          </ac:picMkLst>
        </pc:picChg>
      </pc:sldChg>
      <pc:sldChg chg="modSp mod ord">
        <pc:chgData name="Eric Shing" userId="55e86778-ed07-4932-b7f7-986ff6c4be43" providerId="ADAL" clId="{211F9AF8-E8E1-4D4A-9F40-BF9DD1819D4A}" dt="2021-12-04T14:26:38.914" v="1857" actId="948"/>
        <pc:sldMkLst>
          <pc:docMk/>
          <pc:sldMk cId="4250548732" sldId="480"/>
        </pc:sldMkLst>
        <pc:spChg chg="mod">
          <ac:chgData name="Eric Shing" userId="55e86778-ed07-4932-b7f7-986ff6c4be43" providerId="ADAL" clId="{211F9AF8-E8E1-4D4A-9F40-BF9DD1819D4A}" dt="2021-12-04T14:26:38.914" v="1857" actId="948"/>
          <ac:spMkLst>
            <pc:docMk/>
            <pc:sldMk cId="4250548732" sldId="480"/>
            <ac:spMk id="3" creationId="{1290911E-4358-441B-9B03-1CEF0CB1A3B5}"/>
          </ac:spMkLst>
        </pc:spChg>
      </pc:sldChg>
      <pc:sldChg chg="add del">
        <pc:chgData name="Eric Shing" userId="55e86778-ed07-4932-b7f7-986ff6c4be43" providerId="ADAL" clId="{211F9AF8-E8E1-4D4A-9F40-BF9DD1819D4A}" dt="2021-12-04T13:23:45.378" v="1664"/>
        <pc:sldMkLst>
          <pc:docMk/>
          <pc:sldMk cId="1708259999" sldId="481"/>
        </pc:sldMkLst>
      </pc:sldChg>
      <pc:sldChg chg="del">
        <pc:chgData name="Eric Shing" userId="55e86778-ed07-4932-b7f7-986ff6c4be43" providerId="ADAL" clId="{211F9AF8-E8E1-4D4A-9F40-BF9DD1819D4A}" dt="2021-12-04T13:32:12.219" v="1731" actId="47"/>
        <pc:sldMkLst>
          <pc:docMk/>
          <pc:sldMk cId="4188403587" sldId="4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17/05/2022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17/05/2022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n5jCq3d4Tf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365104"/>
            <a:ext cx="7772400" cy="12241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/5/2022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88C5A-7C11-4AE6-B580-C5907B09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BB721-6312-4B23-B7FB-05E3FA07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C09591-1CA2-4E8A-AE5D-9FC4CE7C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2FFE29-199A-44F6-8179-0BD669FE7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>
              <a:lnSpc>
                <a:spcPts val="3000"/>
              </a:lnSpc>
              <a:spcBef>
                <a:spcPts val="0"/>
              </a:spcBef>
            </a:pPr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天國撒種人</a:t>
            </a:r>
            <a:br>
              <a:rPr lang="en-AU" altLang="zh-TW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AU" altLang="zh-TW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馬太福音十三 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1-9, 17-23</a:t>
            </a: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4BBA-DFCE-B7D3-ECDE-2F5DA81B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極美的福音 </a:t>
            </a:r>
            <a:r>
              <a:rPr lang="en-HK" alt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– </a:t>
            </a:r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糖衣毒藥</a:t>
            </a:r>
            <a:endParaRPr lang="en-HK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6AB3-5421-BA27-48D9-F09304E5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tabLst>
                <a:tab pos="4306888" algn="l"/>
              </a:tabLst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「有求而必應」、「放膽說出，一把抓住」、「興盛福音」和「積極相信的神學」</a:t>
            </a:r>
            <a:endParaRPr lang="en-HK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4306888" algn="l"/>
              </a:tabLst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是扭曲了的福音</a:t>
            </a:r>
            <a:endParaRPr lang="en-HK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4306888" algn="l"/>
              </a:tabLst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神變成了「宇宙間的服務員」，服侍祂受造物的需要和願望。</a:t>
            </a:r>
            <a:endParaRPr lang="en-HK" sz="32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497C2-91D2-0F49-4009-186E249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63EC-F471-B840-8747-6849FC19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1CB37-DEF8-8FAD-9152-DC85C9A1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83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F7FF-5656-B069-025C-881EEB0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D3D3-6CD1-3A02-BDDB-13209D88D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FAA56-D95B-A77B-76D7-1CB670F1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F4D7-7040-00AD-DC97-A8E90D98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A22C-20E9-3821-7E60-4BF15D92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F582F0-A85E-6107-630C-F8EB923E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528E-0B90-269B-AAFE-B5A935FF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如何撒種？</a:t>
            </a:r>
            <a:endParaRPr lang="en-HK" sz="4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CA1E-154F-9721-96D5-50D67715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5040560" cy="53732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tabLst>
                <a:tab pos="5837238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 3</a:t>
            </a:r>
            <a:r>
              <a:rPr lang="en-HK" alt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有一個撒種的出去撒種。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4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撒的時候，有落在路旁的，飛鳥來吃盡了。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5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有落在土淺石頭地上的，土既不深，發苗最快，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6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日頭出來一曬，因為沒有根，就枯乾了。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7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有落在荊棘裡的，荊棘長起來，把它擠住了。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13:3-7) </a:t>
            </a:r>
            <a:endParaRPr lang="en-HK" altLang="zh-TW" sz="2600" dirty="0">
              <a:solidFill>
                <a:srgbClr val="000000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CE91-6977-7B5B-E6CB-CF1DAF5F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C488-274D-E845-F8C2-D23EDC12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0C19-63C2-D490-ABC2-C5638DB9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2054" name="Picture 6" descr="FROM THE MIND OF FIRE: A SCENARIO of FOUR SEEDS – (based on Matthew 13:1-23)">
            <a:extLst>
              <a:ext uri="{FF2B5EF4-FFF2-40B4-BE49-F238E27FC236}">
                <a16:creationId xmlns:a16="http://schemas.microsoft.com/office/drawing/2014/main" id="{E8EC8391-BA98-5BBF-6EA6-EDB5B288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05" y="1446886"/>
            <a:ext cx="366472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2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528E-0B90-269B-AAFE-B5A935FF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撒種比喻的二重信息</a:t>
            </a:r>
            <a:endParaRPr lang="en-HK" sz="4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CA1E-154F-9721-96D5-50D67715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25624"/>
            <a:ext cx="8352928" cy="5032376"/>
          </a:xfrm>
        </p:spPr>
        <p:txBody>
          <a:bodyPr>
            <a:noAutofit/>
          </a:bodyPr>
          <a:lstStyle/>
          <a:p>
            <a:pPr marL="630238" indent="-630238">
              <a:lnSpc>
                <a:spcPct val="100000"/>
              </a:lnSpc>
              <a:spcBef>
                <a:spcPts val="1800"/>
              </a:spcBef>
              <a:buNone/>
              <a:tabLst>
                <a:tab pos="630238" algn="l"/>
                <a:tab pos="5837238" algn="l"/>
              </a:tabLst>
            </a:pPr>
            <a:r>
              <a:rPr lang="en-AU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1.	</a:t>
            </a:r>
            <a:r>
              <a:rPr lang="zh-TW" altLang="en-US" sz="3200" dirty="0">
                <a:latin typeface="Times New Roman" panose="02020603050405020304" pitchFamily="18" charset="0"/>
                <a:ea typeface="Microsoft JhengHei UI" panose="020B0604030504040204" pitchFamily="34" charset="-120"/>
              </a:rPr>
              <a:t>就算有種子永遠不能成熟，又或者不能結果，這些是可能會發生的！</a:t>
            </a:r>
            <a:br>
              <a:rPr lang="en-HK" altLang="zh-TW" sz="3200" dirty="0">
                <a:latin typeface="Times New Roman" panose="02020603050405020304" pitchFamily="18" charset="0"/>
                <a:ea typeface="Microsoft JhengHei UI" panose="020B0604030504040204" pitchFamily="34" charset="-120"/>
              </a:rPr>
            </a:br>
            <a:r>
              <a:rPr lang="zh-TW" altLang="en-US" sz="3200" dirty="0">
                <a:latin typeface="Times New Roman" panose="02020603050405020304" pitchFamily="18" charset="0"/>
                <a:ea typeface="Microsoft JhengHei UI" panose="020B0604030504040204" pitchFamily="34" charset="-120"/>
              </a:rPr>
              <a:t>傳福音的過程是困難的，但不要灰心，因為這是必然的結果。</a:t>
            </a:r>
          </a:p>
          <a:p>
            <a:pPr marL="447675" indent="-447675">
              <a:lnSpc>
                <a:spcPct val="100000"/>
              </a:lnSpc>
              <a:spcBef>
                <a:spcPts val="1800"/>
              </a:spcBef>
              <a:buNone/>
              <a:tabLst>
                <a:tab pos="5837238" algn="l"/>
              </a:tabLst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	</a:t>
            </a:r>
            <a:endParaRPr lang="en-HK" altLang="zh-TW" sz="2600" dirty="0">
              <a:solidFill>
                <a:srgbClr val="000000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CE91-6977-7B5B-E6CB-CF1DAF5F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C488-274D-E845-F8C2-D23EDC12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0C19-63C2-D490-ABC2-C5638DB9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7" name="Picture 2" descr="FROM THE MIND OF FIRE: A SCENARIO of FOUR SEEDS – (based on Matthew 13:1-23)">
            <a:extLst>
              <a:ext uri="{FF2B5EF4-FFF2-40B4-BE49-F238E27FC236}">
                <a16:creationId xmlns:a16="http://schemas.microsoft.com/office/drawing/2014/main" id="{A55D96AB-A78C-7D4D-83BE-E59C643EA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66503" cy="14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2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528E-0B90-269B-AAFE-B5A935FF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撒種比喻的二重信息</a:t>
            </a:r>
            <a:endParaRPr lang="en-HK" sz="4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CA1E-154F-9721-96D5-50D67715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25624"/>
            <a:ext cx="8568952" cy="5032376"/>
          </a:xfrm>
        </p:spPr>
        <p:txBody>
          <a:bodyPr>
            <a:noAutofit/>
          </a:bodyPr>
          <a:lstStyle/>
          <a:p>
            <a:pPr marL="539750" indent="-539750">
              <a:lnSpc>
                <a:spcPct val="100000"/>
              </a:lnSpc>
              <a:spcBef>
                <a:spcPts val="1800"/>
              </a:spcBef>
              <a:buNone/>
              <a:tabLst>
                <a:tab pos="5837238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2.</a:t>
            </a:r>
            <a:r>
              <a:rPr lang="en-US" altLang="zh-TW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	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不要限制福音的對象，你只管講罷，因為不同的人都需要聽聞福音。就算你以為他是在路旁、淺土或者荊棘裡的人，他不會聽的，就算聽了都不會信。你都只管向他撒種，因為你不會知道他是不是好土，只有當那天他結出果子來，你才會發現你撒的種子落在好土上。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5837238" algn="l"/>
              </a:tabLst>
            </a:pPr>
            <a:endParaRPr lang="en-HK" altLang="zh-TW" sz="2600" dirty="0">
              <a:solidFill>
                <a:srgbClr val="000000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CE91-6977-7B5B-E6CB-CF1DAF5F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C488-274D-E845-F8C2-D23EDC12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0C19-63C2-D490-ABC2-C5638DB9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pic>
        <p:nvPicPr>
          <p:cNvPr id="7" name="Picture 2" descr="FROM THE MIND OF FIRE: A SCENARIO of FOUR SEEDS – (based on Matthew 13:1-23)">
            <a:extLst>
              <a:ext uri="{FF2B5EF4-FFF2-40B4-BE49-F238E27FC236}">
                <a16:creationId xmlns:a16="http://schemas.microsoft.com/office/drawing/2014/main" id="{4B43BD34-255D-6798-42EA-E8B98926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66503" cy="14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5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E6D1-2BE0-1A24-B3F3-D6645BA9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計算成敗得失才進行？</a:t>
            </a:r>
            <a:endParaRPr lang="en-HK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67BD3-7576-DC08-0E66-AABC811E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6"/>
            <a:ext cx="8407846" cy="49486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574198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今日，我們傳福音、撒種，往往花太多時間研究福音對象、籌算甚麼時機，計算成功率，又或者以往失敗的陰影太大了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…… </a:t>
            </a:r>
          </a:p>
          <a:p>
            <a:pPr>
              <a:lnSpc>
                <a:spcPct val="100000"/>
              </a:lnSpc>
              <a:tabLst>
                <a:tab pos="574198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於是，我們的焦點錯了，我們以為自己可以掌控一切</a:t>
            </a:r>
            <a:endParaRPr lang="en-HK" altLang="zh-TW" sz="3200" dirty="0">
              <a:effectLst/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5741988" algn="l"/>
              </a:tabLst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但傳福音，從來都不是一個計算，從來沒有一條必定成功的公式！</a:t>
            </a:r>
            <a:endParaRPr lang="en-HK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6A0B-602B-36B7-8DE1-65B6B047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B5BB-322E-0FD2-712F-ACAC84E1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D956-88FF-E781-88FE-03B8D57D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  <p:pic>
        <p:nvPicPr>
          <p:cNvPr id="7" name="Picture 2" descr="FROM THE MIND OF FIRE: A SCENARIO of FOUR SEEDS – (based on Matthew 13:1-23)">
            <a:extLst>
              <a:ext uri="{FF2B5EF4-FFF2-40B4-BE49-F238E27FC236}">
                <a16:creationId xmlns:a16="http://schemas.microsoft.com/office/drawing/2014/main" id="{222C2C89-59DD-50C3-CF96-FD508AC1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66503" cy="14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13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E6D1-2BE0-1A24-B3F3-D6645BA9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保羅對撒種比喻的詮釋</a:t>
            </a:r>
            <a:endParaRPr lang="en-HK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67BD3-7576-DC08-0E66-AABC811E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6"/>
            <a:ext cx="8407846" cy="49486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5741988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6 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栽種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了，亞波羅</a:t>
            </a:r>
            <a:r>
              <a:rPr lang="zh-TW" sz="32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澆灌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了，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唯有神叫他生長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7 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可見栽種的算不得什麼，澆灌的也算不得什麼，只在那叫他生長的神。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8 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栽種的和澆灌的都是一樣，但將來各人要照自己的工夫得自己的賞賜。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9 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因為</a:t>
            </a:r>
            <a:r>
              <a:rPr lang="zh-TW" sz="32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我們是與神同工的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HK" altLang="zh-TW" sz="26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林後</a:t>
            </a:r>
            <a:r>
              <a:rPr lang="en-HK" altLang="zh-TW" sz="26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3:6-9)</a:t>
            </a:r>
            <a:endParaRPr lang="en-HK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6A0B-602B-36B7-8DE1-65B6B047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B5BB-322E-0FD2-712F-ACAC84E1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D956-88FF-E781-88FE-03B8D57D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  <p:pic>
        <p:nvPicPr>
          <p:cNvPr id="7" name="Picture 2" descr="FROM THE MIND OF FIRE: A SCENARIO of FOUR SEEDS – (based on Matthew 13:1-23)">
            <a:extLst>
              <a:ext uri="{FF2B5EF4-FFF2-40B4-BE49-F238E27FC236}">
                <a16:creationId xmlns:a16="http://schemas.microsoft.com/office/drawing/2014/main" id="{222C2C89-59DD-50C3-CF96-FD508AC1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66503" cy="14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8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19FF-B648-FC44-D2CE-4C49F015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漫無目的撒種？</a:t>
            </a:r>
            <a:endParaRPr lang="en-HK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C2CF7-096D-42F2-C83E-5750E6061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48958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4:1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我在神面前，並在將來審判活人死人的基督耶穌面前，憑著他的顯現和他的國度囑咐你：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2 </a:t>
            </a:r>
            <a:r>
              <a:rPr lang="zh-TW" sz="32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務要傳道，無論得時不得時總要專心；並用百般的忍耐、各樣的教訓責備人、警戒人、勸勉人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3 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因為時候要到，人必厭煩純正的道理，耳朵發癢，就隨從自己的情慾，增添好些師傅，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4 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並且掩耳不聽真道，偏向荒渺的言語。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5 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你卻要凡事謹慎，忍受苦難，做傳道的工夫，盡你的職分。</a:t>
            </a:r>
            <a:endParaRPr lang="en-HK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EDEC0-00C7-7120-F35A-1FBAB7BD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61057-C192-54FC-A481-B681D386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E519-A198-ACCA-7C63-3383C13B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  <p:pic>
        <p:nvPicPr>
          <p:cNvPr id="7" name="Picture 2" descr="FROM THE MIND OF FIRE: A SCENARIO of FOUR SEEDS – (based on Matthew 13:1-23)">
            <a:extLst>
              <a:ext uri="{FF2B5EF4-FFF2-40B4-BE49-F238E27FC236}">
                <a16:creationId xmlns:a16="http://schemas.microsoft.com/office/drawing/2014/main" id="{5A877D27-255E-D2D2-E3BE-ECECB246E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66503" cy="14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B094-61A2-939E-04CA-3E3C113F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得時，不得時？</a:t>
            </a:r>
            <a:endParaRPr lang="en-HK" sz="4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9E1C-B38F-B2D3-6B5F-BD0A1588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對方願意聽、不願意聽的時候</a:t>
            </a:r>
            <a:endParaRPr lang="en-HK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自己忙於的工作、者空閒時候</a:t>
            </a:r>
            <a:endParaRPr lang="en-HK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心情好時或者心情不好時，</a:t>
            </a:r>
            <a:r>
              <a:rPr lang="en-US" altLang="zh-TW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……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保羅說：為了讓人有機會聽聞福音，我都願意花時間，不管心情有多壞、有多好，用耐性、用智慧</a:t>
            </a:r>
            <a:r>
              <a:rPr lang="en-US" altLang="zh-TW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</a:t>
            </a: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和人分享福音</a:t>
            </a:r>
            <a:endParaRPr lang="en-HK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143B-677A-F4C2-D0A8-1286FCBE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9E29F-F927-E8C2-D385-D79C35E5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A3DE-67D0-6069-E6F2-025F330C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  <p:pic>
        <p:nvPicPr>
          <p:cNvPr id="3074" name="Picture 2" descr="FROM THE MIND OF FIRE: A SCENARIO of FOUR SEEDS – (based on Matthew 13:1-23)">
            <a:extLst>
              <a:ext uri="{FF2B5EF4-FFF2-40B4-BE49-F238E27FC236}">
                <a16:creationId xmlns:a16="http://schemas.microsoft.com/office/drawing/2014/main" id="{C3560A72-B943-986F-DC71-489117CB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66503" cy="14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34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5528-288F-8607-4003-9B032381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43" y="136524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我要買鞋，買鞋，買鞋！</a:t>
            </a:r>
            <a:endParaRPr lang="en-HK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03C4E-2649-12B3-5FCE-FA2771E5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740747"/>
          </a:xfrm>
        </p:spPr>
        <p:txBody>
          <a:bodyPr>
            <a:normAutofit/>
          </a:bodyPr>
          <a:lstStyle/>
          <a:p>
            <a:r>
              <a:rPr lang="en-HK" dirty="0">
                <a:hlinkClick r:id="rId4"/>
              </a:rPr>
              <a:t>Https://www.youtube.com/watch?v=n5jCq3d4TfE</a:t>
            </a:r>
            <a:r>
              <a:rPr lang="en-HK" dirty="0"/>
              <a:t> </a:t>
            </a:r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1C47-865A-98A2-6B04-A975DA94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62DA-EE72-83F7-2434-3F0CA7AC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1FEFB-11EA-9BA0-C0EB-C695A6D3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  <p:pic>
        <p:nvPicPr>
          <p:cNvPr id="7" name="香港廣告 - 海港城(買鞋買鞋買鞋60''版)2002">
            <a:hlinkClick r:id="" action="ppaction://media"/>
            <a:extLst>
              <a:ext uri="{FF2B5EF4-FFF2-40B4-BE49-F238E27FC236}">
                <a16:creationId xmlns:a16="http://schemas.microsoft.com/office/drawing/2014/main" id="{265A25B2-C353-B4D4-F216-EFC2FBE06F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379" y="1371083"/>
            <a:ext cx="7422164" cy="54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3FEE-C1E0-F99E-FF0E-A2DAF5A6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天國撒種人</a:t>
            </a:r>
            <a:endParaRPr lang="en-HK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54901-FCC5-B6F6-F704-208C3A54B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耶穌親自解釋的比喻</a:t>
            </a:r>
            <a:endParaRPr lang="en-HK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三本附類福音書都有記載</a:t>
            </a:r>
            <a:endParaRPr lang="en-HK" altLang="zh-TW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是土地問題？或是其他</a:t>
            </a:r>
            <a:r>
              <a:rPr lang="en-HK" altLang="zh-TW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……</a:t>
            </a:r>
            <a:endParaRPr lang="en-HK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20FC-EFFF-E337-E899-084855E6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3A33E-17C5-BF67-4069-CF4D838B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FC1DD-E63B-7167-8539-998DFF31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86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5528-288F-8607-4003-9B032381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我要撒種，撒種，撒種！ </a:t>
            </a:r>
            <a:endParaRPr lang="en-HK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03C4E-2649-12B3-5FCE-FA2771E5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30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心情好撒種，心情唔好撒種，</a:t>
            </a:r>
          </a:p>
          <a:p>
            <a:pPr marL="0" indent="0">
              <a:buNone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撒種，撒種，</a:t>
            </a:r>
          </a:p>
          <a:p>
            <a:pPr marL="0" indent="0">
              <a:buNone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宴會前撒種，換畫後撒種，</a:t>
            </a:r>
          </a:p>
          <a:p>
            <a:pPr marL="0" indent="0">
              <a:buNone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紅色暴雨撒種，經濟低迷撒種，</a:t>
            </a:r>
          </a:p>
          <a:p>
            <a:pPr marL="0" indent="0">
              <a:buNone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撒種，</a:t>
            </a:r>
          </a:p>
          <a:p>
            <a:pPr marL="0" indent="0">
              <a:buNone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傷風感冒撒種，唔夠訓撒種，</a:t>
            </a:r>
          </a:p>
          <a:p>
            <a:pPr marL="0" indent="0">
              <a:buNone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撒種，</a:t>
            </a:r>
          </a:p>
          <a:p>
            <a:pPr marL="0" indent="0">
              <a:buNone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瘦身後撒種，想撒種時撒種，</a:t>
            </a:r>
          </a:p>
          <a:p>
            <a:pPr marL="0" indent="0">
              <a:buNone/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唔想撒種時，撒種。</a:t>
            </a:r>
          </a:p>
          <a:p>
            <a:endParaRPr lang="en-H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1C47-865A-98A2-6B04-A975DA94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62DA-EE72-83F7-2434-3F0CA7AC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1FEFB-11EA-9BA0-C0EB-C695A6D3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42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19FF-B648-FC44-D2CE-4C49F015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用盡一切辦法撒種</a:t>
            </a:r>
            <a:endParaRPr lang="en-HK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C2CF7-096D-42F2-C83E-5750E6061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48958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4:1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我在神面前，並在將來審判活人死人的基督耶穌面前，憑著他的顯現和他的國度囑咐你：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2 </a:t>
            </a:r>
            <a:r>
              <a:rPr lang="zh-TW" sz="32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務要傳道，無論得時不得時總要專心；並用百般的忍耐、各樣的教訓責備人、警戒人、勸勉人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3 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因為時候要到，人必厭煩純正的道理，耳朵發癢，就隨從自己的情慾，增添好些師傅，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4 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並且掩耳不聽真道，偏向荒渺的言語。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5 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你卻要凡事謹慎，忍受苦難，做傳道的工夫，盡你的職分。</a:t>
            </a:r>
            <a:endParaRPr lang="en-HK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EDEC0-00C7-7120-F35A-1FBAB7BD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61057-C192-54FC-A481-B681D386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E519-A198-ACCA-7C63-3383C13B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001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F08B1-510C-4BEC-B7A6-45D2551A3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10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10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C6D6EEB-4784-4CA4-B756-B2BA565FD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F02FE-310C-4BCF-AC46-04F93B5C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CE438-F53B-4C56-A823-AB85963A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6DCF19-1E97-44BE-B195-6337D7D7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9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528E-0B90-269B-AAFE-B5A935FF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馬太福音 </a:t>
            </a:r>
            <a:r>
              <a:rPr lang="en-HK" altLang="zh-TW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13:10-11</a:t>
            </a:r>
            <a:endParaRPr lang="en-HK" sz="4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CA1E-154F-9721-96D5-50D67715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10 </a:t>
            </a:r>
            <a:r>
              <a:rPr 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門徒進前來，問耶穌說：「對眾人講話為什麼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用比喻</a:t>
            </a:r>
            <a:r>
              <a:rPr 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呢？」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11 </a:t>
            </a:r>
            <a:r>
              <a:rPr 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耶穌回答說：「因為</a:t>
            </a:r>
            <a:r>
              <a:rPr lang="zh-TW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天國的奧祕</a:t>
            </a:r>
            <a:r>
              <a:rPr 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只叫你們知道，不叫他們知道。耶穌利用這些故事，讓我們能認識上帝的國度</a:t>
            </a:r>
            <a:r>
              <a:rPr lang="en-AU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……</a:t>
            </a:r>
            <a:r>
              <a:rPr 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HK" altLang="zh-TW" sz="32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HK" altLang="zh-TW" sz="32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地下故事，天上意義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HK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Earthly story with a heavenly meaning)</a:t>
            </a:r>
            <a:endParaRPr lang="en-HK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CE91-6977-7B5B-E6CB-CF1DAF5F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C488-274D-E845-F8C2-D23EDC12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0C19-63C2-D490-ABC2-C5638DB9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528E-0B90-269B-AAFE-B5A935FF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天國奧祕的七個比喻</a:t>
            </a:r>
            <a:endParaRPr lang="en-HK" sz="4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CA1E-154F-9721-96D5-50D67715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當那一天，耶穌從房子裡出來，坐在海邊。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2 </a:t>
            </a:r>
            <a:r>
              <a:rPr 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有許多人到他那裡聚集，他只得上船坐下，眾人都站在岸上。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3 </a:t>
            </a:r>
            <a:r>
              <a:rPr lang="zh-TW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祂</a:t>
            </a:r>
            <a:r>
              <a:rPr lang="zh-TW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用比喻對他們講許多道理</a:t>
            </a:r>
            <a:r>
              <a:rPr 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AU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</a:rPr>
              <a:t>……</a:t>
            </a:r>
            <a:r>
              <a:rPr lang="zh-TW" sz="32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HK" altLang="zh-TW" sz="32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耶穌又設個比喻對他們說：「</a:t>
            </a:r>
            <a:r>
              <a:rPr lang="zh-TW" altLang="en-US" sz="3200" b="1" dirty="0">
                <a:highlight>
                  <a:srgbClr val="00FF0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天國好像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人撒好種在田裡，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…… (</a:t>
            </a:r>
            <a:r>
              <a:rPr lang="en-HK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節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HK" altLang="zh-TW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b="1" dirty="0">
                <a:highlight>
                  <a:srgbClr val="FF00FF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天國好像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」、「</a:t>
            </a:r>
            <a:r>
              <a:rPr lang="zh-TW" altLang="en-US" sz="3200" b="1" dirty="0">
                <a:solidFill>
                  <a:schemeClr val="bg1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天國又好像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HK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(31, 33, 44, 45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 </a:t>
            </a:r>
            <a:r>
              <a:rPr lang="en-HK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47 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節</a:t>
            </a:r>
            <a:r>
              <a:rPr lang="en-HK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HK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CE91-6977-7B5B-E6CB-CF1DAF5F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C488-274D-E845-F8C2-D23EDC12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0C19-63C2-D490-ABC2-C5638DB9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66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528E-0B90-269B-AAFE-B5A935FF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天國撒種人 </a:t>
            </a:r>
            <a:r>
              <a:rPr lang="en-HK" altLang="zh-TW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HK" altLang="zh-TW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13:1-9, 17-23)</a:t>
            </a:r>
            <a:endParaRPr lang="en-HK" sz="32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CA1E-154F-9721-96D5-50D67715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Who –– </a:t>
            </a:r>
            <a:r>
              <a:rPr lang="zh-TW" altLang="en-US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誰是撒種人？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2.	</a:t>
            </a:r>
            <a:r>
              <a:rPr lang="en-HK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What –– </a:t>
            </a:r>
            <a:r>
              <a:rPr lang="zh-TW" altLang="en-US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撒什麼種子？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3.	</a:t>
            </a:r>
            <a:r>
              <a:rPr lang="en-HK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How –– </a:t>
            </a:r>
            <a:r>
              <a:rPr lang="zh-TW" altLang="en-US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如何撒種？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4.	</a:t>
            </a:r>
            <a:r>
              <a:rPr lang="en-HK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Why –– </a:t>
            </a:r>
            <a:r>
              <a:rPr lang="zh-TW" altLang="en-US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為何撒種？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5.	</a:t>
            </a:r>
            <a:r>
              <a:rPr lang="en-HK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When –– </a:t>
            </a:r>
            <a:r>
              <a:rPr lang="zh-TW" altLang="en-US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何時撒種？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HK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CE91-6977-7B5B-E6CB-CF1DAF5F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C488-274D-E845-F8C2-D23EDC12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0C19-63C2-D490-ABC2-C5638DB9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61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528E-0B90-269B-AAFE-B5A935FF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誰是撒種人？</a:t>
            </a:r>
            <a:endParaRPr lang="en-HK" sz="4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CA1E-154F-9721-96D5-50D67715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25624"/>
            <a:ext cx="8352928" cy="5032376"/>
          </a:xfrm>
        </p:spPr>
        <p:txBody>
          <a:bodyPr>
            <a:normAutofit/>
          </a:bodyPr>
          <a:lstStyle/>
          <a:p>
            <a:pPr>
              <a:lnSpc>
                <a:spcPts val="3900"/>
              </a:lnSpc>
              <a:spcBef>
                <a:spcPts val="1800"/>
              </a:spcBef>
            </a:pPr>
            <a:r>
              <a:rPr lang="en-US" altLang="zh-TW" sz="3200" baseline="30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祂用比喻對他們講許多道理，說：「</a:t>
            </a:r>
            <a:r>
              <a:rPr lang="zh-TW" altLang="en-US" sz="3200" b="1" dirty="0">
                <a:solidFill>
                  <a:schemeClr val="bg1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有一個撒種的出去撒種。</a:t>
            </a:r>
            <a:r>
              <a:rPr lang="en-US" altLang="zh-TW" sz="3200" b="1" baseline="30000" dirty="0">
                <a:solidFill>
                  <a:schemeClr val="bg1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1" dirty="0">
                <a:solidFill>
                  <a:schemeClr val="bg1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撒的時候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HK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en-HK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HK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13:3-4)</a:t>
            </a:r>
          </a:p>
          <a:p>
            <a:pPr>
              <a:lnSpc>
                <a:spcPts val="3900"/>
              </a:lnSpc>
              <a:spcBef>
                <a:spcPts val="1800"/>
              </a:spcBef>
            </a:pP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耶穌就用比喻教訓他們許多道理。在教訓之間，對他們說：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你們聽啊！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有一個撒種的出去撒種。</a:t>
            </a:r>
            <a:r>
              <a:rPr lang="en-US" altLang="zh-TW" sz="3200" b="1" i="0" baseline="30000" dirty="0">
                <a:solidFill>
                  <a:srgbClr val="FFFF00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撒的時候</a:t>
            </a: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HK" altLang="zh-TW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en-HK" altLang="zh-TW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馬</a:t>
            </a:r>
            <a:r>
              <a:rPr lang="zh-TW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en-HK" altLang="zh-TW" sz="26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4:2-4)</a:t>
            </a:r>
          </a:p>
          <a:p>
            <a:pPr>
              <a:lnSpc>
                <a:spcPts val="3900"/>
              </a:lnSpc>
              <a:spcBef>
                <a:spcPts val="1800"/>
              </a:spcBef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4 </a:t>
            </a:r>
            <a:r>
              <a:rPr lang="en-HK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耶穌就用比喻說： 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5 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b="1" i="0" dirty="0">
                <a:solidFill>
                  <a:srgbClr val="92D050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有一個撒種的出去撒種。撒的時候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HK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en-HK" altLang="zh-TW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路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加</a:t>
            </a:r>
            <a:r>
              <a:rPr lang="en-HK" altLang="zh-TW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8:4-5)</a:t>
            </a:r>
            <a:endParaRPr lang="en-HK" sz="26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CE91-6977-7B5B-E6CB-CF1DAF5F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C488-274D-E845-F8C2-D23EDC12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0C19-63C2-D490-ABC2-C5638DB9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72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528E-0B90-269B-AAFE-B5A935FF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誰是今天撒種人？</a:t>
            </a:r>
            <a:endParaRPr lang="en-HK" sz="4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CA1E-154F-9721-96D5-50D67715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25624"/>
            <a:ext cx="8568952" cy="50323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tabLst>
                <a:tab pos="5837238" algn="l"/>
              </a:tabLst>
            </a:pPr>
            <a:r>
              <a:rPr lang="zh-TW" alt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那落在好土裡的，就是人聽了道，持守在誠實善良的心裡，並且忍耐著結實。</a:t>
            </a:r>
            <a:r>
              <a:rPr lang="zh-TW" altLang="en-US" sz="3000" b="1" i="0" dirty="0">
                <a:solidFill>
                  <a:srgbClr val="FFFF00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「沒有人點燈用器皿蓋上或放在床底下，乃</a:t>
            </a:r>
            <a:r>
              <a:rPr lang="zh-TW" altLang="en-US" sz="3200" b="1" i="0" dirty="0">
                <a:solidFill>
                  <a:srgbClr val="FFFF00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是放在燈臺上，叫進來的人看見亮光。</a:t>
            </a:r>
            <a:r>
              <a:rPr lang="en-HK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HK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HK" altLang="zh-TW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路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加</a:t>
            </a:r>
            <a:r>
              <a:rPr lang="en-HK" altLang="zh-TW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8:15-16)</a:t>
            </a:r>
            <a:endParaRPr lang="en-HK" sz="2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5837238" algn="l"/>
              </a:tabLst>
            </a:pPr>
            <a:r>
              <a:rPr lang="zh-TW" alt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那撒在好地上的，就是人聽道又領受，並且結實，有三十倍的，有六十倍的，有一百倍的。」耶穌又對他們說：「</a:t>
            </a:r>
            <a:r>
              <a:rPr lang="zh-TW" altLang="en-US" sz="3000" b="1" i="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人拿燈來，豈是要放在斗底下、床底下，不放在燈臺上嗎？</a:t>
            </a:r>
            <a:r>
              <a:rPr lang="en-HK" altLang="zh-TW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HK" altLang="zh-TW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HK" altLang="zh-TW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馬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en-HK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4:20-21)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CE91-6977-7B5B-E6CB-CF1DAF5F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C488-274D-E845-F8C2-D23EDC12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0C19-63C2-D490-ABC2-C5638DB9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7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528E-0B90-269B-AAFE-B5A935FF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撒什麼種子？</a:t>
            </a:r>
            <a:endParaRPr lang="en-HK" sz="4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CA1E-154F-9721-96D5-50D67715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25624"/>
            <a:ext cx="8568952" cy="50323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tabLst>
                <a:tab pos="5837238" algn="l"/>
              </a:tabLst>
            </a:pP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凡聽見</a:t>
            </a:r>
            <a:r>
              <a:rPr lang="zh-TW" altLang="en-US" sz="3200" i="0" dirty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天國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道理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不明白的</a:t>
            </a:r>
            <a:r>
              <a:rPr lang="en-HK" altLang="zh-TW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…	</a:t>
            </a:r>
            <a:r>
              <a:rPr lang="en-HK" altLang="zh-TW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HK" altLang="zh-TW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13:19)</a:t>
            </a:r>
            <a:endParaRPr lang="en-HK" sz="24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5837238" algn="l"/>
              </a:tabLst>
            </a:pPr>
            <a:r>
              <a:rPr lang="zh-TW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撒種之人所撒的就是</a:t>
            </a:r>
            <a:r>
              <a:rPr lang="zh-TW" altLang="en-US" sz="32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道</a:t>
            </a:r>
            <a:r>
              <a:rPr lang="en-HK" altLang="zh-TW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HK" altLang="zh-TW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馬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en-HK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4:14)</a:t>
            </a: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5837238" algn="l"/>
              </a:tabLst>
            </a:pP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這比喻乃是這樣：種子就是</a:t>
            </a:r>
            <a:r>
              <a:rPr lang="zh-TW" altLang="en-US" sz="3200" b="1" i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神的道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HK" altLang="zh-TW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路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加</a:t>
            </a:r>
            <a:r>
              <a:rPr lang="en-HK" altLang="zh-TW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8:11)</a:t>
            </a: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5837238" algn="l"/>
              </a:tabLst>
            </a:pPr>
            <a:endParaRPr lang="en-HK" sz="2400" dirty="0">
              <a:solidFill>
                <a:srgbClr val="000000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5837238" algn="l"/>
              </a:tabLst>
            </a:pP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道 </a:t>
            </a:r>
            <a:r>
              <a:rPr lang="en-HK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道理 </a:t>
            </a:r>
            <a:r>
              <a:rPr lang="en-HK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l-GR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λόγος</a:t>
            </a:r>
            <a:r>
              <a:rPr lang="en-HK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) = 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耶穌基督</a:t>
            </a:r>
            <a:endParaRPr lang="en-HK" sz="32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5837238" algn="l"/>
              </a:tabLst>
            </a:pP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太初有</a:t>
            </a:r>
            <a:r>
              <a:rPr lang="zh-TW" altLang="en-US" sz="32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道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道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與神同在，</a:t>
            </a:r>
            <a:r>
              <a:rPr lang="zh-TW" altLang="en-US" sz="32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道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就是神，這</a:t>
            </a:r>
            <a:r>
              <a:rPr lang="zh-TW" altLang="en-US" sz="32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道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太初與神同在。</a:t>
            </a:r>
            <a:r>
              <a:rPr lang="en-HK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約翰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1:1-2) </a:t>
            </a:r>
            <a:endParaRPr lang="en-HK" altLang="zh-TW" sz="2600" dirty="0">
              <a:solidFill>
                <a:srgbClr val="000000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CE91-6977-7B5B-E6CB-CF1DAF5F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C488-274D-E845-F8C2-D23EDC12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0C19-63C2-D490-ABC2-C5638DB9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93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4BBA-DFCE-B7D3-ECDE-2F5DA81B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極美的福音！</a:t>
            </a:r>
            <a:endParaRPr lang="en-HK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6AB3-5421-BA27-48D9-F09304E5C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4306888" algn="l"/>
              </a:tabLst>
            </a:pPr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我相信神的旨意就是要所有人興旺，因爲我在神的話語裡看到這一點，而不是因爲這給其他人帶來極大幫助。我不定睛在人身上，而是定睛在賜我能力得到財富的神身上。</a:t>
            </a:r>
            <a:r>
              <a:rPr lang="en-HK" altLang="zh-TW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	</a:t>
            </a:r>
            <a:r>
              <a:rPr lang="en-HK" altLang="zh-TW" sz="3200" dirty="0"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-- Robert Tilton</a:t>
            </a:r>
            <a:endParaRPr lang="en-HK" sz="3200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497C2-91D2-0F49-4009-186E249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26/12/2021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63EC-F471-B840-8747-6849FC19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1CB37-DEF8-8FAD-9152-DC85C9A1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23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7994</TotalTime>
  <Words>2081</Words>
  <Application>Microsoft Office PowerPoint</Application>
  <PresentationFormat>On-screen Show (4:3)</PresentationFormat>
  <Paragraphs>121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Microsoft JhengHei</vt:lpstr>
      <vt:lpstr>Microsoft JhengHei UI</vt:lpstr>
      <vt:lpstr>Microsoft YaHei</vt:lpstr>
      <vt:lpstr>system-ui</vt:lpstr>
      <vt:lpstr>Arial</vt:lpstr>
      <vt:lpstr>Calibri</vt:lpstr>
      <vt:lpstr>Calibri Light</vt:lpstr>
      <vt:lpstr>Times New Roman</vt:lpstr>
      <vt:lpstr>Office Theme</vt:lpstr>
      <vt:lpstr>天國撒種人  馬太福音十三 1-9, 17-23</vt:lpstr>
      <vt:lpstr>天國撒種人</vt:lpstr>
      <vt:lpstr>馬太福音 13:10-11</vt:lpstr>
      <vt:lpstr>天國奧祕的七個比喻</vt:lpstr>
      <vt:lpstr>天國撒種人 (馬太 13:1-9, 17-23)</vt:lpstr>
      <vt:lpstr>誰是撒種人？</vt:lpstr>
      <vt:lpstr>誰是今天撒種人？</vt:lpstr>
      <vt:lpstr>撒什麼種子？</vt:lpstr>
      <vt:lpstr>極美的福音！</vt:lpstr>
      <vt:lpstr>極美的福音 – 糖衣毒藥</vt:lpstr>
      <vt:lpstr>PowerPoint Presentation</vt:lpstr>
      <vt:lpstr>如何撒種？</vt:lpstr>
      <vt:lpstr>撒種比喻的二重信息</vt:lpstr>
      <vt:lpstr>撒種比喻的二重信息</vt:lpstr>
      <vt:lpstr>計算成敗得失才進行？</vt:lpstr>
      <vt:lpstr>保羅對撒種比喻的詮釋</vt:lpstr>
      <vt:lpstr>漫無目的撒種？</vt:lpstr>
      <vt:lpstr>得時，不得時？</vt:lpstr>
      <vt:lpstr>我要買鞋，買鞋，買鞋！</vt:lpstr>
      <vt:lpstr>我要撒種，撒種，撒種！ </vt:lpstr>
      <vt:lpstr>用盡一切辦法撒種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Maggie Chu</cp:lastModifiedBy>
  <cp:revision>99</cp:revision>
  <dcterms:created xsi:type="dcterms:W3CDTF">2013-10-11T11:36:12Z</dcterms:created>
  <dcterms:modified xsi:type="dcterms:W3CDTF">2022-05-17T07:33:19Z</dcterms:modified>
</cp:coreProperties>
</file>