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96699"/>
  </p:normalViewPr>
  <p:slideViewPr>
    <p:cSldViewPr snapToGrid="0" snapToObjects="1">
      <p:cViewPr varScale="1">
        <p:scale>
          <a:sx n="122" d="100"/>
          <a:sy n="122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C5E9-AFE7-884B-BE9B-E4E9BAC2B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耶穌接納罪人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ECDAD-E823-9A48-A3A1-5F9B3AA0E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路加</a:t>
            </a:r>
            <a:r>
              <a:rPr lang="en-US" altLang="zh-TW" dirty="0"/>
              <a:t> 15</a:t>
            </a:r>
            <a:r>
              <a:rPr lang="en-AU" altLang="zh-TW" dirty="0"/>
              <a:t>:</a:t>
            </a:r>
            <a:r>
              <a:rPr lang="en-US" altLang="zh-TW" dirty="0"/>
              <a:t>1-7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03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AU" sz="5400" dirty="0">
                <a:latin typeface="+mn-ea"/>
                <a:ea typeface="+mn-ea"/>
              </a:rPr>
              <a:t> 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altLang="zh-TW" sz="2400" dirty="0">
              <a:latin typeface="+mn-ea"/>
            </a:endParaRPr>
          </a:p>
          <a:p>
            <a:pPr lvl="1"/>
            <a:r>
              <a:rPr lang="zh-TW" altLang="en-AU" sz="2400" b="1" i="0" dirty="0">
                <a:latin typeface="+mn-ea"/>
              </a:rPr>
              <a:t>迷失</a:t>
            </a:r>
            <a:r>
              <a:rPr lang="en-AU" altLang="zh-TW" sz="2400" b="1" i="0" dirty="0">
                <a:latin typeface="+mn-ea"/>
              </a:rPr>
              <a:t>: </a:t>
            </a:r>
            <a:r>
              <a:rPr lang="zh-TW" altLang="en-AU" sz="2400" i="0" dirty="0">
                <a:latin typeface="+mn-ea"/>
              </a:rPr>
              <a:t>弟兄姐妹</a:t>
            </a:r>
            <a:r>
              <a:rPr lang="en-AU" altLang="zh-TW" sz="2400" i="0" dirty="0">
                <a:latin typeface="+mn-ea"/>
              </a:rPr>
              <a:t>, </a:t>
            </a:r>
            <a:r>
              <a:rPr lang="zh-TW" altLang="en-US" sz="2400" i="0" dirty="0">
                <a:latin typeface="+mn-ea"/>
              </a:rPr>
              <a:t>你怎樣去看身邊的人</a:t>
            </a:r>
            <a:r>
              <a:rPr lang="en-AU" sz="2400" i="0" dirty="0">
                <a:latin typeface="+mn-ea"/>
              </a:rPr>
              <a:t>?</a:t>
            </a:r>
            <a:r>
              <a:rPr lang="zh-TW" altLang="en-US" sz="2400" i="0" dirty="0">
                <a:latin typeface="+mn-ea"/>
              </a:rPr>
              <a:t>你怎樣去標籤身邊的人</a:t>
            </a:r>
            <a:r>
              <a:rPr lang="en-AU" sz="2400" i="0" dirty="0">
                <a:latin typeface="+mn-ea"/>
              </a:rPr>
              <a:t>?</a:t>
            </a:r>
          </a:p>
          <a:p>
            <a:pPr lvl="1"/>
            <a:endParaRPr lang="en-AU" sz="2400" i="0" dirty="0">
              <a:latin typeface="+mn-ea"/>
            </a:endParaRPr>
          </a:p>
          <a:p>
            <a:pPr lvl="1"/>
            <a:r>
              <a:rPr lang="zh-TW" altLang="en-US" sz="2400" b="1" i="0" dirty="0">
                <a:latin typeface="+mn-ea"/>
              </a:rPr>
              <a:t>尋找</a:t>
            </a:r>
            <a:r>
              <a:rPr lang="en-AU" altLang="zh-TW" sz="2400" b="1" i="0" dirty="0">
                <a:latin typeface="+mn-ea"/>
              </a:rPr>
              <a:t>: </a:t>
            </a:r>
            <a:r>
              <a:rPr lang="zh-TW" altLang="en-US" sz="2400" i="0" dirty="0">
                <a:latin typeface="+mn-ea"/>
              </a:rPr>
              <a:t>弟兄姊妹</a:t>
            </a:r>
            <a:r>
              <a:rPr lang="en-AU" sz="2400" i="0" dirty="0">
                <a:latin typeface="+mn-ea"/>
              </a:rPr>
              <a:t>,</a:t>
            </a:r>
            <a:r>
              <a:rPr lang="zh-TW" altLang="en-US" sz="2400" i="0" dirty="0">
                <a:latin typeface="+mn-ea"/>
              </a:rPr>
              <a:t>你怎樣去看你自己</a:t>
            </a:r>
            <a:r>
              <a:rPr lang="en-AU" altLang="zh-TW" sz="2400" i="0" dirty="0">
                <a:latin typeface="+mn-ea"/>
              </a:rPr>
              <a:t>?</a:t>
            </a:r>
          </a:p>
          <a:p>
            <a:pPr lvl="1"/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US" sz="2400" b="1" i="0" dirty="0">
                <a:latin typeface="+mn-ea"/>
              </a:rPr>
              <a:t>慶祝</a:t>
            </a:r>
            <a:r>
              <a:rPr lang="en-AU" altLang="zh-TW" sz="2400" b="1" i="0" dirty="0">
                <a:latin typeface="+mn-ea"/>
              </a:rPr>
              <a:t>: </a:t>
            </a:r>
            <a:r>
              <a:rPr lang="zh-TW" altLang="en-US" sz="2400" i="0" dirty="0">
                <a:latin typeface="+mn-ea"/>
              </a:rPr>
              <a:t>弟兄姊妹</a:t>
            </a:r>
            <a:r>
              <a:rPr lang="en-AU" sz="2400" i="0" dirty="0">
                <a:latin typeface="+mn-ea"/>
              </a:rPr>
              <a:t>,</a:t>
            </a:r>
            <a:r>
              <a:rPr lang="zh-TW" altLang="en-US" sz="2400" i="0" dirty="0">
                <a:latin typeface="+mn-ea"/>
              </a:rPr>
              <a:t>你怎樣去看事奉</a:t>
            </a:r>
            <a:r>
              <a:rPr lang="en-AU" altLang="zh-TW" sz="2400" i="0" dirty="0">
                <a:latin typeface="+mn-ea"/>
              </a:rPr>
              <a:t>,</a:t>
            </a:r>
            <a:r>
              <a:rPr lang="zh-TW" altLang="en-US" sz="2400" i="0" dirty="0">
                <a:latin typeface="+mn-ea"/>
              </a:rPr>
              <a:t>看信仰</a:t>
            </a:r>
            <a:r>
              <a:rPr lang="en-AU" altLang="zh-TW" sz="2400" i="0" dirty="0">
                <a:latin typeface="+mn-ea"/>
              </a:rPr>
              <a:t>?</a:t>
            </a:r>
          </a:p>
          <a:p>
            <a:pPr lvl="1"/>
            <a:endParaRPr lang="en-AU" altLang="zh-TW" sz="2400" i="0" dirty="0">
              <a:latin typeface="+mn-ea"/>
            </a:endParaRPr>
          </a:p>
          <a:p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9022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</a:rPr>
              <a:t>慶祝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9254"/>
            <a:ext cx="9601200" cy="4598276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endParaRPr lang="en-AU" altLang="zh-TW" sz="2400" i="0" dirty="0">
              <a:latin typeface="+mn-ea"/>
            </a:endParaRPr>
          </a:p>
          <a:p>
            <a:r>
              <a:rPr lang="zh-TW" altLang="en-US" sz="2400" b="1" i="0" dirty="0">
                <a:latin typeface="+mn-ea"/>
              </a:rPr>
              <a:t>慶祝</a:t>
            </a:r>
            <a:r>
              <a:rPr lang="en-AU" altLang="zh-TW" sz="2400" b="1" i="0" dirty="0">
                <a:latin typeface="+mn-ea"/>
              </a:rPr>
              <a:t>: </a:t>
            </a:r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US" sz="2400" i="0" dirty="0"/>
              <a:t>感受到耶穌基督的心腸</a:t>
            </a:r>
            <a:endParaRPr lang="en-AU" altLang="zh-TW" sz="2400" i="0" dirty="0"/>
          </a:p>
          <a:p>
            <a:pPr lvl="1"/>
            <a:endParaRPr lang="en-AU" altLang="zh-TW" sz="2400" i="0" dirty="0"/>
          </a:p>
          <a:p>
            <a:pPr lvl="1"/>
            <a:r>
              <a:rPr lang="zh-TW" altLang="en-AU" sz="2400" i="0" dirty="0">
                <a:latin typeface="+mn-ea"/>
              </a:rPr>
              <a:t>理性的教導</a:t>
            </a:r>
            <a:r>
              <a:rPr lang="en-AU" altLang="zh-TW" sz="2400" i="0" dirty="0">
                <a:latin typeface="+mn-ea"/>
              </a:rPr>
              <a:t>: </a:t>
            </a:r>
          </a:p>
          <a:p>
            <a:pPr lvl="2"/>
            <a:r>
              <a:rPr lang="zh-TW" altLang="en-US" sz="2000" dirty="0">
                <a:latin typeface="+mn-ea"/>
              </a:rPr>
              <a:t>怎樣去看身邊的人</a:t>
            </a:r>
            <a:r>
              <a:rPr lang="en-AU" sz="2000" dirty="0">
                <a:latin typeface="+mn-ea"/>
              </a:rPr>
              <a:t>?</a:t>
            </a:r>
          </a:p>
          <a:p>
            <a:pPr lvl="2"/>
            <a:r>
              <a:rPr lang="zh-TW" altLang="en-US" sz="2000" dirty="0">
                <a:latin typeface="+mn-ea"/>
              </a:rPr>
              <a:t>怎樣去看你自己</a:t>
            </a:r>
            <a:r>
              <a:rPr lang="en-AU" altLang="zh-TW" sz="2000" dirty="0">
                <a:latin typeface="+mn-ea"/>
              </a:rPr>
              <a:t>?</a:t>
            </a:r>
          </a:p>
          <a:p>
            <a:pPr marL="987552" lvl="2" indent="0">
              <a:buNone/>
            </a:pPr>
            <a:endParaRPr lang="en-AU" altLang="zh-TW" sz="2000" dirty="0">
              <a:latin typeface="+mn-ea"/>
            </a:endParaRPr>
          </a:p>
          <a:p>
            <a:pPr lvl="1"/>
            <a:r>
              <a:rPr lang="zh-TW" altLang="en-AU" sz="2200" i="0" dirty="0">
                <a:latin typeface="+mn-ea"/>
              </a:rPr>
              <a:t>感性的體會</a:t>
            </a:r>
            <a:r>
              <a:rPr lang="en-AU" altLang="zh-TW" sz="2200" i="0" dirty="0">
                <a:latin typeface="+mn-ea"/>
              </a:rPr>
              <a:t>:</a:t>
            </a:r>
          </a:p>
          <a:p>
            <a:pPr lvl="2"/>
            <a:r>
              <a:rPr lang="zh-TW" altLang="en-US" sz="2000" dirty="0"/>
              <a:t>耶穌基督的心腸</a:t>
            </a:r>
            <a:endParaRPr lang="en-AU" altLang="zh-TW" sz="2000" i="0" dirty="0">
              <a:latin typeface="+mn-ea"/>
            </a:endParaRPr>
          </a:p>
          <a:p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846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</a:rPr>
              <a:t>慶祝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9254"/>
            <a:ext cx="9601200" cy="4598276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endParaRPr lang="en-AU" altLang="zh-TW" sz="2400" i="0" dirty="0">
              <a:latin typeface="+mn-ea"/>
            </a:endParaRPr>
          </a:p>
          <a:p>
            <a:r>
              <a:rPr lang="en-AU" dirty="0"/>
              <a:t>“</a:t>
            </a:r>
            <a:r>
              <a:rPr lang="zh-TW" altLang="en-US" dirty="0"/>
              <a:t>他找到後，會歡歡喜喜地把那隻羊扛回家，</a:t>
            </a:r>
            <a:r>
              <a:rPr lang="en-AU" dirty="0"/>
              <a:t> 6 </a:t>
            </a:r>
            <a:r>
              <a:rPr lang="zh-TW" altLang="en-US" dirty="0"/>
              <a:t>並邀來朋友鄰居，說，</a:t>
            </a:r>
            <a:r>
              <a:rPr lang="en-US" altLang="zh-TW" dirty="0"/>
              <a:t>『</a:t>
            </a:r>
            <a:r>
              <a:rPr lang="zh-TW" altLang="en-US" dirty="0"/>
              <a:t>我走失的羊找到了，來和我一同慶祝吧！</a:t>
            </a:r>
            <a:r>
              <a:rPr lang="en-US" altLang="zh-TW" dirty="0"/>
              <a:t>』</a:t>
            </a:r>
            <a:r>
              <a:rPr lang="en-AU" dirty="0"/>
              <a:t> 7 </a:t>
            </a:r>
            <a:r>
              <a:rPr lang="zh-TW" altLang="en-US" dirty="0"/>
              <a:t>我告訴你們，同樣，一個罪人悔改，在天上也要這樣為他歡喜，甚至比有九十九個不用悔改的義人還歡喜</a:t>
            </a:r>
            <a:r>
              <a:rPr lang="en-AU" dirty="0"/>
              <a:t>.” (15:5-7)</a:t>
            </a:r>
          </a:p>
          <a:p>
            <a:endParaRPr lang="en-AU" dirty="0"/>
          </a:p>
          <a:p>
            <a:r>
              <a:rPr lang="en-AU" altLang="zh-TW" dirty="0"/>
              <a:t>“</a:t>
            </a:r>
            <a:r>
              <a:rPr lang="zh-TW" altLang="en-US" dirty="0"/>
              <a:t>相對性</a:t>
            </a:r>
            <a:r>
              <a:rPr lang="en-AU" altLang="zh-TW" dirty="0"/>
              <a:t>”</a:t>
            </a:r>
            <a:r>
              <a:rPr lang="zh-TW" altLang="en-US" dirty="0"/>
              <a:t>的喜樂</a:t>
            </a:r>
            <a:r>
              <a:rPr lang="en-US" altLang="zh-TW" dirty="0"/>
              <a:t> – “</a:t>
            </a:r>
            <a:r>
              <a:rPr lang="zh-TW" altLang="en-US" dirty="0"/>
              <a:t>比有九十九個不用悔改的義人還歡喜</a:t>
            </a:r>
            <a:r>
              <a:rPr lang="en-AU" altLang="zh-TW" dirty="0"/>
              <a:t>”</a:t>
            </a:r>
          </a:p>
          <a:p>
            <a:endParaRPr lang="en-AU" dirty="0"/>
          </a:p>
          <a:p>
            <a:r>
              <a:rPr lang="zh-TW" altLang="en-US" dirty="0"/>
              <a:t>牧羊</a:t>
            </a:r>
            <a:r>
              <a:rPr lang="en-US" altLang="zh-TW" dirty="0"/>
              <a:t> - </a:t>
            </a:r>
            <a:r>
              <a:rPr lang="zh-TW" altLang="en-US" dirty="0"/>
              <a:t>每一隻羊都是牧羊人</a:t>
            </a:r>
            <a:r>
              <a:rPr lang="en-AU" altLang="zh-TW" dirty="0"/>
              <a:t>/</a:t>
            </a:r>
            <a:r>
              <a:rPr lang="zh-TW" altLang="en-AU" dirty="0"/>
              <a:t>主人</a:t>
            </a:r>
            <a:r>
              <a:rPr lang="zh-TW" altLang="en-AU" b="1" dirty="0"/>
              <a:t>重要</a:t>
            </a:r>
            <a:r>
              <a:rPr lang="zh-TW" altLang="en-US" dirty="0"/>
              <a:t>的財產</a:t>
            </a:r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2433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</a:rPr>
              <a:t>慶祝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9254"/>
            <a:ext cx="9601200" cy="4598276"/>
          </a:xfrm>
        </p:spPr>
        <p:txBody>
          <a:bodyPr>
            <a:normAutofit/>
          </a:bodyPr>
          <a:lstStyle/>
          <a:p>
            <a:pPr marL="530352" lvl="1" indent="0">
              <a:buNone/>
            </a:pPr>
            <a:endParaRPr lang="en-AU" altLang="zh-TW" sz="2400" i="0" dirty="0">
              <a:latin typeface="+mn-ea"/>
            </a:endParaRPr>
          </a:p>
          <a:p>
            <a:r>
              <a:rPr lang="zh-TW" altLang="en-US" dirty="0"/>
              <a:t>耶穌基督為到失而復得的羊歡喜快樂</a:t>
            </a:r>
            <a:r>
              <a:rPr lang="en-AU" dirty="0"/>
              <a:t>, </a:t>
            </a:r>
            <a:r>
              <a:rPr lang="zh-TW" altLang="en-US" dirty="0"/>
              <a:t>是因為他重視迷失了的靈魂</a:t>
            </a:r>
            <a:endParaRPr lang="en-AU" altLang="zh-TW" dirty="0"/>
          </a:p>
          <a:p>
            <a:endParaRPr lang="en-AU" dirty="0"/>
          </a:p>
          <a:p>
            <a:r>
              <a:rPr lang="zh-TW" altLang="en-US" dirty="0"/>
              <a:t>弟兄姊妹</a:t>
            </a:r>
            <a:r>
              <a:rPr lang="en-AU" dirty="0"/>
              <a:t>, </a:t>
            </a:r>
            <a:r>
              <a:rPr lang="zh-TW" altLang="en-US" dirty="0"/>
              <a:t>你怎樣去看事奉</a:t>
            </a:r>
            <a:r>
              <a:rPr lang="en-AU" dirty="0"/>
              <a:t>, </a:t>
            </a:r>
            <a:r>
              <a:rPr lang="zh-TW" altLang="en-US" dirty="0"/>
              <a:t>你究竟怎樣去看信仰</a:t>
            </a:r>
            <a:r>
              <a:rPr lang="en-AU" dirty="0"/>
              <a:t>, </a:t>
            </a:r>
            <a:r>
              <a:rPr lang="zh-TW" altLang="en-US" dirty="0"/>
              <a:t>怎樣去看跟隨神</a:t>
            </a:r>
            <a:r>
              <a:rPr lang="en-AU" altLang="zh-TW" dirty="0"/>
              <a:t>?</a:t>
            </a:r>
          </a:p>
          <a:p>
            <a:endParaRPr lang="en-AU" altLang="zh-TW" dirty="0"/>
          </a:p>
          <a:p>
            <a:r>
              <a:rPr lang="zh-TW" altLang="en-US" i="0" dirty="0"/>
              <a:t>罪人悔改</a:t>
            </a:r>
            <a:r>
              <a:rPr lang="en-AU" i="0" dirty="0"/>
              <a:t>, </a:t>
            </a:r>
            <a:r>
              <a:rPr lang="zh-TW" altLang="en-US" i="0" dirty="0"/>
              <a:t>尋找迷失了的靈魂就是事奉的核心</a:t>
            </a:r>
            <a:r>
              <a:rPr lang="en-AU" altLang="zh-TW" i="0" dirty="0"/>
              <a:t>.</a:t>
            </a: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75772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0E6D-DD1A-AF40-8B97-4065E8B5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+mn-ea"/>
                <a:ea typeface="+mn-ea"/>
              </a:rPr>
              <a:t>失而復得的故事</a:t>
            </a:r>
            <a:r>
              <a:rPr lang="en-AU" b="1" dirty="0">
                <a:latin typeface="+mn-ea"/>
                <a:ea typeface="+mn-ea"/>
              </a:rPr>
              <a:t> 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6E951-4E78-B943-8DBC-E4F83882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89688"/>
            <a:ext cx="3589283" cy="2249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1D27D-FC68-AF40-9E67-38D5CF28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4025076"/>
            <a:ext cx="3595118" cy="2396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3132B-31CE-154B-B484-C47C837FB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335" y="1828801"/>
            <a:ext cx="2931860" cy="4188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D45CA-E1DC-1E4D-9BAF-5071D301F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811" y="1828801"/>
            <a:ext cx="3139284" cy="41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0E6D-DD1A-AF40-8B97-4065E8B5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+mn-ea"/>
                <a:ea typeface="+mn-ea"/>
              </a:rPr>
              <a:t>失而復得的故事</a:t>
            </a:r>
            <a:r>
              <a:rPr lang="en-AU" b="1" dirty="0">
                <a:latin typeface="+mn-ea"/>
                <a:ea typeface="+mn-ea"/>
              </a:rPr>
              <a:t> 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C28BC-5977-6446-BABC-B1A9316B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68" y="1650340"/>
            <a:ext cx="3265894" cy="4558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B722C-6D19-6B46-9C97-4DA340DD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645" y="1752817"/>
            <a:ext cx="3790272" cy="43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0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</a:rPr>
              <a:t>耶穌接納罪人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+mn-ea"/>
              </a:rPr>
              <a:t>法利賽人和律法教師問</a:t>
            </a:r>
            <a:r>
              <a:rPr lang="en-AU" altLang="zh-TW" sz="2400" dirty="0">
                <a:latin typeface="+mn-ea"/>
              </a:rPr>
              <a:t>:</a:t>
            </a:r>
          </a:p>
          <a:p>
            <a:pPr lvl="1"/>
            <a:r>
              <a:rPr lang="en-AU" altLang="zh-TW" sz="2400" i="0" dirty="0">
                <a:latin typeface="+mn-ea"/>
              </a:rPr>
              <a:t>“</a:t>
            </a:r>
            <a:r>
              <a:rPr lang="zh-TW" altLang="en-US" sz="2400" i="0" dirty="0">
                <a:latin typeface="+mn-ea"/>
              </a:rPr>
              <a:t>這個人竟和罪人來往，還跟他們一起吃飯</a:t>
            </a:r>
            <a:r>
              <a:rPr lang="en-AU" altLang="zh-TW" sz="2400" i="0" dirty="0">
                <a:latin typeface="+mn-ea"/>
              </a:rPr>
              <a:t>.”(15:1-2)</a:t>
            </a:r>
          </a:p>
          <a:p>
            <a:pPr lvl="1"/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US" sz="2400" i="0" dirty="0">
                <a:latin typeface="+mn-ea"/>
              </a:rPr>
              <a:t>稅吏和罪人</a:t>
            </a:r>
            <a:r>
              <a:rPr lang="en-AU" altLang="zh-TW" sz="2400" i="0" dirty="0">
                <a:latin typeface="+mn-ea"/>
              </a:rPr>
              <a:t>:</a:t>
            </a:r>
            <a:r>
              <a:rPr lang="zh-TW" altLang="en-US" sz="2400" i="0" dirty="0">
                <a:latin typeface="+mn-ea"/>
              </a:rPr>
              <a:t>自私自利</a:t>
            </a:r>
            <a:r>
              <a:rPr lang="en-AU" sz="2400" i="0" dirty="0">
                <a:latin typeface="+mn-ea"/>
              </a:rPr>
              <a:t>,</a:t>
            </a:r>
            <a:r>
              <a:rPr lang="zh-TW" altLang="en-US" sz="2400" i="0" dirty="0">
                <a:latin typeface="+mn-ea"/>
              </a:rPr>
              <a:t>謀財害命</a:t>
            </a:r>
            <a:r>
              <a:rPr lang="en-AU" sz="2400" i="0" dirty="0">
                <a:latin typeface="+mn-ea"/>
              </a:rPr>
              <a:t>, </a:t>
            </a:r>
            <a:r>
              <a:rPr lang="zh-TW" altLang="en-US" sz="2400" i="0" dirty="0">
                <a:latin typeface="+mn-ea"/>
              </a:rPr>
              <a:t>不潔</a:t>
            </a:r>
            <a:r>
              <a:rPr lang="en-AU" altLang="zh-TW" sz="2400" i="0" dirty="0">
                <a:latin typeface="+mn-ea"/>
              </a:rPr>
              <a:t>.</a:t>
            </a:r>
          </a:p>
          <a:p>
            <a:pPr lvl="1"/>
            <a:endParaRPr lang="en-AU" altLang="zh-TW" sz="2400" i="0" dirty="0">
              <a:latin typeface="+mn-ea"/>
            </a:endParaRPr>
          </a:p>
          <a:p>
            <a:r>
              <a:rPr lang="zh-TW" altLang="en-AU" sz="2400" dirty="0">
                <a:latin typeface="+mn-ea"/>
              </a:rPr>
              <a:t>迷失的羊</a:t>
            </a:r>
            <a:r>
              <a:rPr lang="zh-TW" altLang="en-US" sz="2400" dirty="0">
                <a:latin typeface="+mn-ea"/>
              </a:rPr>
              <a:t>比喻</a:t>
            </a:r>
            <a:r>
              <a:rPr lang="en-AU" altLang="zh-TW" sz="2400" dirty="0">
                <a:latin typeface="+mn-ea"/>
              </a:rPr>
              <a:t>: </a:t>
            </a:r>
          </a:p>
          <a:p>
            <a:pPr lvl="1"/>
            <a:r>
              <a:rPr lang="zh-TW" altLang="en-US" sz="2400" i="0" dirty="0">
                <a:latin typeface="+mn-ea"/>
              </a:rPr>
              <a:t>失去</a:t>
            </a:r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US" sz="2400" i="0" dirty="0">
                <a:latin typeface="+mn-ea"/>
              </a:rPr>
              <a:t>尋找</a:t>
            </a:r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US" sz="2400" i="0" dirty="0">
                <a:latin typeface="+mn-ea"/>
              </a:rPr>
              <a:t>尋見</a:t>
            </a:r>
            <a:r>
              <a:rPr lang="zh-TW" altLang="en-AU" sz="2400" i="0" dirty="0">
                <a:latin typeface="+mn-ea"/>
              </a:rPr>
              <a:t>而</a:t>
            </a:r>
            <a:r>
              <a:rPr lang="zh-TW" altLang="en-US" sz="2400" i="0" dirty="0">
                <a:latin typeface="+mn-ea"/>
              </a:rPr>
              <a:t>慶祝</a:t>
            </a:r>
            <a:endParaRPr lang="en-AU" altLang="zh-TW" sz="2400" i="0" dirty="0">
              <a:latin typeface="+mn-ea"/>
            </a:endParaRPr>
          </a:p>
          <a:p>
            <a:pPr lvl="1"/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82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</a:rPr>
              <a:t>耶穌接納罪人</a:t>
            </a:r>
            <a:r>
              <a:rPr lang="en-US" altLang="zh-TW" sz="5400" dirty="0">
                <a:latin typeface="+mn-ea"/>
              </a:rPr>
              <a:t> – </a:t>
            </a:r>
            <a:r>
              <a:rPr lang="zh-TW" altLang="en-US" sz="5400" dirty="0">
                <a:latin typeface="+mn-ea"/>
              </a:rPr>
              <a:t>迷失</a:t>
            </a:r>
            <a:r>
              <a:rPr lang="en-US" altLang="zh-TW" sz="5400" dirty="0">
                <a:latin typeface="+mn-ea"/>
              </a:rPr>
              <a:t> 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089" y="2054772"/>
            <a:ext cx="9601200" cy="4030718"/>
          </a:xfrm>
        </p:spPr>
        <p:txBody>
          <a:bodyPr>
            <a:normAutofit/>
          </a:bodyPr>
          <a:lstStyle/>
          <a:p>
            <a:r>
              <a:rPr lang="zh-TW" altLang="en-AU" sz="2800" dirty="0">
                <a:latin typeface="+mn-ea"/>
              </a:rPr>
              <a:t>迷失</a:t>
            </a:r>
            <a:r>
              <a:rPr lang="en-AU" altLang="zh-TW" sz="2800" dirty="0">
                <a:latin typeface="+mn-ea"/>
              </a:rPr>
              <a:t>: </a:t>
            </a:r>
          </a:p>
          <a:p>
            <a:pPr lvl="1"/>
            <a:r>
              <a:rPr lang="zh-TW" altLang="en-AU" sz="2400" i="0" dirty="0">
                <a:latin typeface="+mn-ea"/>
              </a:rPr>
              <a:t>一百</a:t>
            </a:r>
            <a:r>
              <a:rPr lang="zh-TW" altLang="en-US" sz="2400" i="0" dirty="0">
                <a:latin typeface="+mn-ea"/>
              </a:rPr>
              <a:t>隻</a:t>
            </a:r>
            <a:r>
              <a:rPr lang="zh-TW" altLang="en-AU" sz="2400" i="0" dirty="0">
                <a:latin typeface="+mn-ea"/>
              </a:rPr>
              <a:t>羊</a:t>
            </a:r>
            <a:r>
              <a:rPr lang="en-AU" altLang="zh-TW" sz="2400" i="0" dirty="0">
                <a:latin typeface="+mn-ea"/>
              </a:rPr>
              <a:t>, </a:t>
            </a:r>
            <a:r>
              <a:rPr lang="zh-TW" altLang="en-US" sz="2400" i="0" dirty="0">
                <a:latin typeface="+mn-ea"/>
              </a:rPr>
              <a:t>走失了的一隻</a:t>
            </a:r>
            <a:endParaRPr lang="en-AU" altLang="zh-TW" sz="2400" i="0" dirty="0">
              <a:latin typeface="+mn-ea"/>
            </a:endParaRPr>
          </a:p>
          <a:p>
            <a:pPr lvl="1"/>
            <a:r>
              <a:rPr lang="zh-TW" altLang="en-AU" sz="2400" i="0" dirty="0">
                <a:latin typeface="+mn-ea"/>
              </a:rPr>
              <a:t>九十九</a:t>
            </a:r>
            <a:r>
              <a:rPr lang="zh-TW" altLang="en-US" sz="2400" i="0" dirty="0">
                <a:latin typeface="+mn-ea"/>
              </a:rPr>
              <a:t>隻安全</a:t>
            </a:r>
            <a:endParaRPr lang="en-US" altLang="zh-TW" sz="2400" i="0" dirty="0">
              <a:latin typeface="+mn-ea"/>
            </a:endParaRPr>
          </a:p>
          <a:p>
            <a:pPr lvl="1"/>
            <a:r>
              <a:rPr lang="zh-TW" altLang="en-US" sz="2400" i="0" dirty="0">
                <a:latin typeface="+mn-ea"/>
              </a:rPr>
              <a:t>耶穌</a:t>
            </a:r>
            <a:r>
              <a:rPr lang="zh-TW" altLang="en-AU" sz="2400" i="0" dirty="0">
                <a:latin typeface="+mn-ea"/>
              </a:rPr>
              <a:t>看見的是</a:t>
            </a:r>
            <a:r>
              <a:rPr lang="en-AU" altLang="zh-TW" sz="2400" i="0" dirty="0">
                <a:latin typeface="+mn-ea"/>
              </a:rPr>
              <a:t>:“</a:t>
            </a:r>
            <a:r>
              <a:rPr lang="zh-TW" altLang="en-AU" sz="2400" i="0" dirty="0">
                <a:latin typeface="+mn-ea"/>
              </a:rPr>
              <a:t>迷失了</a:t>
            </a:r>
            <a:r>
              <a:rPr lang="en-AU" altLang="zh-TW" sz="2400" i="0" dirty="0">
                <a:latin typeface="+mn-ea"/>
              </a:rPr>
              <a:t>”</a:t>
            </a:r>
          </a:p>
          <a:p>
            <a:pPr marL="530352" lvl="1" indent="0">
              <a:buNone/>
            </a:pPr>
            <a:endParaRPr lang="en-AU" altLang="zh-TW" sz="2400" i="0" dirty="0">
              <a:latin typeface="+mn-ea"/>
            </a:endParaRPr>
          </a:p>
          <a:p>
            <a:pPr lvl="1"/>
            <a:endParaRPr lang="en-AU" altLang="zh-TW" sz="2400" i="0" dirty="0">
              <a:latin typeface="+mn-ea"/>
            </a:endParaRPr>
          </a:p>
          <a:p>
            <a:endParaRPr lang="en-US" sz="2400" i="0" dirty="0">
              <a:latin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7C8B2-13A4-3E49-BA8C-8E90B9D3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89" y="2519944"/>
            <a:ext cx="5457707" cy="33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0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</a:rPr>
              <a:t>耶穌接納罪人</a:t>
            </a:r>
            <a:r>
              <a:rPr lang="en-US" altLang="zh-TW" sz="5400" dirty="0">
                <a:latin typeface="+mn-ea"/>
              </a:rPr>
              <a:t> – </a:t>
            </a:r>
            <a:r>
              <a:rPr lang="zh-TW" altLang="en-US" sz="5400" dirty="0">
                <a:latin typeface="+mn-ea"/>
              </a:rPr>
              <a:t>迷失</a:t>
            </a:r>
            <a:r>
              <a:rPr lang="en-US" altLang="zh-TW" sz="5400" dirty="0">
                <a:latin typeface="+mn-ea"/>
              </a:rPr>
              <a:t> 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r>
              <a:rPr lang="zh-TW" altLang="en-AU" sz="2400" dirty="0">
                <a:latin typeface="+mn-ea"/>
              </a:rPr>
              <a:t>迷失</a:t>
            </a:r>
            <a:r>
              <a:rPr lang="en-AU" altLang="zh-TW" sz="2400" dirty="0">
                <a:latin typeface="+mn-ea"/>
              </a:rPr>
              <a:t>: </a:t>
            </a:r>
          </a:p>
          <a:p>
            <a:endParaRPr lang="en-AU" altLang="zh-TW" sz="2400" dirty="0">
              <a:latin typeface="+mn-ea"/>
            </a:endParaRPr>
          </a:p>
          <a:p>
            <a:pPr lvl="1"/>
            <a:r>
              <a:rPr lang="zh-TW" altLang="en-AU" sz="2400" i="0" dirty="0">
                <a:latin typeface="+mn-ea"/>
              </a:rPr>
              <a:t>弟兄姐妹</a:t>
            </a:r>
            <a:r>
              <a:rPr lang="en-AU" altLang="zh-TW" sz="2400" i="0" dirty="0">
                <a:latin typeface="+mn-ea"/>
              </a:rPr>
              <a:t>, </a:t>
            </a:r>
            <a:r>
              <a:rPr lang="zh-TW" altLang="en-US" sz="2400" i="0" dirty="0">
                <a:latin typeface="+mn-ea"/>
              </a:rPr>
              <a:t>你怎樣去看身邊的人</a:t>
            </a:r>
            <a:r>
              <a:rPr lang="en-AU" sz="2400" i="0" dirty="0">
                <a:latin typeface="+mn-ea"/>
              </a:rPr>
              <a:t>?</a:t>
            </a:r>
            <a:r>
              <a:rPr lang="zh-TW" altLang="en-US" sz="2400" i="0" dirty="0">
                <a:latin typeface="+mn-ea"/>
              </a:rPr>
              <a:t>你怎樣去標籤身邊的人</a:t>
            </a:r>
            <a:r>
              <a:rPr lang="en-AU" sz="2400" i="0" dirty="0">
                <a:latin typeface="+mn-ea"/>
              </a:rPr>
              <a:t>?</a:t>
            </a:r>
          </a:p>
          <a:p>
            <a:pPr lvl="2"/>
            <a:r>
              <a:rPr lang="zh-TW" altLang="en-US" i="0" dirty="0">
                <a:latin typeface="+mn-ea"/>
              </a:rPr>
              <a:t>做錯事</a:t>
            </a:r>
            <a:r>
              <a:rPr lang="en-AU" sz="2200" i="0" dirty="0">
                <a:latin typeface="+mn-ea"/>
              </a:rPr>
              <a:t>, </a:t>
            </a:r>
            <a:r>
              <a:rPr lang="zh-TW" altLang="en-US" i="0" dirty="0">
                <a:latin typeface="+mn-ea"/>
              </a:rPr>
              <a:t>心術不正</a:t>
            </a:r>
            <a:r>
              <a:rPr lang="en-AU" sz="2200" i="0" dirty="0">
                <a:latin typeface="+mn-ea"/>
              </a:rPr>
              <a:t>, </a:t>
            </a:r>
            <a:r>
              <a:rPr lang="zh-TW" altLang="en-US" i="0" dirty="0">
                <a:latin typeface="+mn-ea"/>
              </a:rPr>
              <a:t>罪人</a:t>
            </a:r>
            <a:r>
              <a:rPr lang="en-AU" sz="2200" i="0" dirty="0">
                <a:latin typeface="+mn-ea"/>
              </a:rPr>
              <a:t>?</a:t>
            </a:r>
          </a:p>
          <a:p>
            <a:pPr lvl="2"/>
            <a:r>
              <a:rPr lang="zh-TW" altLang="en-US" i="0" dirty="0">
                <a:latin typeface="+mn-ea"/>
              </a:rPr>
              <a:t>迷失了的羊</a:t>
            </a:r>
            <a:r>
              <a:rPr lang="en-AU" sz="2200" i="0" dirty="0">
                <a:latin typeface="+mn-ea"/>
              </a:rPr>
              <a:t> </a:t>
            </a:r>
            <a:endParaRPr lang="en-AU" altLang="zh-TW" sz="2200" i="0" dirty="0">
              <a:latin typeface="+mn-ea"/>
            </a:endParaRPr>
          </a:p>
          <a:p>
            <a:pPr lvl="1"/>
            <a:endParaRPr lang="en-AU" altLang="zh-TW" sz="2400" i="0" dirty="0">
              <a:latin typeface="+mn-ea"/>
            </a:endParaRPr>
          </a:p>
          <a:p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364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  <a:ea typeface="+mn-ea"/>
              </a:rPr>
              <a:t>尋找</a:t>
            </a:r>
            <a:r>
              <a:rPr lang="en-AU" sz="5400" dirty="0">
                <a:latin typeface="+mn-ea"/>
                <a:ea typeface="+mn-ea"/>
              </a:rPr>
              <a:t> 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+mn-ea"/>
              </a:rPr>
              <a:t>尋找</a:t>
            </a:r>
            <a:r>
              <a:rPr lang="en-AU" altLang="zh-TW" sz="2400" dirty="0">
                <a:latin typeface="+mn-ea"/>
              </a:rPr>
              <a:t>: </a:t>
            </a:r>
          </a:p>
          <a:p>
            <a:endParaRPr lang="en-AU" altLang="zh-TW" sz="2400" dirty="0">
              <a:latin typeface="+mn-ea"/>
            </a:endParaRPr>
          </a:p>
          <a:p>
            <a:pPr lvl="1"/>
            <a:r>
              <a:rPr lang="zh-TW" altLang="en-AU" sz="2400" b="1" i="0" dirty="0">
                <a:latin typeface="+mn-ea"/>
              </a:rPr>
              <a:t>迷失</a:t>
            </a:r>
            <a:r>
              <a:rPr lang="en-AU" altLang="zh-TW" sz="2400" b="1" i="0" dirty="0">
                <a:latin typeface="+mn-ea"/>
              </a:rPr>
              <a:t>: </a:t>
            </a:r>
            <a:r>
              <a:rPr lang="zh-TW" altLang="en-AU" sz="2400" i="0" dirty="0">
                <a:latin typeface="+mn-ea"/>
              </a:rPr>
              <a:t>弟兄姐妹</a:t>
            </a:r>
            <a:r>
              <a:rPr lang="en-AU" altLang="zh-TW" sz="2400" i="0" dirty="0">
                <a:latin typeface="+mn-ea"/>
              </a:rPr>
              <a:t>, </a:t>
            </a:r>
            <a:r>
              <a:rPr lang="zh-TW" altLang="en-US" sz="2400" i="0" dirty="0">
                <a:latin typeface="+mn-ea"/>
              </a:rPr>
              <a:t>你怎樣去看身邊的人</a:t>
            </a:r>
            <a:r>
              <a:rPr lang="en-AU" sz="2400" i="0" dirty="0">
                <a:latin typeface="+mn-ea"/>
              </a:rPr>
              <a:t>?</a:t>
            </a:r>
            <a:r>
              <a:rPr lang="zh-TW" altLang="en-US" sz="2400" i="0" dirty="0">
                <a:latin typeface="+mn-ea"/>
              </a:rPr>
              <a:t>你怎樣去標籤身邊的人</a:t>
            </a:r>
            <a:r>
              <a:rPr lang="en-AU" sz="2400" i="0" dirty="0">
                <a:latin typeface="+mn-ea"/>
              </a:rPr>
              <a:t>?</a:t>
            </a:r>
          </a:p>
          <a:p>
            <a:pPr lvl="1"/>
            <a:endParaRPr lang="en-AU" sz="2400" i="0" dirty="0">
              <a:latin typeface="+mn-ea"/>
            </a:endParaRPr>
          </a:p>
          <a:p>
            <a:pPr lvl="1"/>
            <a:r>
              <a:rPr lang="zh-TW" altLang="en-US" sz="2400" b="1" i="0" dirty="0">
                <a:latin typeface="+mn-ea"/>
              </a:rPr>
              <a:t>尋找</a:t>
            </a:r>
            <a:r>
              <a:rPr lang="en-AU" altLang="zh-TW" sz="2400" b="1" i="0" dirty="0">
                <a:latin typeface="+mn-ea"/>
              </a:rPr>
              <a:t>: </a:t>
            </a:r>
            <a:r>
              <a:rPr lang="zh-TW" altLang="en-US" sz="2400" i="0" dirty="0">
                <a:latin typeface="+mn-ea"/>
              </a:rPr>
              <a:t>弟兄姊妹</a:t>
            </a:r>
            <a:r>
              <a:rPr lang="en-AU" sz="2400" i="0" dirty="0">
                <a:latin typeface="+mn-ea"/>
              </a:rPr>
              <a:t>,</a:t>
            </a:r>
            <a:r>
              <a:rPr lang="zh-TW" altLang="en-US" sz="2400" i="0" dirty="0">
                <a:latin typeface="+mn-ea"/>
              </a:rPr>
              <a:t>你怎樣去看你自己</a:t>
            </a:r>
            <a:r>
              <a:rPr lang="en-AU" altLang="zh-TW" sz="2400" i="0" dirty="0">
                <a:latin typeface="+mn-ea"/>
              </a:rPr>
              <a:t>?</a:t>
            </a:r>
          </a:p>
          <a:p>
            <a:endParaRPr lang="en-US" sz="24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843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  <a:ea typeface="+mn-ea"/>
              </a:rPr>
              <a:t>尋找</a:t>
            </a:r>
            <a:r>
              <a:rPr lang="en-AU" sz="5400" dirty="0">
                <a:latin typeface="+mn-ea"/>
                <a:ea typeface="+mn-ea"/>
              </a:rPr>
              <a:t> 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+mn-ea"/>
              </a:rPr>
              <a:t>尋找</a:t>
            </a:r>
            <a:r>
              <a:rPr lang="en-AU" altLang="zh-TW" sz="2400" dirty="0">
                <a:latin typeface="+mn-ea"/>
              </a:rPr>
              <a:t>: </a:t>
            </a:r>
          </a:p>
          <a:p>
            <a:endParaRPr lang="en-AU" altLang="zh-TW" sz="2400" dirty="0">
              <a:latin typeface="+mn-ea"/>
            </a:endParaRPr>
          </a:p>
          <a:p>
            <a:pPr lvl="1"/>
            <a:r>
              <a:rPr lang="zh-TW" altLang="en-US" sz="2400" i="0" dirty="0"/>
              <a:t>法利賽人和律法教師</a:t>
            </a:r>
            <a:r>
              <a:rPr lang="en-AU" altLang="zh-TW" sz="2400" i="0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zh-TW" altLang="en-US" dirty="0">
                <a:latin typeface="+mn-ea"/>
              </a:rPr>
              <a:t>用律法去制裁</a:t>
            </a:r>
            <a:r>
              <a:rPr lang="en-AU" altLang="zh-TW" dirty="0">
                <a:latin typeface="+mn-ea"/>
              </a:rPr>
              <a:t>, </a:t>
            </a:r>
            <a:r>
              <a:rPr lang="zh-TW" altLang="en-US" dirty="0">
                <a:latin typeface="+mn-ea"/>
              </a:rPr>
              <a:t>用律法去分隔潔淨和不潔</a:t>
            </a:r>
            <a:endParaRPr lang="en-AU" altLang="zh-TW" dirty="0">
              <a:latin typeface="+mn-ea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zh-TW" altLang="en-US" dirty="0"/>
              <a:t>法官</a:t>
            </a:r>
            <a:r>
              <a:rPr lang="en-AU" dirty="0"/>
              <a:t> - </a:t>
            </a:r>
            <a:r>
              <a:rPr lang="zh-TW" altLang="en-US" dirty="0"/>
              <a:t>審判</a:t>
            </a:r>
            <a:endParaRPr lang="en-AU" altLang="zh-TW" dirty="0"/>
          </a:p>
          <a:p>
            <a:pPr lvl="1"/>
            <a:endParaRPr lang="en-AU" altLang="zh-TW" sz="2400" i="0" dirty="0"/>
          </a:p>
          <a:p>
            <a:pPr lvl="1"/>
            <a:r>
              <a:rPr lang="zh-TW" altLang="en-US" sz="2400" i="0" dirty="0">
                <a:latin typeface="+mn-ea"/>
              </a:rPr>
              <a:t>耶穌</a:t>
            </a:r>
            <a:r>
              <a:rPr lang="en-AU" altLang="zh-TW" sz="2400" i="0" dirty="0">
                <a:latin typeface="+mn-ea"/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zh-TW" altLang="en-AU" dirty="0"/>
              <a:t>牧人</a:t>
            </a:r>
            <a:r>
              <a:rPr lang="en-AU" dirty="0"/>
              <a:t> - </a:t>
            </a:r>
            <a:r>
              <a:rPr lang="zh-TW" altLang="en-US" dirty="0"/>
              <a:t>尋找</a:t>
            </a:r>
            <a:endParaRPr lang="en-US" altLang="zh-TW" sz="2200" i="0" dirty="0">
              <a:latin typeface="+mn-ea"/>
            </a:endParaRPr>
          </a:p>
          <a:p>
            <a:pPr lvl="1"/>
            <a:endParaRPr lang="en-US" altLang="zh-TW" sz="2400" i="0" dirty="0">
              <a:latin typeface="+mn-ea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AU" altLang="zh-TW" sz="22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418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77A-4162-804D-AD37-42BC9BC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+mn-ea"/>
                <a:ea typeface="+mn-ea"/>
              </a:rPr>
              <a:t>耶穌接納罪人</a:t>
            </a:r>
            <a:r>
              <a:rPr lang="en-US" altLang="zh-TW" sz="5400" dirty="0">
                <a:latin typeface="+mn-ea"/>
                <a:ea typeface="+mn-ea"/>
              </a:rPr>
              <a:t> – </a:t>
            </a:r>
            <a:r>
              <a:rPr lang="zh-TW" altLang="en-US" sz="5400" dirty="0">
                <a:latin typeface="+mn-ea"/>
                <a:ea typeface="+mn-ea"/>
              </a:rPr>
              <a:t>尋找</a:t>
            </a:r>
            <a:r>
              <a:rPr lang="en-AU" sz="5400" dirty="0">
                <a:latin typeface="+mn-ea"/>
                <a:ea typeface="+mn-ea"/>
              </a:rPr>
              <a:t> </a:t>
            </a:r>
            <a:endParaRPr lang="en-US" sz="8800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7302-8349-5F4C-B71F-35CB3C0E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3544"/>
            <a:ext cx="9601200" cy="459827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+mn-ea"/>
              </a:rPr>
              <a:t>尋找</a:t>
            </a:r>
            <a:r>
              <a:rPr lang="en-AU" altLang="zh-TW" sz="2800" dirty="0">
                <a:latin typeface="+mn-ea"/>
              </a:rPr>
              <a:t>: </a:t>
            </a:r>
          </a:p>
          <a:p>
            <a:pPr marL="530352" lvl="1" indent="0">
              <a:buNone/>
            </a:pPr>
            <a:endParaRPr lang="en-AU" altLang="zh-TW" sz="2800" i="0" dirty="0"/>
          </a:p>
          <a:p>
            <a:pPr lvl="1"/>
            <a:r>
              <a:rPr lang="zh-TW" altLang="en-US" sz="2800" i="0" dirty="0">
                <a:latin typeface="+mn-ea"/>
              </a:rPr>
              <a:t>耶穌</a:t>
            </a:r>
            <a:r>
              <a:rPr lang="en-AU" altLang="zh-TW" sz="2800" i="0" dirty="0">
                <a:latin typeface="+mn-ea"/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zh-TW" altLang="en-AU" sz="2000" dirty="0"/>
              <a:t>牧人</a:t>
            </a:r>
            <a:r>
              <a:rPr lang="en-AU" sz="2000" dirty="0"/>
              <a:t> - </a:t>
            </a:r>
            <a:r>
              <a:rPr lang="zh-TW" altLang="en-US" sz="2000" dirty="0"/>
              <a:t>尋找</a:t>
            </a:r>
            <a:endParaRPr lang="en-AU" altLang="zh-TW" sz="2400" i="0" dirty="0">
              <a:latin typeface="+mn-ea"/>
            </a:endParaRPr>
          </a:p>
          <a:p>
            <a:pPr marL="0" indent="0" algn="ctr">
              <a:buNone/>
            </a:pPr>
            <a:endParaRPr lang="en-AU" altLang="zh-TW" sz="2400" i="1" dirty="0"/>
          </a:p>
          <a:p>
            <a:pPr marL="0" indent="0" algn="ctr">
              <a:buNone/>
            </a:pPr>
            <a:r>
              <a:rPr lang="en-AU" altLang="zh-TW" sz="2400" i="1" dirty="0"/>
              <a:t>“</a:t>
            </a:r>
            <a:r>
              <a:rPr lang="zh-TW" altLang="en-US" sz="2400" i="1" dirty="0"/>
              <a:t>弟兄姊妹</a:t>
            </a:r>
            <a:r>
              <a:rPr lang="en-AU" sz="2400" i="1" dirty="0"/>
              <a:t>, </a:t>
            </a:r>
            <a:r>
              <a:rPr lang="zh-TW" altLang="en-US" sz="2400" i="1" dirty="0"/>
              <a:t>當你見到身邊的人迷失了</a:t>
            </a:r>
            <a:r>
              <a:rPr lang="en-AU" sz="2400" i="1" dirty="0"/>
              <a:t>, </a:t>
            </a:r>
            <a:r>
              <a:rPr lang="zh-TW" altLang="en-US" sz="2400" i="1" dirty="0"/>
              <a:t>你</a:t>
            </a:r>
            <a:r>
              <a:rPr lang="zh-TW" altLang="en-AU" sz="2400" i="1" dirty="0"/>
              <a:t>願意</a:t>
            </a:r>
            <a:r>
              <a:rPr lang="zh-TW" altLang="en-US" sz="2400" i="1" dirty="0"/>
              <a:t>不顧一切用盡所有辦法去找那隻迷失的羊，一直到找著為止嗎</a:t>
            </a:r>
            <a:r>
              <a:rPr lang="en-AU" sz="2400" i="1" dirty="0"/>
              <a:t>?”</a:t>
            </a:r>
            <a:endParaRPr lang="en-US" altLang="zh-TW" sz="2800" i="1" dirty="0">
              <a:latin typeface="+mn-ea"/>
            </a:endParaRPr>
          </a:p>
          <a:p>
            <a:pPr lvl="1"/>
            <a:endParaRPr lang="en-US" altLang="zh-TW" sz="2400" i="0" dirty="0">
              <a:latin typeface="+mn-ea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AU" altLang="zh-TW" sz="2200" i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048770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64</TotalTime>
  <Words>514</Words>
  <Application>Microsoft Macintosh PowerPoint</Application>
  <PresentationFormat>Widescreen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微軟正黑體</vt:lpstr>
      <vt:lpstr>Arial</vt:lpstr>
      <vt:lpstr>Franklin Gothic Book</vt:lpstr>
      <vt:lpstr>Crop</vt:lpstr>
      <vt:lpstr>耶穌接納罪人</vt:lpstr>
      <vt:lpstr>失而復得的故事 </vt:lpstr>
      <vt:lpstr>失而復得的故事 </vt:lpstr>
      <vt:lpstr>耶穌接納罪人</vt:lpstr>
      <vt:lpstr>耶穌接納罪人 – 迷失 </vt:lpstr>
      <vt:lpstr>耶穌接納罪人 – 迷失 </vt:lpstr>
      <vt:lpstr>耶穌接納罪人 – 尋找 </vt:lpstr>
      <vt:lpstr>耶穌接納罪人 – 尋找 </vt:lpstr>
      <vt:lpstr>耶穌接納罪人 – 尋找 </vt:lpstr>
      <vt:lpstr>耶穌接納罪人 </vt:lpstr>
      <vt:lpstr>耶穌接納罪人 – 慶祝</vt:lpstr>
      <vt:lpstr>耶穌接納罪人 – 慶祝</vt:lpstr>
      <vt:lpstr>耶穌接納罪人 – 慶祝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耶穌接納罪人</dc:title>
  <dc:creator>Microsoft Office User</dc:creator>
  <cp:lastModifiedBy>Microsoft Office User</cp:lastModifiedBy>
  <cp:revision>51</cp:revision>
  <dcterms:created xsi:type="dcterms:W3CDTF">2022-04-21T01:34:24Z</dcterms:created>
  <dcterms:modified xsi:type="dcterms:W3CDTF">2022-04-26T01:25:59Z</dcterms:modified>
</cp:coreProperties>
</file>